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33"/>
  </p:notesMasterIdLst>
  <p:sldIdLst>
    <p:sldId id="424" r:id="rId2"/>
    <p:sldId id="425" r:id="rId3"/>
    <p:sldId id="449" r:id="rId4"/>
    <p:sldId id="689" r:id="rId5"/>
    <p:sldId id="616" r:id="rId6"/>
    <p:sldId id="617" r:id="rId7"/>
    <p:sldId id="618" r:id="rId8"/>
    <p:sldId id="621" r:id="rId9"/>
    <p:sldId id="620" r:id="rId10"/>
    <p:sldId id="426" r:id="rId11"/>
    <p:sldId id="427" r:id="rId12"/>
    <p:sldId id="428" r:id="rId13"/>
    <p:sldId id="429" r:id="rId14"/>
    <p:sldId id="430" r:id="rId15"/>
    <p:sldId id="690" r:id="rId16"/>
    <p:sldId id="431" r:id="rId17"/>
    <p:sldId id="432" r:id="rId18"/>
    <p:sldId id="433" r:id="rId19"/>
    <p:sldId id="434" r:id="rId20"/>
    <p:sldId id="435" r:id="rId21"/>
    <p:sldId id="436" r:id="rId22"/>
    <p:sldId id="691" r:id="rId23"/>
    <p:sldId id="437" r:id="rId24"/>
    <p:sldId id="438" r:id="rId25"/>
    <p:sldId id="439" r:id="rId26"/>
    <p:sldId id="440" r:id="rId27"/>
    <p:sldId id="441" r:id="rId28"/>
    <p:sldId id="442" r:id="rId29"/>
    <p:sldId id="443" r:id="rId30"/>
    <p:sldId id="444" r:id="rId31"/>
    <p:sldId id="44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0509B242-AF4C-D34D-8775-6C7F54AB7A0A}">
          <p14:sldIdLst>
            <p14:sldId id="424"/>
            <p14:sldId id="425"/>
            <p14:sldId id="449"/>
            <p14:sldId id="689"/>
            <p14:sldId id="616"/>
            <p14:sldId id="617"/>
            <p14:sldId id="618"/>
            <p14:sldId id="621"/>
            <p14:sldId id="620"/>
            <p14:sldId id="426"/>
            <p14:sldId id="427"/>
            <p14:sldId id="428"/>
            <p14:sldId id="429"/>
            <p14:sldId id="430"/>
            <p14:sldId id="690"/>
            <p14:sldId id="431"/>
            <p14:sldId id="432"/>
            <p14:sldId id="433"/>
            <p14:sldId id="434"/>
            <p14:sldId id="435"/>
            <p14:sldId id="436"/>
            <p14:sldId id="691"/>
            <p14:sldId id="437"/>
            <p14:sldId id="438"/>
            <p14:sldId id="439"/>
            <p14:sldId id="440"/>
            <p14:sldId id="441"/>
            <p14:sldId id="442"/>
            <p14:sldId id="443"/>
            <p14:sldId id="444"/>
            <p14:sldId id="445"/>
          </p14:sldIdLst>
        </p14:section>
        <p14:section name="title-no-link" id="{6B84CCD7-FE81-4DA4-89A4-F044BC28FFE4}">
          <p14:sldIdLst/>
        </p14:section>
        <p14:section name="overview" id="{F6A530DF-1A60-CA4D-B062-9E0B03A9C1EA}">
          <p14:sldIdLst/>
        </p14:section>
        <p14:section name="question" id="{87EE29BF-F217-4B00-86D5-8061B9CAF647}">
          <p14:sldIdLst/>
        </p14:section>
        <p14:section name="photo-statement" id="{DFCF0233-8C3C-6C47-B631-27C1E617E307}">
          <p14:sldIdLst/>
        </p14:section>
        <p14:section name="title-bullets" id="{82F14187-6E6C-4E32-B497-2C676C38646C}">
          <p14:sldIdLst/>
        </p14:section>
        <p14:section name="gotcha" id="{8CD159F0-0FDC-F342-84FB-B5370952E288}">
          <p14:sldIdLst/>
        </p14:section>
        <p14:section name="statement" id="{07334637-66B8-434F-9994-5649882C7C83}">
          <p14:sldIdLst/>
        </p14:section>
        <p14:section name="comparison" id="{17F05537-2D3F-4E33-A0E5-2964D33DF48F}">
          <p14:sldIdLst/>
        </p14:section>
        <p14:section name="pros-cons" id="{FA3988F4-D675-BD48-9AD1-E1011FE61C13}">
          <p14:sldIdLst/>
        </p14:section>
        <p14:section name="title-bullets-source-code-old" id="{2DF0A02E-BD9C-4553-B140-E695F23076A4}">
          <p14:sldIdLst/>
        </p14:section>
        <p14:section name="table-with-bullets" id="{D4CA8938-3A27-46FA-9A0E-F2F2EE7AE8BE}">
          <p14:sldIdLst/>
        </p14:section>
        <p14:section name="table" id="{99B26793-F4FC-4467-82D4-92760699C8DC}">
          <p14:sldIdLst/>
        </p14:section>
        <p14:section name="mermaid-diagram" id="{7D1A885D-6752-7148-A969-8290256EBC96}">
          <p14:sldIdLst/>
        </p14:section>
        <p14:section name="title-bullets-source-code" id="{1B77801D-B94F-44C8-8294-87A14A8020EC}">
          <p14:sldIdLst/>
        </p14:section>
        <p14:section name="just-code" id="{B64191F9-4FC7-4A8A-87FF-1EB93ED8ED64}">
          <p14:sldIdLst/>
        </p14:section>
        <p14:section name="mermaid-diagram-old" id="{39BCB067-068D-1B45-99FD-02695837C86F}">
          <p14:sldIdLst/>
        </p14:section>
        <p14:section name="just-code-old" id="{79107322-4439-574C-AE46-388F621705F4}">
          <p14:sldIdLst/>
        </p14:section>
        <p14:section name="code-zoom" id="{3963E14D-86A5-9846-AE1F-F439FF75C3A8}">
          <p14:sldIdLst/>
        </p14:section>
        <p14:section name="code-comparison" id="{7D9A21E7-95A1-5C41-BBE0-BA7ACE207D9F}">
          <p14:sldIdLst/>
        </p14:section>
        <p14:section name="definition" id="{BDAA0577-29B3-B047-B8E8-988B009A82B3}">
          <p14:sldIdLst/>
        </p14:section>
        <p14:section name="progression-1" id="{9C7ACE20-C64B-FC4F-88FD-B454F12F7982}">
          <p14:sldIdLst/>
        </p14:section>
        <p14:section name="progression-2" id="{F73DE044-7CE2-47A6-9F2F-523992BAA622}">
          <p14:sldIdLst/>
        </p14:section>
        <p14:section name="progression-3" id="{6FD1E1AA-D0E5-4B34-94CA-7612F4139E40}">
          <p14:sldIdLst/>
        </p14:section>
        <p14:section name="progression-4" id="{9DB652E2-4DFB-4F37-ADFF-CFE1B6887DA5}">
          <p14:sldIdLst/>
        </p14:section>
        <p14:section name="progression-5" id="{2B3B882C-C8EE-4460-86B4-2B5D993BD390}">
          <p14:sldIdLst/>
        </p14:section>
        <p14:section name="categories-1" id="{00FBA900-0C31-43EA-B3EC-202269CE39FF}">
          <p14:sldIdLst/>
        </p14:section>
        <p14:section name="categories-2" id="{C31E8770-FA8E-498D-A65D-FBABA21B735D}">
          <p14:sldIdLst/>
        </p14:section>
        <p14:section name="categories-3" id="{EFBCDE8D-AA36-4DDF-A661-338518B857C9}">
          <p14:sldIdLst/>
        </p14:section>
        <p14:section name="categories-4" id="{DB226D67-6CBF-4C11-8B2B-F9507F5C049E}">
          <p14:sldIdLst/>
        </p14:section>
        <p14:section name="categories-5" id="{01BD2508-073F-4EF1-B5A3-CF7902B0CD0C}">
          <p14:sldIdLst/>
        </p14:section>
        <p14:section name="Next up" id="{1FCC10AF-6E30-4C02-8B58-79F609DA4986}">
          <p14:sldIdLst/>
        </p14:section>
        <p14:section name="demo" id="{1CA68DF9-15FD-A942-8F14-A58D7B9F92FD}">
          <p14:sldIdLst/>
        </p14:section>
        <p14:section name="Thanks" id="{B0B9CD12-DCAB-4A1E-9CBB-1B7A4159C970}">
          <p14:sldIdLst/>
        </p14:section>
        <p14:section name="Presentation" id="{4F81C0C1-3B5A-4AF5-939C-B53A26A5A44F}">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6666"/>
    <a:srgbClr val="0072BB"/>
    <a:srgbClr val="BCBDBF"/>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5E3A55-E76B-4047-AA00-02EC7B09C25A}" v="129" dt="2025-10-01T14:16:09.1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79" autoAdjust="0"/>
    <p:restoredTop sz="54912"/>
  </p:normalViewPr>
  <p:slideViewPr>
    <p:cSldViewPr snapToGrid="0">
      <p:cViewPr varScale="1">
        <p:scale>
          <a:sx n="65" d="100"/>
          <a:sy n="65" d="100"/>
        </p:scale>
        <p:origin x="3672" y="496"/>
      </p:cViewPr>
      <p:guideLst>
        <p:guide orient="horz" pos="2160"/>
        <p:guide pos="3840"/>
      </p:guideLst>
    </p:cSldViewPr>
  </p:slideViewPr>
  <p:notesTextViewPr>
    <p:cViewPr>
      <p:scale>
        <a:sx n="3" d="2"/>
        <a:sy n="3" d="2"/>
      </p:scale>
      <p:origin x="0" y="0"/>
    </p:cViewPr>
  </p:notesTextViewPr>
  <p:sorterViewPr>
    <p:cViewPr varScale="1">
      <p:scale>
        <a:sx n="1" d="1"/>
        <a:sy n="1" d="1"/>
      </p:scale>
      <p:origin x="0" y="-1731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Day" userId="0d2be0ee-2f4a-49c4-b19c-7ff56a361205" providerId="ADAL" clId="{CCE0E334-2389-47D6-BA4F-7BB94C8AB683}"/>
    <pc:docChg chg="undo custSel addSld delSld modSld sldOrd modMainMaster addSection modSection">
      <pc:chgData name="Ben Day" userId="0d2be0ee-2f4a-49c4-b19c-7ff56a361205" providerId="ADAL" clId="{CCE0E334-2389-47D6-BA4F-7BB94C8AB683}" dt="2025-10-01T14:18:20.988" v="305"/>
      <pc:docMkLst>
        <pc:docMk/>
      </pc:docMkLst>
      <pc:sldChg chg="modSp mod">
        <pc:chgData name="Ben Day" userId="0d2be0ee-2f4a-49c4-b19c-7ff56a361205" providerId="ADAL" clId="{CCE0E334-2389-47D6-BA4F-7BB94C8AB683}" dt="2025-10-01T13:25:51.200" v="182" actId="14826"/>
        <pc:sldMkLst>
          <pc:docMk/>
          <pc:sldMk cId="4233909078" sldId="345"/>
        </pc:sldMkLst>
        <pc:picChg chg="mod">
          <ac:chgData name="Ben Day" userId="0d2be0ee-2f4a-49c4-b19c-7ff56a361205" providerId="ADAL" clId="{CCE0E334-2389-47D6-BA4F-7BB94C8AB683}" dt="2025-10-01T13:25:51.200" v="182" actId="14826"/>
          <ac:picMkLst>
            <pc:docMk/>
            <pc:sldMk cId="4233909078" sldId="345"/>
            <ac:picMk id="6" creationId="{65E6C2B8-8688-C494-6D33-0486249B5B45}"/>
          </ac:picMkLst>
        </pc:picChg>
      </pc:sldChg>
      <pc:sldChg chg="modSp mod">
        <pc:chgData name="Ben Day" userId="0d2be0ee-2f4a-49c4-b19c-7ff56a361205" providerId="ADAL" clId="{CCE0E334-2389-47D6-BA4F-7BB94C8AB683}" dt="2025-10-01T13:26:15.005" v="183" actId="14826"/>
        <pc:sldMkLst>
          <pc:docMk/>
          <pc:sldMk cId="4224819951" sldId="386"/>
        </pc:sldMkLst>
        <pc:picChg chg="mod">
          <ac:chgData name="Ben Day" userId="0d2be0ee-2f4a-49c4-b19c-7ff56a361205" providerId="ADAL" clId="{CCE0E334-2389-47D6-BA4F-7BB94C8AB683}" dt="2025-10-01T13:26:15.005" v="183" actId="14826"/>
          <ac:picMkLst>
            <pc:docMk/>
            <pc:sldMk cId="4224819951" sldId="386"/>
            <ac:picMk id="6" creationId="{00000000-0000-0000-0000-000000000000}"/>
          </ac:picMkLst>
        </pc:picChg>
      </pc:sldChg>
      <pc:sldChg chg="addSp delSp modSp new mod modClrScheme chgLayout">
        <pc:chgData name="Ben Day" userId="0d2be0ee-2f4a-49c4-b19c-7ff56a361205" providerId="ADAL" clId="{CCE0E334-2389-47D6-BA4F-7BB94C8AB683}" dt="2025-10-01T13:31:24.742" v="203" actId="962"/>
        <pc:sldMkLst>
          <pc:docMk/>
          <pc:sldMk cId="287990960" sldId="398"/>
        </pc:sldMkLst>
        <pc:spChg chg="del mod ord">
          <ac:chgData name="Ben Day" userId="0d2be0ee-2f4a-49c4-b19c-7ff56a361205" providerId="ADAL" clId="{CCE0E334-2389-47D6-BA4F-7BB94C8AB683}" dt="2025-10-01T13:30:29.226" v="200" actId="700"/>
          <ac:spMkLst>
            <pc:docMk/>
            <pc:sldMk cId="287990960" sldId="398"/>
            <ac:spMk id="2" creationId="{6C242E21-26C9-4B69-6A70-E402C8EF362F}"/>
          </ac:spMkLst>
        </pc:spChg>
        <pc:spChg chg="del mod ord">
          <ac:chgData name="Ben Day" userId="0d2be0ee-2f4a-49c4-b19c-7ff56a361205" providerId="ADAL" clId="{CCE0E334-2389-47D6-BA4F-7BB94C8AB683}" dt="2025-10-01T13:30:29.226" v="200" actId="700"/>
          <ac:spMkLst>
            <pc:docMk/>
            <pc:sldMk cId="287990960" sldId="398"/>
            <ac:spMk id="3" creationId="{F2EE9D69-E911-C1D9-DC2E-E0043D013B44}"/>
          </ac:spMkLst>
        </pc:spChg>
        <pc:spChg chg="add mod ord">
          <ac:chgData name="Ben Day" userId="0d2be0ee-2f4a-49c4-b19c-7ff56a361205" providerId="ADAL" clId="{CCE0E334-2389-47D6-BA4F-7BB94C8AB683}" dt="2025-10-01T13:31:24.742" v="203" actId="962"/>
          <ac:spMkLst>
            <pc:docMk/>
            <pc:sldMk cId="287990960" sldId="398"/>
            <ac:spMk id="4" creationId="{2B199425-2C3F-1347-EF89-5AF0A1107D9F}"/>
          </ac:spMkLst>
        </pc:spChg>
        <pc:spChg chg="add mod ord">
          <ac:chgData name="Ben Day" userId="0d2be0ee-2f4a-49c4-b19c-7ff56a361205" providerId="ADAL" clId="{CCE0E334-2389-47D6-BA4F-7BB94C8AB683}" dt="2025-10-01T13:31:08.868" v="201" actId="962"/>
          <ac:spMkLst>
            <pc:docMk/>
            <pc:sldMk cId="287990960" sldId="398"/>
            <ac:spMk id="5" creationId="{7C5CF1BB-B707-7B15-AAD1-AF2EDAFC5C5F}"/>
          </ac:spMkLst>
        </pc:spChg>
        <pc:spChg chg="add mod ord">
          <ac:chgData name="Ben Day" userId="0d2be0ee-2f4a-49c4-b19c-7ff56a361205" providerId="ADAL" clId="{CCE0E334-2389-47D6-BA4F-7BB94C8AB683}" dt="2025-10-01T13:31:19.821" v="202" actId="962"/>
          <ac:spMkLst>
            <pc:docMk/>
            <pc:sldMk cId="287990960" sldId="398"/>
            <ac:spMk id="6" creationId="{38136F24-350B-39AF-C75F-0CA7669AC82E}"/>
          </ac:spMkLst>
        </pc:spChg>
      </pc:sldChg>
      <pc:sldChg chg="del">
        <pc:chgData name="Ben Day" userId="0d2be0ee-2f4a-49c4-b19c-7ff56a361205" providerId="ADAL" clId="{CCE0E334-2389-47D6-BA4F-7BB94C8AB683}" dt="2025-10-01T13:30:07.106" v="197" actId="47"/>
        <pc:sldMkLst>
          <pc:docMk/>
          <pc:sldMk cId="1242903946" sldId="398"/>
        </pc:sldMkLst>
      </pc:sldChg>
      <pc:sldChg chg="addSp delSp modSp new mod ord modClrScheme chgLayout">
        <pc:chgData name="Ben Day" userId="0d2be0ee-2f4a-49c4-b19c-7ff56a361205" providerId="ADAL" clId="{CCE0E334-2389-47D6-BA4F-7BB94C8AB683}" dt="2025-10-01T14:17:45.172" v="289"/>
        <pc:sldMkLst>
          <pc:docMk/>
          <pc:sldMk cId="488016936" sldId="399"/>
        </pc:sldMkLst>
        <pc:spChg chg="del mod ord">
          <ac:chgData name="Ben Day" userId="0d2be0ee-2f4a-49c4-b19c-7ff56a361205" providerId="ADAL" clId="{CCE0E334-2389-47D6-BA4F-7BB94C8AB683}" dt="2025-10-01T14:06:18.434" v="207" actId="700"/>
          <ac:spMkLst>
            <pc:docMk/>
            <pc:sldMk cId="488016936" sldId="399"/>
            <ac:spMk id="2" creationId="{CF4C51CD-1BCE-8894-52AC-223DABF63999}"/>
          </ac:spMkLst>
        </pc:spChg>
        <pc:spChg chg="del mod ord">
          <ac:chgData name="Ben Day" userId="0d2be0ee-2f4a-49c4-b19c-7ff56a361205" providerId="ADAL" clId="{CCE0E334-2389-47D6-BA4F-7BB94C8AB683}" dt="2025-10-01T14:06:18.434" v="207" actId="700"/>
          <ac:spMkLst>
            <pc:docMk/>
            <pc:sldMk cId="488016936" sldId="399"/>
            <ac:spMk id="3" creationId="{4DD4B4E6-3D50-E0A2-8418-352C522B40C6}"/>
          </ac:spMkLst>
        </pc:spChg>
        <pc:spChg chg="del mod ord">
          <ac:chgData name="Ben Day" userId="0d2be0ee-2f4a-49c4-b19c-7ff56a361205" providerId="ADAL" clId="{CCE0E334-2389-47D6-BA4F-7BB94C8AB683}" dt="2025-10-01T14:06:18.434" v="207" actId="700"/>
          <ac:spMkLst>
            <pc:docMk/>
            <pc:sldMk cId="488016936" sldId="399"/>
            <ac:spMk id="4" creationId="{32652D62-6B94-D711-2488-F603E3A4A53E}"/>
          </ac:spMkLst>
        </pc:spChg>
        <pc:spChg chg="add mod ord">
          <ac:chgData name="Ben Day" userId="0d2be0ee-2f4a-49c4-b19c-7ff56a361205" providerId="ADAL" clId="{CCE0E334-2389-47D6-BA4F-7BB94C8AB683}" dt="2025-10-01T14:06:18.434" v="207" actId="700"/>
          <ac:spMkLst>
            <pc:docMk/>
            <pc:sldMk cId="488016936" sldId="399"/>
            <ac:spMk id="5" creationId="{24FA78C5-582D-50FB-2DCD-BD42FC1C0D83}"/>
          </ac:spMkLst>
        </pc:spChg>
        <pc:spChg chg="add mod ord">
          <ac:chgData name="Ben Day" userId="0d2be0ee-2f4a-49c4-b19c-7ff56a361205" providerId="ADAL" clId="{CCE0E334-2389-47D6-BA4F-7BB94C8AB683}" dt="2025-10-01T14:06:36.394" v="208" actId="962"/>
          <ac:spMkLst>
            <pc:docMk/>
            <pc:sldMk cId="488016936" sldId="399"/>
            <ac:spMk id="6" creationId="{7BCA59DD-4DE4-82CC-1AC7-D07B856BE4B5}"/>
          </ac:spMkLst>
        </pc:spChg>
        <pc:spChg chg="add mod ord">
          <ac:chgData name="Ben Day" userId="0d2be0ee-2f4a-49c4-b19c-7ff56a361205" providerId="ADAL" clId="{CCE0E334-2389-47D6-BA4F-7BB94C8AB683}" dt="2025-10-01T14:06:45.061" v="209" actId="962"/>
          <ac:spMkLst>
            <pc:docMk/>
            <pc:sldMk cId="488016936" sldId="399"/>
            <ac:spMk id="7" creationId="{8191AAED-B30A-0ABD-4A50-B8FD4D28E08D}"/>
          </ac:spMkLst>
        </pc:spChg>
        <pc:spChg chg="add mod ord">
          <ac:chgData name="Ben Day" userId="0d2be0ee-2f4a-49c4-b19c-7ff56a361205" providerId="ADAL" clId="{CCE0E334-2389-47D6-BA4F-7BB94C8AB683}" dt="2025-10-01T14:06:55.055" v="210" actId="962"/>
          <ac:spMkLst>
            <pc:docMk/>
            <pc:sldMk cId="488016936" sldId="399"/>
            <ac:spMk id="8" creationId="{392CF109-C39E-B74D-A3AF-91E63226CD67}"/>
          </ac:spMkLst>
        </pc:spChg>
        <pc:spChg chg="add mod ord">
          <ac:chgData name="Ben Day" userId="0d2be0ee-2f4a-49c4-b19c-7ff56a361205" providerId="ADAL" clId="{CCE0E334-2389-47D6-BA4F-7BB94C8AB683}" dt="2025-10-01T14:07:07.470" v="211" actId="962"/>
          <ac:spMkLst>
            <pc:docMk/>
            <pc:sldMk cId="488016936" sldId="399"/>
            <ac:spMk id="9" creationId="{973E469D-3CA2-68F0-7614-B6084886191D}"/>
          </ac:spMkLst>
        </pc:spChg>
      </pc:sldChg>
      <pc:sldChg chg="del">
        <pc:chgData name="Ben Day" userId="0d2be0ee-2f4a-49c4-b19c-7ff56a361205" providerId="ADAL" clId="{CCE0E334-2389-47D6-BA4F-7BB94C8AB683}" dt="2025-10-01T13:30:07.106" v="197" actId="47"/>
        <pc:sldMkLst>
          <pc:docMk/>
          <pc:sldMk cId="4218923827" sldId="399"/>
        </pc:sldMkLst>
      </pc:sldChg>
      <pc:sldChg chg="addSp delSp modSp add mod ord modClrScheme chgLayout">
        <pc:chgData name="Ben Day" userId="0d2be0ee-2f4a-49c4-b19c-7ff56a361205" providerId="ADAL" clId="{CCE0E334-2389-47D6-BA4F-7BB94C8AB683}" dt="2025-10-01T14:18:03.371" v="297"/>
        <pc:sldMkLst>
          <pc:docMk/>
          <pc:sldMk cId="2785091809" sldId="400"/>
        </pc:sldMkLst>
        <pc:spChg chg="add mod ord">
          <ac:chgData name="Ben Day" userId="0d2be0ee-2f4a-49c4-b19c-7ff56a361205" providerId="ADAL" clId="{CCE0E334-2389-47D6-BA4F-7BB94C8AB683}" dt="2025-10-01T14:07:34.801" v="215" actId="700"/>
          <ac:spMkLst>
            <pc:docMk/>
            <pc:sldMk cId="2785091809" sldId="400"/>
            <ac:spMk id="2" creationId="{DF6010A6-E133-AC26-515B-D84A8C78743C}"/>
          </ac:spMkLst>
        </pc:spChg>
        <pc:spChg chg="mod">
          <ac:chgData name="Ben Day" userId="0d2be0ee-2f4a-49c4-b19c-7ff56a361205" providerId="ADAL" clId="{CCE0E334-2389-47D6-BA4F-7BB94C8AB683}" dt="2025-10-01T14:07:47.638" v="216" actId="962"/>
          <ac:spMkLst>
            <pc:docMk/>
            <pc:sldMk cId="2785091809" sldId="400"/>
            <ac:spMk id="3" creationId="{2608E4BA-9CE0-3EDA-E83B-B433508F3C45}"/>
          </ac:spMkLst>
        </pc:spChg>
        <pc:spChg chg="add mod ord">
          <ac:chgData name="Ben Day" userId="0d2be0ee-2f4a-49c4-b19c-7ff56a361205" providerId="ADAL" clId="{CCE0E334-2389-47D6-BA4F-7BB94C8AB683}" dt="2025-10-01T14:07:56.689" v="217" actId="962"/>
          <ac:spMkLst>
            <pc:docMk/>
            <pc:sldMk cId="2785091809" sldId="400"/>
            <ac:spMk id="4" creationId="{833EDCE9-AD50-1617-5A24-266FFE394157}"/>
          </ac:spMkLst>
        </pc:spChg>
        <pc:spChg chg="del mod ord">
          <ac:chgData name="Ben Day" userId="0d2be0ee-2f4a-49c4-b19c-7ff56a361205" providerId="ADAL" clId="{CCE0E334-2389-47D6-BA4F-7BB94C8AB683}" dt="2025-10-01T14:07:34.801" v="215" actId="700"/>
          <ac:spMkLst>
            <pc:docMk/>
            <pc:sldMk cId="2785091809" sldId="400"/>
            <ac:spMk id="5" creationId="{588B9E84-F280-CA66-9B76-B3003758B83A}"/>
          </ac:spMkLst>
        </pc:spChg>
        <pc:spChg chg="del mod ord">
          <ac:chgData name="Ben Day" userId="0d2be0ee-2f4a-49c4-b19c-7ff56a361205" providerId="ADAL" clId="{CCE0E334-2389-47D6-BA4F-7BB94C8AB683}" dt="2025-10-01T14:07:34.801" v="215" actId="700"/>
          <ac:spMkLst>
            <pc:docMk/>
            <pc:sldMk cId="2785091809" sldId="400"/>
            <ac:spMk id="6" creationId="{ACEC1D35-AB4D-18AA-8EE8-0DA969E5EF7E}"/>
          </ac:spMkLst>
        </pc:spChg>
        <pc:spChg chg="del mod ord">
          <ac:chgData name="Ben Day" userId="0d2be0ee-2f4a-49c4-b19c-7ff56a361205" providerId="ADAL" clId="{CCE0E334-2389-47D6-BA4F-7BB94C8AB683}" dt="2025-10-01T14:07:34.801" v="215" actId="700"/>
          <ac:spMkLst>
            <pc:docMk/>
            <pc:sldMk cId="2785091809" sldId="400"/>
            <ac:spMk id="7" creationId="{62EA3FB9-DD7A-3C5D-950A-140A0157A967}"/>
          </ac:spMkLst>
        </pc:spChg>
        <pc:spChg chg="del mod ord">
          <ac:chgData name="Ben Day" userId="0d2be0ee-2f4a-49c4-b19c-7ff56a361205" providerId="ADAL" clId="{CCE0E334-2389-47D6-BA4F-7BB94C8AB683}" dt="2025-10-01T14:07:34.801" v="215" actId="700"/>
          <ac:spMkLst>
            <pc:docMk/>
            <pc:sldMk cId="2785091809" sldId="400"/>
            <ac:spMk id="8" creationId="{3C0A95A5-1A59-6C8E-20B1-7FB20E4EC871}"/>
          </ac:spMkLst>
        </pc:spChg>
        <pc:spChg chg="del mod ord">
          <ac:chgData name="Ben Day" userId="0d2be0ee-2f4a-49c4-b19c-7ff56a361205" providerId="ADAL" clId="{CCE0E334-2389-47D6-BA4F-7BB94C8AB683}" dt="2025-10-01T14:07:34.801" v="215" actId="700"/>
          <ac:spMkLst>
            <pc:docMk/>
            <pc:sldMk cId="2785091809" sldId="400"/>
            <ac:spMk id="9" creationId="{EA25707F-BF96-BE02-8B9E-9DE36EBFBC2A}"/>
          </ac:spMkLst>
        </pc:spChg>
        <pc:spChg chg="mod">
          <ac:chgData name="Ben Day" userId="0d2be0ee-2f4a-49c4-b19c-7ff56a361205" providerId="ADAL" clId="{CCE0E334-2389-47D6-BA4F-7BB94C8AB683}" dt="2025-10-01T14:08:04.789" v="218" actId="962"/>
          <ac:spMkLst>
            <pc:docMk/>
            <pc:sldMk cId="2785091809" sldId="400"/>
            <ac:spMk id="10" creationId="{005E515B-605E-8297-D351-033C7F665E5B}"/>
          </ac:spMkLst>
        </pc:spChg>
        <pc:spChg chg="add mod ord">
          <ac:chgData name="Ben Day" userId="0d2be0ee-2f4a-49c4-b19c-7ff56a361205" providerId="ADAL" clId="{CCE0E334-2389-47D6-BA4F-7BB94C8AB683}" dt="2025-10-01T14:08:13.179" v="219" actId="962"/>
          <ac:spMkLst>
            <pc:docMk/>
            <pc:sldMk cId="2785091809" sldId="400"/>
            <ac:spMk id="11" creationId="{AD1EDE6E-E2AE-0D39-CF54-6EC26239D22A}"/>
          </ac:spMkLst>
        </pc:spChg>
        <pc:spChg chg="add mod ord">
          <ac:chgData name="Ben Day" userId="0d2be0ee-2f4a-49c4-b19c-7ff56a361205" providerId="ADAL" clId="{CCE0E334-2389-47D6-BA4F-7BB94C8AB683}" dt="2025-10-01T14:08:22.553" v="220" actId="962"/>
          <ac:spMkLst>
            <pc:docMk/>
            <pc:sldMk cId="2785091809" sldId="400"/>
            <ac:spMk id="12" creationId="{9616AC87-A271-29E6-43B9-9A53A9392C38}"/>
          </ac:spMkLst>
        </pc:spChg>
        <pc:spChg chg="add mod ord">
          <ac:chgData name="Ben Day" userId="0d2be0ee-2f4a-49c4-b19c-7ff56a361205" providerId="ADAL" clId="{CCE0E334-2389-47D6-BA4F-7BB94C8AB683}" dt="2025-10-01T14:08:32.952" v="221" actId="962"/>
          <ac:spMkLst>
            <pc:docMk/>
            <pc:sldMk cId="2785091809" sldId="400"/>
            <ac:spMk id="13" creationId="{93C997E9-4FBB-4169-AFB7-959F33FA4728}"/>
          </ac:spMkLst>
        </pc:spChg>
      </pc:sldChg>
      <pc:sldChg chg="new del">
        <pc:chgData name="Ben Day" userId="0d2be0ee-2f4a-49c4-b19c-7ff56a361205" providerId="ADAL" clId="{CCE0E334-2389-47D6-BA4F-7BB94C8AB683}" dt="2025-10-01T13:30:07.106" v="197" actId="47"/>
        <pc:sldMkLst>
          <pc:docMk/>
          <pc:sldMk cId="4147736148" sldId="400"/>
        </pc:sldMkLst>
      </pc:sldChg>
      <pc:sldChg chg="addSp delSp modSp new mod ord modClrScheme chgLayout">
        <pc:chgData name="Ben Day" userId="0d2be0ee-2f4a-49c4-b19c-7ff56a361205" providerId="ADAL" clId="{CCE0E334-2389-47D6-BA4F-7BB94C8AB683}" dt="2025-10-01T14:18:20.988" v="305"/>
        <pc:sldMkLst>
          <pc:docMk/>
          <pc:sldMk cId="3052597278" sldId="401"/>
        </pc:sldMkLst>
        <pc:spChg chg="del mod ord">
          <ac:chgData name="Ben Day" userId="0d2be0ee-2f4a-49c4-b19c-7ff56a361205" providerId="ADAL" clId="{CCE0E334-2389-47D6-BA4F-7BB94C8AB683}" dt="2025-10-01T14:08:53.195" v="225" actId="700"/>
          <ac:spMkLst>
            <pc:docMk/>
            <pc:sldMk cId="3052597278" sldId="401"/>
            <ac:spMk id="4" creationId="{37E3C9BD-0FB8-9585-E2CA-CC1E7E4DE2EF}"/>
          </ac:spMkLst>
        </pc:spChg>
        <pc:spChg chg="del mod ord">
          <ac:chgData name="Ben Day" userId="0d2be0ee-2f4a-49c4-b19c-7ff56a361205" providerId="ADAL" clId="{CCE0E334-2389-47D6-BA4F-7BB94C8AB683}" dt="2025-10-01T14:08:53.195" v="225" actId="700"/>
          <ac:spMkLst>
            <pc:docMk/>
            <pc:sldMk cId="3052597278" sldId="401"/>
            <ac:spMk id="6" creationId="{44F8F4FC-D953-E421-00BD-B8E783A3CDDC}"/>
          </ac:spMkLst>
        </pc:spChg>
        <pc:spChg chg="del mod ord">
          <ac:chgData name="Ben Day" userId="0d2be0ee-2f4a-49c4-b19c-7ff56a361205" providerId="ADAL" clId="{CCE0E334-2389-47D6-BA4F-7BB94C8AB683}" dt="2025-10-01T14:08:53.195" v="225" actId="700"/>
          <ac:spMkLst>
            <pc:docMk/>
            <pc:sldMk cId="3052597278" sldId="401"/>
            <ac:spMk id="7" creationId="{7B51038A-9796-DE72-8D3F-3D9EC948F8F0}"/>
          </ac:spMkLst>
        </pc:spChg>
        <pc:spChg chg="add mod ord">
          <ac:chgData name="Ben Day" userId="0d2be0ee-2f4a-49c4-b19c-7ff56a361205" providerId="ADAL" clId="{CCE0E334-2389-47D6-BA4F-7BB94C8AB683}" dt="2025-10-01T14:08:53.195" v="225" actId="700"/>
          <ac:spMkLst>
            <pc:docMk/>
            <pc:sldMk cId="3052597278" sldId="401"/>
            <ac:spMk id="9" creationId="{33E2FBB6-645E-8EF5-CF11-435BC4803D97}"/>
          </ac:spMkLst>
        </pc:spChg>
        <pc:spChg chg="add mod ord">
          <ac:chgData name="Ben Day" userId="0d2be0ee-2f4a-49c4-b19c-7ff56a361205" providerId="ADAL" clId="{CCE0E334-2389-47D6-BA4F-7BB94C8AB683}" dt="2025-10-01T14:09:08.757" v="226" actId="962"/>
          <ac:spMkLst>
            <pc:docMk/>
            <pc:sldMk cId="3052597278" sldId="401"/>
            <ac:spMk id="10" creationId="{1A8CEFD3-DF30-3BAD-69D4-E3B3B9EF5881}"/>
          </ac:spMkLst>
        </pc:spChg>
        <pc:spChg chg="add mod ord">
          <ac:chgData name="Ben Day" userId="0d2be0ee-2f4a-49c4-b19c-7ff56a361205" providerId="ADAL" clId="{CCE0E334-2389-47D6-BA4F-7BB94C8AB683}" dt="2025-10-01T14:09:15.070" v="227" actId="962"/>
          <ac:spMkLst>
            <pc:docMk/>
            <pc:sldMk cId="3052597278" sldId="401"/>
            <ac:spMk id="11" creationId="{118EB846-04F6-4361-676B-F15037992868}"/>
          </ac:spMkLst>
        </pc:spChg>
        <pc:spChg chg="add mod ord">
          <ac:chgData name="Ben Day" userId="0d2be0ee-2f4a-49c4-b19c-7ff56a361205" providerId="ADAL" clId="{CCE0E334-2389-47D6-BA4F-7BB94C8AB683}" dt="2025-10-01T14:09:23.139" v="228" actId="962"/>
          <ac:spMkLst>
            <pc:docMk/>
            <pc:sldMk cId="3052597278" sldId="401"/>
            <ac:spMk id="12" creationId="{6A053F76-6C97-99CC-D482-8D36AF854532}"/>
          </ac:spMkLst>
        </pc:spChg>
        <pc:spChg chg="mod">
          <ac:chgData name="Ben Day" userId="0d2be0ee-2f4a-49c4-b19c-7ff56a361205" providerId="ADAL" clId="{CCE0E334-2389-47D6-BA4F-7BB94C8AB683}" dt="2025-10-01T14:09:31.508" v="229" actId="962"/>
          <ac:spMkLst>
            <pc:docMk/>
            <pc:sldMk cId="3052597278" sldId="401"/>
            <ac:spMk id="13" creationId="{2E499EF8-41C1-BA46-9680-1B1F5256094D}"/>
          </ac:spMkLst>
        </pc:spChg>
        <pc:spChg chg="add mod ord">
          <ac:chgData name="Ben Day" userId="0d2be0ee-2f4a-49c4-b19c-7ff56a361205" providerId="ADAL" clId="{CCE0E334-2389-47D6-BA4F-7BB94C8AB683}" dt="2025-10-01T14:09:38.873" v="230" actId="962"/>
          <ac:spMkLst>
            <pc:docMk/>
            <pc:sldMk cId="3052597278" sldId="401"/>
            <ac:spMk id="14" creationId="{BCB447A2-99E8-1B23-29B0-EB3FF919FEF4}"/>
          </ac:spMkLst>
        </pc:spChg>
        <pc:spChg chg="mod">
          <ac:chgData name="Ben Day" userId="0d2be0ee-2f4a-49c4-b19c-7ff56a361205" providerId="ADAL" clId="{CCE0E334-2389-47D6-BA4F-7BB94C8AB683}" dt="2025-10-01T14:09:48.304" v="231" actId="962"/>
          <ac:spMkLst>
            <pc:docMk/>
            <pc:sldMk cId="3052597278" sldId="401"/>
            <ac:spMk id="15" creationId="{FE45DC7A-3E0F-3C3E-5847-04C73A4CE96B}"/>
          </ac:spMkLst>
        </pc:spChg>
        <pc:spChg chg="add mod ord">
          <ac:chgData name="Ben Day" userId="0d2be0ee-2f4a-49c4-b19c-7ff56a361205" providerId="ADAL" clId="{CCE0E334-2389-47D6-BA4F-7BB94C8AB683}" dt="2025-10-01T14:09:56.873" v="232" actId="962"/>
          <ac:spMkLst>
            <pc:docMk/>
            <pc:sldMk cId="3052597278" sldId="401"/>
            <ac:spMk id="16" creationId="{79D6B772-788A-4A14-E5EF-753B3FC9C216}"/>
          </ac:spMkLst>
        </pc:spChg>
        <pc:spChg chg="add mod ord">
          <ac:chgData name="Ben Day" userId="0d2be0ee-2f4a-49c4-b19c-7ff56a361205" providerId="ADAL" clId="{CCE0E334-2389-47D6-BA4F-7BB94C8AB683}" dt="2025-10-01T14:10:06.381" v="233" actId="962"/>
          <ac:spMkLst>
            <pc:docMk/>
            <pc:sldMk cId="3052597278" sldId="401"/>
            <ac:spMk id="17" creationId="{94074C4A-A26B-1383-3689-14DDAABCCD67}"/>
          </ac:spMkLst>
        </pc:spChg>
      </pc:sldChg>
      <pc:sldChg chg="addSp delSp modSp add mod ord modClrScheme chgLayout">
        <pc:chgData name="Ben Day" userId="0d2be0ee-2f4a-49c4-b19c-7ff56a361205" providerId="ADAL" clId="{CCE0E334-2389-47D6-BA4F-7BB94C8AB683}" dt="2025-10-01T14:17:08.541" v="277"/>
        <pc:sldMkLst>
          <pc:docMk/>
          <pc:sldMk cId="993276593" sldId="402"/>
        </pc:sldMkLst>
        <pc:spChg chg="add mod ord">
          <ac:chgData name="Ben Day" userId="0d2be0ee-2f4a-49c4-b19c-7ff56a361205" providerId="ADAL" clId="{CCE0E334-2389-47D6-BA4F-7BB94C8AB683}" dt="2025-10-01T14:12:35.629" v="240" actId="962"/>
          <ac:spMkLst>
            <pc:docMk/>
            <pc:sldMk cId="993276593" sldId="402"/>
            <ac:spMk id="2" creationId="{EE5B5F81-C655-3D1E-51B3-54AC7614F5DC}"/>
          </ac:spMkLst>
        </pc:spChg>
        <pc:spChg chg="add mod ord">
          <ac:chgData name="Ben Day" userId="0d2be0ee-2f4a-49c4-b19c-7ff56a361205" providerId="ADAL" clId="{CCE0E334-2389-47D6-BA4F-7BB94C8AB683}" dt="2025-10-01T14:12:24.249" v="238" actId="962"/>
          <ac:spMkLst>
            <pc:docMk/>
            <pc:sldMk cId="993276593" sldId="402"/>
            <ac:spMk id="3" creationId="{E0A53D01-E931-E39C-6B3C-0DE3B2753D19}"/>
          </ac:spMkLst>
        </pc:spChg>
        <pc:spChg chg="del mod ord">
          <ac:chgData name="Ben Day" userId="0d2be0ee-2f4a-49c4-b19c-7ff56a361205" providerId="ADAL" clId="{CCE0E334-2389-47D6-BA4F-7BB94C8AB683}" dt="2025-10-01T14:12:05.258" v="237" actId="700"/>
          <ac:spMkLst>
            <pc:docMk/>
            <pc:sldMk cId="993276593" sldId="402"/>
            <ac:spMk id="4" creationId="{64CB489A-96F6-CEE6-DFB8-FD7499BA624F}"/>
          </ac:spMkLst>
        </pc:spChg>
        <pc:spChg chg="del mod ord">
          <ac:chgData name="Ben Day" userId="0d2be0ee-2f4a-49c4-b19c-7ff56a361205" providerId="ADAL" clId="{CCE0E334-2389-47D6-BA4F-7BB94C8AB683}" dt="2025-10-01T14:12:05.258" v="237" actId="700"/>
          <ac:spMkLst>
            <pc:docMk/>
            <pc:sldMk cId="993276593" sldId="402"/>
            <ac:spMk id="5" creationId="{62C907B9-F61B-171D-AC32-DC2C78DBC810}"/>
          </ac:spMkLst>
        </pc:spChg>
        <pc:spChg chg="del mod ord">
          <ac:chgData name="Ben Day" userId="0d2be0ee-2f4a-49c4-b19c-7ff56a361205" providerId="ADAL" clId="{CCE0E334-2389-47D6-BA4F-7BB94C8AB683}" dt="2025-10-01T14:12:05.258" v="237" actId="700"/>
          <ac:spMkLst>
            <pc:docMk/>
            <pc:sldMk cId="993276593" sldId="402"/>
            <ac:spMk id="6" creationId="{E9860C42-B648-BC8A-5128-8AC4DF3F4920}"/>
          </ac:spMkLst>
        </pc:spChg>
        <pc:spChg chg="add mod ord">
          <ac:chgData name="Ben Day" userId="0d2be0ee-2f4a-49c4-b19c-7ff56a361205" providerId="ADAL" clId="{CCE0E334-2389-47D6-BA4F-7BB94C8AB683}" dt="2025-10-01T14:12:31.739" v="239" actId="962"/>
          <ac:spMkLst>
            <pc:docMk/>
            <pc:sldMk cId="993276593" sldId="402"/>
            <ac:spMk id="7" creationId="{890305A6-1BC3-900B-93DF-F7A1F5C367B8}"/>
          </ac:spMkLst>
        </pc:spChg>
      </pc:sldChg>
      <pc:sldChg chg="addSp delSp modSp new mod ord modClrScheme chgLayout">
        <pc:chgData name="Ben Day" userId="0d2be0ee-2f4a-49c4-b19c-7ff56a361205" providerId="ADAL" clId="{CCE0E334-2389-47D6-BA4F-7BB94C8AB683}" dt="2025-10-01T14:17:27.161" v="281"/>
        <pc:sldMkLst>
          <pc:docMk/>
          <pc:sldMk cId="2370990992" sldId="403"/>
        </pc:sldMkLst>
        <pc:spChg chg="del mod ord">
          <ac:chgData name="Ben Day" userId="0d2be0ee-2f4a-49c4-b19c-7ff56a361205" providerId="ADAL" clId="{CCE0E334-2389-47D6-BA4F-7BB94C8AB683}" dt="2025-10-01T14:12:53.592" v="244" actId="700"/>
          <ac:spMkLst>
            <pc:docMk/>
            <pc:sldMk cId="2370990992" sldId="403"/>
            <ac:spMk id="2" creationId="{26987BFB-ED39-4EC8-C9E3-B7B707DF72D2}"/>
          </ac:spMkLst>
        </pc:spChg>
        <pc:spChg chg="del mod ord">
          <ac:chgData name="Ben Day" userId="0d2be0ee-2f4a-49c4-b19c-7ff56a361205" providerId="ADAL" clId="{CCE0E334-2389-47D6-BA4F-7BB94C8AB683}" dt="2025-10-01T14:12:53.592" v="244" actId="700"/>
          <ac:spMkLst>
            <pc:docMk/>
            <pc:sldMk cId="2370990992" sldId="403"/>
            <ac:spMk id="3" creationId="{7FB4EC22-6D75-8C8D-9F9D-6BD3D6F128C3}"/>
          </ac:spMkLst>
        </pc:spChg>
        <pc:spChg chg="del mod ord">
          <ac:chgData name="Ben Day" userId="0d2be0ee-2f4a-49c4-b19c-7ff56a361205" providerId="ADAL" clId="{CCE0E334-2389-47D6-BA4F-7BB94C8AB683}" dt="2025-10-01T14:12:53.592" v="244" actId="700"/>
          <ac:spMkLst>
            <pc:docMk/>
            <pc:sldMk cId="2370990992" sldId="403"/>
            <ac:spMk id="4" creationId="{A81FDFC4-1B74-C7A0-0F7A-E71AE3B1D878}"/>
          </ac:spMkLst>
        </pc:spChg>
        <pc:spChg chg="add mod ord">
          <ac:chgData name="Ben Day" userId="0d2be0ee-2f4a-49c4-b19c-7ff56a361205" providerId="ADAL" clId="{CCE0E334-2389-47D6-BA4F-7BB94C8AB683}" dt="2025-10-01T14:13:30.998" v="249" actId="962"/>
          <ac:spMkLst>
            <pc:docMk/>
            <pc:sldMk cId="2370990992" sldId="403"/>
            <ac:spMk id="5" creationId="{13E90F2D-0E38-F69B-52C0-AA8950C2224E}"/>
          </ac:spMkLst>
        </pc:spChg>
        <pc:spChg chg="add mod ord">
          <ac:chgData name="Ben Day" userId="0d2be0ee-2f4a-49c4-b19c-7ff56a361205" providerId="ADAL" clId="{CCE0E334-2389-47D6-BA4F-7BB94C8AB683}" dt="2025-10-01T14:13:27.082" v="248" actId="962"/>
          <ac:spMkLst>
            <pc:docMk/>
            <pc:sldMk cId="2370990992" sldId="403"/>
            <ac:spMk id="6" creationId="{2EC83AD5-F05C-87D6-101B-A8C461DB295B}"/>
          </ac:spMkLst>
        </pc:spChg>
        <pc:spChg chg="add mod ord">
          <ac:chgData name="Ben Day" userId="0d2be0ee-2f4a-49c4-b19c-7ff56a361205" providerId="ADAL" clId="{CCE0E334-2389-47D6-BA4F-7BB94C8AB683}" dt="2025-10-01T14:13:20.621" v="247" actId="962"/>
          <ac:spMkLst>
            <pc:docMk/>
            <pc:sldMk cId="2370990992" sldId="403"/>
            <ac:spMk id="7" creationId="{E62CF3EA-0755-2503-30BC-B1FFD7BB1F83}"/>
          </ac:spMkLst>
        </pc:spChg>
        <pc:spChg chg="add mod ord">
          <ac:chgData name="Ben Day" userId="0d2be0ee-2f4a-49c4-b19c-7ff56a361205" providerId="ADAL" clId="{CCE0E334-2389-47D6-BA4F-7BB94C8AB683}" dt="2025-10-01T14:13:12.124" v="246" actId="962"/>
          <ac:spMkLst>
            <pc:docMk/>
            <pc:sldMk cId="2370990992" sldId="403"/>
            <ac:spMk id="8" creationId="{EECC88D8-8EEF-E317-C980-042A91D7A29D}"/>
          </ac:spMkLst>
        </pc:spChg>
        <pc:spChg chg="add mod ord">
          <ac:chgData name="Ben Day" userId="0d2be0ee-2f4a-49c4-b19c-7ff56a361205" providerId="ADAL" clId="{CCE0E334-2389-47D6-BA4F-7BB94C8AB683}" dt="2025-10-01T14:13:03.112" v="245" actId="962"/>
          <ac:spMkLst>
            <pc:docMk/>
            <pc:sldMk cId="2370990992" sldId="403"/>
            <ac:spMk id="9" creationId="{E4DCD802-E68F-935B-510B-3665FC903CF0}"/>
          </ac:spMkLst>
        </pc:spChg>
      </pc:sldChg>
      <pc:sldChg chg="addSp delSp modSp new mod ord modClrScheme chgLayout">
        <pc:chgData name="Ben Day" userId="0d2be0ee-2f4a-49c4-b19c-7ff56a361205" providerId="ADAL" clId="{CCE0E334-2389-47D6-BA4F-7BB94C8AB683}" dt="2025-10-01T14:17:22.054" v="279"/>
        <pc:sldMkLst>
          <pc:docMk/>
          <pc:sldMk cId="2344753131" sldId="404"/>
        </pc:sldMkLst>
        <pc:spChg chg="del mod ord">
          <ac:chgData name="Ben Day" userId="0d2be0ee-2f4a-49c4-b19c-7ff56a361205" providerId="ADAL" clId="{CCE0E334-2389-47D6-BA4F-7BB94C8AB683}" dt="2025-10-01T14:13:46.680" v="253" actId="700"/>
          <ac:spMkLst>
            <pc:docMk/>
            <pc:sldMk cId="2344753131" sldId="404"/>
            <ac:spMk id="2" creationId="{4D7273B6-BF94-5C80-9E1C-B03A5A51A86A}"/>
          </ac:spMkLst>
        </pc:spChg>
        <pc:spChg chg="del mod ord">
          <ac:chgData name="Ben Day" userId="0d2be0ee-2f4a-49c4-b19c-7ff56a361205" providerId="ADAL" clId="{CCE0E334-2389-47D6-BA4F-7BB94C8AB683}" dt="2025-10-01T14:13:46.680" v="253" actId="700"/>
          <ac:spMkLst>
            <pc:docMk/>
            <pc:sldMk cId="2344753131" sldId="404"/>
            <ac:spMk id="3" creationId="{C508DADA-88D6-50E9-87D8-D4F1CEE08329}"/>
          </ac:spMkLst>
        </pc:spChg>
        <pc:spChg chg="del mod ord">
          <ac:chgData name="Ben Day" userId="0d2be0ee-2f4a-49c4-b19c-7ff56a361205" providerId="ADAL" clId="{CCE0E334-2389-47D6-BA4F-7BB94C8AB683}" dt="2025-10-01T14:13:46.680" v="253" actId="700"/>
          <ac:spMkLst>
            <pc:docMk/>
            <pc:sldMk cId="2344753131" sldId="404"/>
            <ac:spMk id="4" creationId="{0DAC2087-47BA-2AC7-7F39-98E0E078F2DD}"/>
          </ac:spMkLst>
        </pc:spChg>
        <pc:spChg chg="del mod ord">
          <ac:chgData name="Ben Day" userId="0d2be0ee-2f4a-49c4-b19c-7ff56a361205" providerId="ADAL" clId="{CCE0E334-2389-47D6-BA4F-7BB94C8AB683}" dt="2025-10-01T14:13:46.680" v="253" actId="700"/>
          <ac:spMkLst>
            <pc:docMk/>
            <pc:sldMk cId="2344753131" sldId="404"/>
            <ac:spMk id="5" creationId="{C830F07F-79AA-8C50-6F1A-3ABA47348461}"/>
          </ac:spMkLst>
        </pc:spChg>
        <pc:spChg chg="del mod ord">
          <ac:chgData name="Ben Day" userId="0d2be0ee-2f4a-49c4-b19c-7ff56a361205" providerId="ADAL" clId="{CCE0E334-2389-47D6-BA4F-7BB94C8AB683}" dt="2025-10-01T14:13:46.680" v="253" actId="700"/>
          <ac:spMkLst>
            <pc:docMk/>
            <pc:sldMk cId="2344753131" sldId="404"/>
            <ac:spMk id="6" creationId="{34CA1818-B2F6-2226-A27F-E0F7F62B8C4D}"/>
          </ac:spMkLst>
        </pc:spChg>
        <pc:spChg chg="add mod ord">
          <ac:chgData name="Ben Day" userId="0d2be0ee-2f4a-49c4-b19c-7ff56a361205" providerId="ADAL" clId="{CCE0E334-2389-47D6-BA4F-7BB94C8AB683}" dt="2025-10-01T14:13:52.334" v="254" actId="962"/>
          <ac:spMkLst>
            <pc:docMk/>
            <pc:sldMk cId="2344753131" sldId="404"/>
            <ac:spMk id="7" creationId="{E4FC4C81-ECE2-4583-0762-65D02969ABB1}"/>
          </ac:spMkLst>
        </pc:spChg>
        <pc:spChg chg="add mod ord">
          <ac:chgData name="Ben Day" userId="0d2be0ee-2f4a-49c4-b19c-7ff56a361205" providerId="ADAL" clId="{CCE0E334-2389-47D6-BA4F-7BB94C8AB683}" dt="2025-10-01T14:14:37.088" v="260" actId="962"/>
          <ac:spMkLst>
            <pc:docMk/>
            <pc:sldMk cId="2344753131" sldId="404"/>
            <ac:spMk id="8" creationId="{691CF771-7375-C7FD-E11C-217D7E98CD5E}"/>
          </ac:spMkLst>
        </pc:spChg>
        <pc:spChg chg="mod">
          <ac:chgData name="Ben Day" userId="0d2be0ee-2f4a-49c4-b19c-7ff56a361205" providerId="ADAL" clId="{CCE0E334-2389-47D6-BA4F-7BB94C8AB683}" dt="2025-10-01T14:14:29.428" v="259" actId="962"/>
          <ac:spMkLst>
            <pc:docMk/>
            <pc:sldMk cId="2344753131" sldId="404"/>
            <ac:spMk id="9" creationId="{6ECEF552-EC82-64AB-111B-56F3AE07D048}"/>
          </ac:spMkLst>
        </pc:spChg>
        <pc:spChg chg="mod">
          <ac:chgData name="Ben Day" userId="0d2be0ee-2f4a-49c4-b19c-7ff56a361205" providerId="ADAL" clId="{CCE0E334-2389-47D6-BA4F-7BB94C8AB683}" dt="2025-10-01T14:14:22.181" v="258" actId="962"/>
          <ac:spMkLst>
            <pc:docMk/>
            <pc:sldMk cId="2344753131" sldId="404"/>
            <ac:spMk id="10" creationId="{B1C1A667-595B-C78A-FCE7-094B6B38CD8B}"/>
          </ac:spMkLst>
        </pc:spChg>
        <pc:spChg chg="add mod ord">
          <ac:chgData name="Ben Day" userId="0d2be0ee-2f4a-49c4-b19c-7ff56a361205" providerId="ADAL" clId="{CCE0E334-2389-47D6-BA4F-7BB94C8AB683}" dt="2025-10-01T14:14:14.531" v="257" actId="962"/>
          <ac:spMkLst>
            <pc:docMk/>
            <pc:sldMk cId="2344753131" sldId="404"/>
            <ac:spMk id="11" creationId="{BA4D177D-5A2B-CC96-988A-F1555674C1D8}"/>
          </ac:spMkLst>
        </pc:spChg>
        <pc:spChg chg="add mod ord">
          <ac:chgData name="Ben Day" userId="0d2be0ee-2f4a-49c4-b19c-7ff56a361205" providerId="ADAL" clId="{CCE0E334-2389-47D6-BA4F-7BB94C8AB683}" dt="2025-10-01T14:14:06.838" v="256" actId="962"/>
          <ac:spMkLst>
            <pc:docMk/>
            <pc:sldMk cId="2344753131" sldId="404"/>
            <ac:spMk id="12" creationId="{E4B6DC73-5B35-40D1-01CD-FCD9C30C6783}"/>
          </ac:spMkLst>
        </pc:spChg>
        <pc:spChg chg="add mod ord">
          <ac:chgData name="Ben Day" userId="0d2be0ee-2f4a-49c4-b19c-7ff56a361205" providerId="ADAL" clId="{CCE0E334-2389-47D6-BA4F-7BB94C8AB683}" dt="2025-10-01T14:14:00.405" v="255" actId="962"/>
          <ac:spMkLst>
            <pc:docMk/>
            <pc:sldMk cId="2344753131" sldId="404"/>
            <ac:spMk id="13" creationId="{90977316-0653-21F6-6E16-CF4C9D866EFB}"/>
          </ac:spMkLst>
        </pc:spChg>
      </pc:sldChg>
      <pc:sldChg chg="addSp delSp modSp new mod modClrScheme chgLayout">
        <pc:chgData name="Ben Day" userId="0d2be0ee-2f4a-49c4-b19c-7ff56a361205" providerId="ADAL" clId="{CCE0E334-2389-47D6-BA4F-7BB94C8AB683}" dt="2025-10-01T14:16:09.104" v="273" actId="962"/>
        <pc:sldMkLst>
          <pc:docMk/>
          <pc:sldMk cId="3448313263" sldId="405"/>
        </pc:sldMkLst>
        <pc:spChg chg="del mod ord">
          <ac:chgData name="Ben Day" userId="0d2be0ee-2f4a-49c4-b19c-7ff56a361205" providerId="ADAL" clId="{CCE0E334-2389-47D6-BA4F-7BB94C8AB683}" dt="2025-10-01T14:14:45.477" v="262" actId="700"/>
          <ac:spMkLst>
            <pc:docMk/>
            <pc:sldMk cId="3448313263" sldId="405"/>
            <ac:spMk id="3" creationId="{311A91E0-C52C-FF6B-2645-93C90E16D3EB}"/>
          </ac:spMkLst>
        </pc:spChg>
        <pc:spChg chg="del mod ord">
          <ac:chgData name="Ben Day" userId="0d2be0ee-2f4a-49c4-b19c-7ff56a361205" providerId="ADAL" clId="{CCE0E334-2389-47D6-BA4F-7BB94C8AB683}" dt="2025-10-01T14:14:45.477" v="262" actId="700"/>
          <ac:spMkLst>
            <pc:docMk/>
            <pc:sldMk cId="3448313263" sldId="405"/>
            <ac:spMk id="4" creationId="{E7223A57-19AD-F009-352E-F75E39B3F622}"/>
          </ac:spMkLst>
        </pc:spChg>
        <pc:spChg chg="del mod ord">
          <ac:chgData name="Ben Day" userId="0d2be0ee-2f4a-49c4-b19c-7ff56a361205" providerId="ADAL" clId="{CCE0E334-2389-47D6-BA4F-7BB94C8AB683}" dt="2025-10-01T14:14:45.477" v="262" actId="700"/>
          <ac:spMkLst>
            <pc:docMk/>
            <pc:sldMk cId="3448313263" sldId="405"/>
            <ac:spMk id="5" creationId="{4992FD88-7421-6654-7E22-3763C468EC02}"/>
          </ac:spMkLst>
        </pc:spChg>
        <pc:spChg chg="del mod ord">
          <ac:chgData name="Ben Day" userId="0d2be0ee-2f4a-49c4-b19c-7ff56a361205" providerId="ADAL" clId="{CCE0E334-2389-47D6-BA4F-7BB94C8AB683}" dt="2025-10-01T14:14:45.477" v="262" actId="700"/>
          <ac:spMkLst>
            <pc:docMk/>
            <pc:sldMk cId="3448313263" sldId="405"/>
            <ac:spMk id="6" creationId="{C531EF9B-685A-14A7-2074-72F2FFCDF751}"/>
          </ac:spMkLst>
        </pc:spChg>
        <pc:spChg chg="del mod ord">
          <ac:chgData name="Ben Day" userId="0d2be0ee-2f4a-49c4-b19c-7ff56a361205" providerId="ADAL" clId="{CCE0E334-2389-47D6-BA4F-7BB94C8AB683}" dt="2025-10-01T14:14:45.477" v="262" actId="700"/>
          <ac:spMkLst>
            <pc:docMk/>
            <pc:sldMk cId="3448313263" sldId="405"/>
            <ac:spMk id="7" creationId="{327184E7-78E6-5087-636D-3C4448420E14}"/>
          </ac:spMkLst>
        </pc:spChg>
        <pc:spChg chg="mod">
          <ac:chgData name="Ben Day" userId="0d2be0ee-2f4a-49c4-b19c-7ff56a361205" providerId="ADAL" clId="{CCE0E334-2389-47D6-BA4F-7BB94C8AB683}" dt="2025-10-01T14:14:59.691" v="265" actId="962"/>
          <ac:spMkLst>
            <pc:docMk/>
            <pc:sldMk cId="3448313263" sldId="405"/>
            <ac:spMk id="9" creationId="{2E66FF52-D040-7E15-6CE4-7FDDC811C915}"/>
          </ac:spMkLst>
        </pc:spChg>
        <pc:spChg chg="add mod ord">
          <ac:chgData name="Ben Day" userId="0d2be0ee-2f4a-49c4-b19c-7ff56a361205" providerId="ADAL" clId="{CCE0E334-2389-47D6-BA4F-7BB94C8AB683}" dt="2025-10-01T14:15:08.441" v="266" actId="962"/>
          <ac:spMkLst>
            <pc:docMk/>
            <pc:sldMk cId="3448313263" sldId="405"/>
            <ac:spMk id="10" creationId="{A7613C78-599F-93B2-318A-8621ED883040}"/>
          </ac:spMkLst>
        </pc:spChg>
        <pc:spChg chg="add mod ord">
          <ac:chgData name="Ben Day" userId="0d2be0ee-2f4a-49c4-b19c-7ff56a361205" providerId="ADAL" clId="{CCE0E334-2389-47D6-BA4F-7BB94C8AB683}" dt="2025-10-01T14:15:18.099" v="267" actId="962"/>
          <ac:spMkLst>
            <pc:docMk/>
            <pc:sldMk cId="3448313263" sldId="405"/>
            <ac:spMk id="11" creationId="{DDAB561E-8F0E-E475-4C35-5241A13E43D5}"/>
          </ac:spMkLst>
        </pc:spChg>
        <pc:spChg chg="mod">
          <ac:chgData name="Ben Day" userId="0d2be0ee-2f4a-49c4-b19c-7ff56a361205" providerId="ADAL" clId="{CCE0E334-2389-47D6-BA4F-7BB94C8AB683}" dt="2025-10-01T14:15:29.288" v="268" actId="962"/>
          <ac:spMkLst>
            <pc:docMk/>
            <pc:sldMk cId="3448313263" sldId="405"/>
            <ac:spMk id="12" creationId="{8935271D-4670-99CD-6857-0BE012FD30BD}"/>
          </ac:spMkLst>
        </pc:spChg>
        <pc:spChg chg="add mod ord">
          <ac:chgData name="Ben Day" userId="0d2be0ee-2f4a-49c4-b19c-7ff56a361205" providerId="ADAL" clId="{CCE0E334-2389-47D6-BA4F-7BB94C8AB683}" dt="2025-10-01T14:15:36.377" v="269" actId="962"/>
          <ac:spMkLst>
            <pc:docMk/>
            <pc:sldMk cId="3448313263" sldId="405"/>
            <ac:spMk id="13" creationId="{8DFC0B5D-6CDB-7275-8795-A13305D9CF62}"/>
          </ac:spMkLst>
        </pc:spChg>
        <pc:spChg chg="add mod ord">
          <ac:chgData name="Ben Day" userId="0d2be0ee-2f4a-49c4-b19c-7ff56a361205" providerId="ADAL" clId="{CCE0E334-2389-47D6-BA4F-7BB94C8AB683}" dt="2025-10-01T14:15:45.057" v="270" actId="962"/>
          <ac:spMkLst>
            <pc:docMk/>
            <pc:sldMk cId="3448313263" sldId="405"/>
            <ac:spMk id="14" creationId="{7BE162FA-C964-2D53-0354-41BF5615822C}"/>
          </ac:spMkLst>
        </pc:spChg>
        <pc:spChg chg="mod">
          <ac:chgData name="Ben Day" userId="0d2be0ee-2f4a-49c4-b19c-7ff56a361205" providerId="ADAL" clId="{CCE0E334-2389-47D6-BA4F-7BB94C8AB683}" dt="2025-10-01T14:15:52.274" v="271" actId="962"/>
          <ac:spMkLst>
            <pc:docMk/>
            <pc:sldMk cId="3448313263" sldId="405"/>
            <ac:spMk id="15" creationId="{4AE27EBC-7296-AF0E-0703-5DBF891AF7A1}"/>
          </ac:spMkLst>
        </pc:spChg>
        <pc:spChg chg="add mod ord">
          <ac:chgData name="Ben Day" userId="0d2be0ee-2f4a-49c4-b19c-7ff56a361205" providerId="ADAL" clId="{CCE0E334-2389-47D6-BA4F-7BB94C8AB683}" dt="2025-10-01T14:16:01.175" v="272" actId="962"/>
          <ac:spMkLst>
            <pc:docMk/>
            <pc:sldMk cId="3448313263" sldId="405"/>
            <ac:spMk id="16" creationId="{9600EEB5-5725-3236-9A54-E19344A6B106}"/>
          </ac:spMkLst>
        </pc:spChg>
        <pc:spChg chg="mod">
          <ac:chgData name="Ben Day" userId="0d2be0ee-2f4a-49c4-b19c-7ff56a361205" providerId="ADAL" clId="{CCE0E334-2389-47D6-BA4F-7BB94C8AB683}" dt="2025-10-01T14:16:09.104" v="273" actId="962"/>
          <ac:spMkLst>
            <pc:docMk/>
            <pc:sldMk cId="3448313263" sldId="405"/>
            <ac:spMk id="17" creationId="{10A369F9-F343-7A7E-A63A-804C289EF4BE}"/>
          </ac:spMkLst>
        </pc:spChg>
      </pc:sldChg>
      <pc:sldMasterChg chg="addSldLayout delSldLayout modSldLayout sldLayoutOrd">
        <pc:chgData name="Ben Day" userId="0d2be0ee-2f4a-49c4-b19c-7ff56a361205" providerId="ADAL" clId="{CCE0E334-2389-47D6-BA4F-7BB94C8AB683}" dt="2025-10-01T13:29:09.076" v="196" actId="1076"/>
        <pc:sldMasterMkLst>
          <pc:docMk/>
          <pc:sldMasterMk cId="824790571" sldId="2147483664"/>
        </pc:sldMasterMkLst>
        <pc:sldLayoutChg chg="modSp mod">
          <pc:chgData name="Ben Day" userId="0d2be0ee-2f4a-49c4-b19c-7ff56a361205" providerId="ADAL" clId="{CCE0E334-2389-47D6-BA4F-7BB94C8AB683}" dt="2025-10-01T13:28:43.316" v="192" actId="1076"/>
          <pc:sldLayoutMkLst>
            <pc:docMk/>
            <pc:sldMasterMk cId="824790571" sldId="2147483664"/>
            <pc:sldLayoutMk cId="1075822515" sldId="2147483670"/>
          </pc:sldLayoutMkLst>
          <pc:spChg chg="mod">
            <ac:chgData name="Ben Day" userId="0d2be0ee-2f4a-49c4-b19c-7ff56a361205" providerId="ADAL" clId="{CCE0E334-2389-47D6-BA4F-7BB94C8AB683}" dt="2025-10-01T13:28:43.316" v="192" actId="1076"/>
            <ac:spMkLst>
              <pc:docMk/>
              <pc:sldMasterMk cId="824790571" sldId="2147483664"/>
              <pc:sldLayoutMk cId="1075822515" sldId="2147483670"/>
              <ac:spMk id="3" creationId="{C35ED2ED-D0D6-9EB2-4091-2B1DB999C6EC}"/>
            </ac:spMkLst>
          </pc:spChg>
          <pc:picChg chg="mod">
            <ac:chgData name="Ben Day" userId="0d2be0ee-2f4a-49c4-b19c-7ff56a361205" providerId="ADAL" clId="{CCE0E334-2389-47D6-BA4F-7BB94C8AB683}" dt="2025-10-01T13:27:35.387" v="187" actId="14826"/>
            <ac:picMkLst>
              <pc:docMk/>
              <pc:sldMasterMk cId="824790571" sldId="2147483664"/>
              <pc:sldLayoutMk cId="1075822515" sldId="2147483670"/>
              <ac:picMk id="2" creationId="{0D8F2BEB-5D28-0EC0-513D-324F9C4EC6EC}"/>
            </ac:picMkLst>
          </pc:picChg>
        </pc:sldLayoutChg>
        <pc:sldLayoutChg chg="modSp mod">
          <pc:chgData name="Ben Day" userId="0d2be0ee-2f4a-49c4-b19c-7ff56a361205" providerId="ADAL" clId="{CCE0E334-2389-47D6-BA4F-7BB94C8AB683}" dt="2025-10-01T13:28:49.577" v="193" actId="1076"/>
          <pc:sldLayoutMkLst>
            <pc:docMk/>
            <pc:sldMasterMk cId="824790571" sldId="2147483664"/>
            <pc:sldLayoutMk cId="3422828277" sldId="2147483671"/>
          </pc:sldLayoutMkLst>
          <pc:spChg chg="mod">
            <ac:chgData name="Ben Day" userId="0d2be0ee-2f4a-49c4-b19c-7ff56a361205" providerId="ADAL" clId="{CCE0E334-2389-47D6-BA4F-7BB94C8AB683}" dt="2025-10-01T13:28:49.577" v="193" actId="1076"/>
            <ac:spMkLst>
              <pc:docMk/>
              <pc:sldMasterMk cId="824790571" sldId="2147483664"/>
              <pc:sldLayoutMk cId="3422828277" sldId="2147483671"/>
              <ac:spMk id="8" creationId="{F082090C-CB75-C963-659F-058A68399A59}"/>
            </ac:spMkLst>
          </pc:spChg>
          <pc:picChg chg="mod">
            <ac:chgData name="Ben Day" userId="0d2be0ee-2f4a-49c4-b19c-7ff56a361205" providerId="ADAL" clId="{CCE0E334-2389-47D6-BA4F-7BB94C8AB683}" dt="2025-10-01T13:27:58.336" v="188" actId="14826"/>
            <ac:picMkLst>
              <pc:docMk/>
              <pc:sldMasterMk cId="824790571" sldId="2147483664"/>
              <pc:sldLayoutMk cId="3422828277" sldId="2147483671"/>
              <ac:picMk id="6" creationId="{11E59EDD-9CF4-B0BA-3977-F2FE00FAAD42}"/>
            </ac:picMkLst>
          </pc:picChg>
        </pc:sldLayoutChg>
        <pc:sldLayoutChg chg="modSp mod">
          <pc:chgData name="Ben Day" userId="0d2be0ee-2f4a-49c4-b19c-7ff56a361205" providerId="ADAL" clId="{CCE0E334-2389-47D6-BA4F-7BB94C8AB683}" dt="2025-10-01T13:28:55.386" v="194" actId="1076"/>
          <pc:sldLayoutMkLst>
            <pc:docMk/>
            <pc:sldMasterMk cId="824790571" sldId="2147483664"/>
            <pc:sldLayoutMk cId="2501602217" sldId="2147483672"/>
          </pc:sldLayoutMkLst>
          <pc:spChg chg="mod">
            <ac:chgData name="Ben Day" userId="0d2be0ee-2f4a-49c4-b19c-7ff56a361205" providerId="ADAL" clId="{CCE0E334-2389-47D6-BA4F-7BB94C8AB683}" dt="2025-10-01T13:28:55.386" v="194" actId="1076"/>
            <ac:spMkLst>
              <pc:docMk/>
              <pc:sldMasterMk cId="824790571" sldId="2147483664"/>
              <pc:sldLayoutMk cId="2501602217" sldId="2147483672"/>
              <ac:spMk id="8" creationId="{D34FD805-A3F4-3427-D749-35C1BF6045B1}"/>
            </ac:spMkLst>
          </pc:spChg>
          <pc:picChg chg="mod">
            <ac:chgData name="Ben Day" userId="0d2be0ee-2f4a-49c4-b19c-7ff56a361205" providerId="ADAL" clId="{CCE0E334-2389-47D6-BA4F-7BB94C8AB683}" dt="2025-10-01T13:28:07.312" v="189" actId="14826"/>
            <ac:picMkLst>
              <pc:docMk/>
              <pc:sldMasterMk cId="824790571" sldId="2147483664"/>
              <pc:sldLayoutMk cId="2501602217" sldId="2147483672"/>
              <ac:picMk id="6" creationId="{CC4D5AAC-793C-C655-85A8-D1D79AFE3275}"/>
            </ac:picMkLst>
          </pc:picChg>
        </pc:sldLayoutChg>
        <pc:sldLayoutChg chg="modSp mod">
          <pc:chgData name="Ben Day" userId="0d2be0ee-2f4a-49c4-b19c-7ff56a361205" providerId="ADAL" clId="{CCE0E334-2389-47D6-BA4F-7BB94C8AB683}" dt="2025-10-01T13:29:09.076" v="196" actId="1076"/>
          <pc:sldLayoutMkLst>
            <pc:docMk/>
            <pc:sldMasterMk cId="824790571" sldId="2147483664"/>
            <pc:sldLayoutMk cId="2948308275" sldId="2147483673"/>
          </pc:sldLayoutMkLst>
          <pc:spChg chg="mod">
            <ac:chgData name="Ben Day" userId="0d2be0ee-2f4a-49c4-b19c-7ff56a361205" providerId="ADAL" clId="{CCE0E334-2389-47D6-BA4F-7BB94C8AB683}" dt="2025-10-01T13:29:09.076" v="196" actId="1076"/>
            <ac:spMkLst>
              <pc:docMk/>
              <pc:sldMasterMk cId="824790571" sldId="2147483664"/>
              <pc:sldLayoutMk cId="2948308275" sldId="2147483673"/>
              <ac:spMk id="6" creationId="{A9357D01-F3C0-A215-D087-DD35F1E682F7}"/>
            </ac:spMkLst>
          </pc:spChg>
          <pc:picChg chg="mod">
            <ac:chgData name="Ben Day" userId="0d2be0ee-2f4a-49c4-b19c-7ff56a361205" providerId="ADAL" clId="{CCE0E334-2389-47D6-BA4F-7BB94C8AB683}" dt="2025-10-01T13:28:22.773" v="191" actId="14826"/>
            <ac:picMkLst>
              <pc:docMk/>
              <pc:sldMasterMk cId="824790571" sldId="2147483664"/>
              <pc:sldLayoutMk cId="2948308275" sldId="2147483673"/>
              <ac:picMk id="5" creationId="{CADB670E-B418-859F-27F9-7E00202AF81A}"/>
            </ac:picMkLst>
          </pc:picChg>
        </pc:sldLayoutChg>
        <pc:sldLayoutChg chg="modSp mod">
          <pc:chgData name="Ben Day" userId="0d2be0ee-2f4a-49c4-b19c-7ff56a361205" providerId="ADAL" clId="{CCE0E334-2389-47D6-BA4F-7BB94C8AB683}" dt="2025-10-01T13:29:01.591" v="195" actId="1076"/>
          <pc:sldLayoutMkLst>
            <pc:docMk/>
            <pc:sldMasterMk cId="824790571" sldId="2147483664"/>
            <pc:sldLayoutMk cId="2746656275" sldId="2147483690"/>
          </pc:sldLayoutMkLst>
          <pc:spChg chg="mod">
            <ac:chgData name="Ben Day" userId="0d2be0ee-2f4a-49c4-b19c-7ff56a361205" providerId="ADAL" clId="{CCE0E334-2389-47D6-BA4F-7BB94C8AB683}" dt="2025-10-01T13:29:01.591" v="195" actId="1076"/>
            <ac:spMkLst>
              <pc:docMk/>
              <pc:sldMasterMk cId="824790571" sldId="2147483664"/>
              <pc:sldLayoutMk cId="2746656275" sldId="2147483690"/>
              <ac:spMk id="8" creationId="{D34FD805-A3F4-3427-D749-35C1BF6045B1}"/>
            </ac:spMkLst>
          </pc:spChg>
          <pc:picChg chg="mod">
            <ac:chgData name="Ben Day" userId="0d2be0ee-2f4a-49c4-b19c-7ff56a361205" providerId="ADAL" clId="{CCE0E334-2389-47D6-BA4F-7BB94C8AB683}" dt="2025-10-01T13:28:14.657" v="190" actId="14826"/>
            <ac:picMkLst>
              <pc:docMk/>
              <pc:sldMasterMk cId="824790571" sldId="2147483664"/>
              <pc:sldLayoutMk cId="2746656275" sldId="2147483690"/>
              <ac:picMk id="6" creationId="{CC4D5AAC-793C-C655-85A8-D1D79AFE3275}"/>
            </ac:picMkLst>
          </pc:picChg>
        </pc:sldLayoutChg>
        <pc:sldLayoutChg chg="addSp delSp modSp add mod modTransition">
          <pc:chgData name="Ben Day" userId="0d2be0ee-2f4a-49c4-b19c-7ff56a361205" providerId="ADAL" clId="{CCE0E334-2389-47D6-BA4F-7BB94C8AB683}" dt="2025-10-01T12:44:19.817" v="48" actId="207"/>
          <pc:sldLayoutMkLst>
            <pc:docMk/>
            <pc:sldMasterMk cId="824790571" sldId="2147483664"/>
            <pc:sldLayoutMk cId="3240526581" sldId="2147483698"/>
          </pc:sldLayoutMkLst>
          <pc:spChg chg="mod">
            <ac:chgData name="Ben Day" userId="0d2be0ee-2f4a-49c4-b19c-7ff56a361205" providerId="ADAL" clId="{CCE0E334-2389-47D6-BA4F-7BB94C8AB683}" dt="2025-10-01T12:44:19.817" v="48" actId="207"/>
            <ac:spMkLst>
              <pc:docMk/>
              <pc:sldMasterMk cId="824790571" sldId="2147483664"/>
              <pc:sldLayoutMk cId="3240526581" sldId="2147483698"/>
              <ac:spMk id="3" creationId="{74B6D188-0BBE-42D3-81E1-E276562B7222}"/>
            </ac:spMkLst>
          </pc:spChg>
          <pc:spChg chg="add del">
            <ac:chgData name="Ben Day" userId="0d2be0ee-2f4a-49c4-b19c-7ff56a361205" providerId="ADAL" clId="{CCE0E334-2389-47D6-BA4F-7BB94C8AB683}" dt="2025-10-01T12:33:28.250" v="3" actId="11529"/>
            <ac:spMkLst>
              <pc:docMk/>
              <pc:sldMasterMk cId="824790571" sldId="2147483664"/>
              <pc:sldLayoutMk cId="3240526581" sldId="2147483698"/>
              <ac:spMk id="4" creationId="{D02EAEB5-F5F9-1085-E2D7-270ADD2CD880}"/>
            </ac:spMkLst>
          </pc:spChg>
          <pc:spChg chg="del">
            <ac:chgData name="Ben Day" userId="0d2be0ee-2f4a-49c4-b19c-7ff56a361205" providerId="ADAL" clId="{CCE0E334-2389-47D6-BA4F-7BB94C8AB683}" dt="2025-10-01T12:30:51.237" v="2" actId="478"/>
            <ac:spMkLst>
              <pc:docMk/>
              <pc:sldMasterMk cId="824790571" sldId="2147483664"/>
              <pc:sldLayoutMk cId="3240526581" sldId="2147483698"/>
              <ac:spMk id="5" creationId="{C46D5273-51C7-3E2C-AC3D-CE4557B14DF8}"/>
            </ac:spMkLst>
          </pc:spChg>
          <pc:spChg chg="add mod">
            <ac:chgData name="Ben Day" userId="0d2be0ee-2f4a-49c4-b19c-7ff56a361205" providerId="ADAL" clId="{CCE0E334-2389-47D6-BA4F-7BB94C8AB683}" dt="2025-10-01T12:38:48.630" v="22" actId="113"/>
            <ac:spMkLst>
              <pc:docMk/>
              <pc:sldMasterMk cId="824790571" sldId="2147483664"/>
              <pc:sldLayoutMk cId="3240526581" sldId="2147483698"/>
              <ac:spMk id="6" creationId="{B65C5E5F-491F-CFDE-3E16-47B50F951F67}"/>
            </ac:spMkLst>
          </pc:spChg>
          <pc:spChg chg="add del">
            <ac:chgData name="Ben Day" userId="0d2be0ee-2f4a-49c4-b19c-7ff56a361205" providerId="ADAL" clId="{CCE0E334-2389-47D6-BA4F-7BB94C8AB683}" dt="2025-10-01T12:37:50.021" v="21" actId="478"/>
            <ac:spMkLst>
              <pc:docMk/>
              <pc:sldMasterMk cId="824790571" sldId="2147483664"/>
              <pc:sldLayoutMk cId="3240526581" sldId="2147483698"/>
              <ac:spMk id="7" creationId="{7E9FD815-B13A-8CCE-205C-0C68D4F0922A}"/>
            </ac:spMkLst>
          </pc:spChg>
          <pc:spChg chg="add del">
            <ac:chgData name="Ben Day" userId="0d2be0ee-2f4a-49c4-b19c-7ff56a361205" providerId="ADAL" clId="{CCE0E334-2389-47D6-BA4F-7BB94C8AB683}" dt="2025-10-01T12:39:23.212" v="23" actId="11529"/>
            <ac:spMkLst>
              <pc:docMk/>
              <pc:sldMasterMk cId="824790571" sldId="2147483664"/>
              <pc:sldLayoutMk cId="3240526581" sldId="2147483698"/>
              <ac:spMk id="8" creationId="{C442625A-0732-9393-74BC-A07D3A5342E5}"/>
            </ac:spMkLst>
          </pc:spChg>
          <pc:spChg chg="add mod">
            <ac:chgData name="Ben Day" userId="0d2be0ee-2f4a-49c4-b19c-7ff56a361205" providerId="ADAL" clId="{CCE0E334-2389-47D6-BA4F-7BB94C8AB683}" dt="2025-10-01T12:40:29.262" v="47" actId="242"/>
            <ac:spMkLst>
              <pc:docMk/>
              <pc:sldMasterMk cId="824790571" sldId="2147483664"/>
              <pc:sldLayoutMk cId="3240526581" sldId="2147483698"/>
              <ac:spMk id="9" creationId="{783A6899-CC54-9597-244A-6F3CA7911F55}"/>
            </ac:spMkLst>
          </pc:spChg>
        </pc:sldLayoutChg>
        <pc:sldLayoutChg chg="modSp add mod modTransition modAnim">
          <pc:chgData name="Ben Day" userId="0d2be0ee-2f4a-49c4-b19c-7ff56a361205" providerId="ADAL" clId="{CCE0E334-2389-47D6-BA4F-7BB94C8AB683}" dt="2025-10-01T13:05:10.168" v="78" actId="962"/>
          <pc:sldLayoutMkLst>
            <pc:docMk/>
            <pc:sldMasterMk cId="824790571" sldId="2147483664"/>
            <pc:sldLayoutMk cId="1106309238" sldId="2147483699"/>
          </pc:sldLayoutMkLst>
          <pc:spChg chg="mod">
            <ac:chgData name="Ben Day" userId="0d2be0ee-2f4a-49c4-b19c-7ff56a361205" providerId="ADAL" clId="{CCE0E334-2389-47D6-BA4F-7BB94C8AB683}" dt="2025-10-01T13:04:36.818" v="77" actId="962"/>
            <ac:spMkLst>
              <pc:docMk/>
              <pc:sldMasterMk cId="824790571" sldId="2147483664"/>
              <pc:sldLayoutMk cId="1106309238" sldId="2147483699"/>
              <ac:spMk id="2" creationId="{00000000-0000-0000-0000-000000000000}"/>
            </ac:spMkLst>
          </pc:spChg>
          <pc:spChg chg="mod">
            <ac:chgData name="Ben Day" userId="0d2be0ee-2f4a-49c4-b19c-7ff56a361205" providerId="ADAL" clId="{CCE0E334-2389-47D6-BA4F-7BB94C8AB683}" dt="2025-10-01T13:00:21.545" v="69" actId="688"/>
            <ac:spMkLst>
              <pc:docMk/>
              <pc:sldMasterMk cId="824790571" sldId="2147483664"/>
              <pc:sldLayoutMk cId="1106309238" sldId="2147483699"/>
              <ac:spMk id="3" creationId="{74B6D188-0BBE-42D3-81E1-E276562B7222}"/>
            </ac:spMkLst>
          </pc:spChg>
          <pc:spChg chg="mod">
            <ac:chgData name="Ben Day" userId="0d2be0ee-2f4a-49c4-b19c-7ff56a361205" providerId="ADAL" clId="{CCE0E334-2389-47D6-BA4F-7BB94C8AB683}" dt="2025-10-01T13:05:10.168" v="78" actId="962"/>
            <ac:spMkLst>
              <pc:docMk/>
              <pc:sldMasterMk cId="824790571" sldId="2147483664"/>
              <pc:sldLayoutMk cId="1106309238" sldId="2147483699"/>
              <ac:spMk id="6" creationId="{B65C5E5F-491F-CFDE-3E16-47B50F951F67}"/>
            </ac:spMkLst>
          </pc:spChg>
          <pc:spChg chg="mod">
            <ac:chgData name="Ben Day" userId="0d2be0ee-2f4a-49c4-b19c-7ff56a361205" providerId="ADAL" clId="{CCE0E334-2389-47D6-BA4F-7BB94C8AB683}" dt="2025-10-01T13:04:25.090" v="76" actId="962"/>
            <ac:spMkLst>
              <pc:docMk/>
              <pc:sldMasterMk cId="824790571" sldId="2147483664"/>
              <pc:sldLayoutMk cId="1106309238" sldId="2147483699"/>
              <ac:spMk id="9" creationId="{783A6899-CC54-9597-244A-6F3CA7911F55}"/>
            </ac:spMkLst>
          </pc:spChg>
        </pc:sldLayoutChg>
        <pc:sldLayoutChg chg="add del mod modTransition">
          <pc:chgData name="Ben Day" userId="0d2be0ee-2f4a-49c4-b19c-7ff56a361205" providerId="ADAL" clId="{CCE0E334-2389-47D6-BA4F-7BB94C8AB683}" dt="2025-10-01T13:02:31.733" v="71" actId="2890"/>
          <pc:sldLayoutMkLst>
            <pc:docMk/>
            <pc:sldMasterMk cId="824790571" sldId="2147483664"/>
            <pc:sldLayoutMk cId="3163928514" sldId="2147483700"/>
          </pc:sldLayoutMkLst>
        </pc:sldLayoutChg>
        <pc:sldLayoutChg chg="add mod modTransition">
          <pc:chgData name="Ben Day" userId="0d2be0ee-2f4a-49c4-b19c-7ff56a361205" providerId="ADAL" clId="{CCE0E334-2389-47D6-BA4F-7BB94C8AB683}" dt="2025-10-01T13:03:32.550" v="75" actId="2890"/>
          <pc:sldLayoutMkLst>
            <pc:docMk/>
            <pc:sldMasterMk cId="824790571" sldId="2147483664"/>
            <pc:sldLayoutMk cId="3294586268" sldId="2147483700"/>
          </pc:sldLayoutMkLst>
        </pc:sldLayoutChg>
        <pc:sldLayoutChg chg="addSp modSp add mod modTransition modAnim">
          <pc:chgData name="Ben Day" userId="0d2be0ee-2f4a-49c4-b19c-7ff56a361205" providerId="ADAL" clId="{CCE0E334-2389-47D6-BA4F-7BB94C8AB683}" dt="2025-10-01T13:07:14.219" v="90" actId="962"/>
          <pc:sldLayoutMkLst>
            <pc:docMk/>
            <pc:sldMasterMk cId="824790571" sldId="2147483664"/>
            <pc:sldLayoutMk cId="3650365403" sldId="2147483701"/>
          </pc:sldLayoutMkLst>
          <pc:spChg chg="add mod">
            <ac:chgData name="Ben Day" userId="0d2be0ee-2f4a-49c4-b19c-7ff56a361205" providerId="ADAL" clId="{CCE0E334-2389-47D6-BA4F-7BB94C8AB683}" dt="2025-10-01T13:07:08.190" v="89" actId="962"/>
            <ac:spMkLst>
              <pc:docMk/>
              <pc:sldMasterMk cId="824790571" sldId="2147483664"/>
              <pc:sldLayoutMk cId="3650365403" sldId="2147483701"/>
              <ac:spMk id="4" creationId="{13C83B64-3CE4-0A0A-63BF-A455CDB27F71}"/>
            </ac:spMkLst>
          </pc:spChg>
          <pc:spChg chg="add mod">
            <ac:chgData name="Ben Day" userId="0d2be0ee-2f4a-49c4-b19c-7ff56a361205" providerId="ADAL" clId="{CCE0E334-2389-47D6-BA4F-7BB94C8AB683}" dt="2025-10-01T13:07:14.219" v="90" actId="962"/>
            <ac:spMkLst>
              <pc:docMk/>
              <pc:sldMasterMk cId="824790571" sldId="2147483664"/>
              <pc:sldLayoutMk cId="3650365403" sldId="2147483701"/>
              <ac:spMk id="5" creationId="{0E9A2612-0A51-5B33-BA8D-CECDBCF8149F}"/>
            </ac:spMkLst>
          </pc:spChg>
          <pc:spChg chg="mod">
            <ac:chgData name="Ben Day" userId="0d2be0ee-2f4a-49c4-b19c-7ff56a361205" providerId="ADAL" clId="{CCE0E334-2389-47D6-BA4F-7BB94C8AB683}" dt="2025-10-01T13:06:14.875" v="83" actId="1076"/>
            <ac:spMkLst>
              <pc:docMk/>
              <pc:sldMasterMk cId="824790571" sldId="2147483664"/>
              <pc:sldLayoutMk cId="3650365403" sldId="2147483701"/>
              <ac:spMk id="6" creationId="{B65C5E5F-491F-CFDE-3E16-47B50F951F67}"/>
            </ac:spMkLst>
          </pc:spChg>
          <pc:spChg chg="mod">
            <ac:chgData name="Ben Day" userId="0d2be0ee-2f4a-49c4-b19c-7ff56a361205" providerId="ADAL" clId="{CCE0E334-2389-47D6-BA4F-7BB94C8AB683}" dt="2025-10-01T13:06:14.875" v="83" actId="1076"/>
            <ac:spMkLst>
              <pc:docMk/>
              <pc:sldMasterMk cId="824790571" sldId="2147483664"/>
              <pc:sldLayoutMk cId="3650365403" sldId="2147483701"/>
              <ac:spMk id="9" creationId="{783A6899-CC54-9597-244A-6F3CA7911F55}"/>
            </ac:spMkLst>
          </pc:spChg>
        </pc:sldLayoutChg>
        <pc:sldLayoutChg chg="addSp modSp add mod modTransition modAnim">
          <pc:chgData name="Ben Day" userId="0d2be0ee-2f4a-49c4-b19c-7ff56a361205" providerId="ADAL" clId="{CCE0E334-2389-47D6-BA4F-7BB94C8AB683}" dt="2025-10-01T13:09:47.691" v="109" actId="20577"/>
          <pc:sldLayoutMkLst>
            <pc:docMk/>
            <pc:sldMasterMk cId="824790571" sldId="2147483664"/>
            <pc:sldLayoutMk cId="3601086432" sldId="2147483702"/>
          </pc:sldLayoutMkLst>
          <pc:spChg chg="mod">
            <ac:chgData name="Ben Day" userId="0d2be0ee-2f4a-49c4-b19c-7ff56a361205" providerId="ADAL" clId="{CCE0E334-2389-47D6-BA4F-7BB94C8AB683}" dt="2025-10-01T13:08:52.751" v="99" actId="1076"/>
            <ac:spMkLst>
              <pc:docMk/>
              <pc:sldMasterMk cId="824790571" sldId="2147483664"/>
              <pc:sldLayoutMk cId="3601086432" sldId="2147483702"/>
              <ac:spMk id="4" creationId="{13C83B64-3CE4-0A0A-63BF-A455CDB27F71}"/>
            </ac:spMkLst>
          </pc:spChg>
          <pc:spChg chg="mod">
            <ac:chgData name="Ben Day" userId="0d2be0ee-2f4a-49c4-b19c-7ff56a361205" providerId="ADAL" clId="{CCE0E334-2389-47D6-BA4F-7BB94C8AB683}" dt="2025-10-01T13:09:03.141" v="100" actId="1076"/>
            <ac:spMkLst>
              <pc:docMk/>
              <pc:sldMasterMk cId="824790571" sldId="2147483664"/>
              <pc:sldLayoutMk cId="3601086432" sldId="2147483702"/>
              <ac:spMk id="5" creationId="{0E9A2612-0A51-5B33-BA8D-CECDBCF8149F}"/>
            </ac:spMkLst>
          </pc:spChg>
          <pc:spChg chg="mod">
            <ac:chgData name="Ben Day" userId="0d2be0ee-2f4a-49c4-b19c-7ff56a361205" providerId="ADAL" clId="{CCE0E334-2389-47D6-BA4F-7BB94C8AB683}" dt="2025-10-01T13:09:22.708" v="103" actId="1076"/>
            <ac:spMkLst>
              <pc:docMk/>
              <pc:sldMasterMk cId="824790571" sldId="2147483664"/>
              <pc:sldLayoutMk cId="3601086432" sldId="2147483702"/>
              <ac:spMk id="6" creationId="{B65C5E5F-491F-CFDE-3E16-47B50F951F67}"/>
            </ac:spMkLst>
          </pc:spChg>
          <pc:spChg chg="add mod">
            <ac:chgData name="Ben Day" userId="0d2be0ee-2f4a-49c4-b19c-7ff56a361205" providerId="ADAL" clId="{CCE0E334-2389-47D6-BA4F-7BB94C8AB683}" dt="2025-10-01T13:09:44.550" v="107" actId="20577"/>
            <ac:spMkLst>
              <pc:docMk/>
              <pc:sldMasterMk cId="824790571" sldId="2147483664"/>
              <pc:sldLayoutMk cId="3601086432" sldId="2147483702"/>
              <ac:spMk id="7" creationId="{B7613B98-7A39-3185-EBFA-5E269265D0C0}"/>
            </ac:spMkLst>
          </pc:spChg>
          <pc:spChg chg="add mod">
            <ac:chgData name="Ben Day" userId="0d2be0ee-2f4a-49c4-b19c-7ff56a361205" providerId="ADAL" clId="{CCE0E334-2389-47D6-BA4F-7BB94C8AB683}" dt="2025-10-01T13:09:47.691" v="109" actId="20577"/>
            <ac:spMkLst>
              <pc:docMk/>
              <pc:sldMasterMk cId="824790571" sldId="2147483664"/>
              <pc:sldLayoutMk cId="3601086432" sldId="2147483702"/>
              <ac:spMk id="8" creationId="{0E38555D-FFEE-6AA8-77B5-71C3589FA9DC}"/>
            </ac:spMkLst>
          </pc:spChg>
          <pc:spChg chg="mod">
            <ac:chgData name="Ben Day" userId="0d2be0ee-2f4a-49c4-b19c-7ff56a361205" providerId="ADAL" clId="{CCE0E334-2389-47D6-BA4F-7BB94C8AB683}" dt="2025-10-01T13:08:02.206" v="92" actId="1076"/>
            <ac:spMkLst>
              <pc:docMk/>
              <pc:sldMasterMk cId="824790571" sldId="2147483664"/>
              <pc:sldLayoutMk cId="3601086432" sldId="2147483702"/>
              <ac:spMk id="9" creationId="{783A6899-CC54-9597-244A-6F3CA7911F55}"/>
            </ac:spMkLst>
          </pc:spChg>
        </pc:sldLayoutChg>
        <pc:sldLayoutChg chg="addSp modSp add mod modTransition modAnim">
          <pc:chgData name="Ben Day" userId="0d2be0ee-2f4a-49c4-b19c-7ff56a361205" providerId="ADAL" clId="{CCE0E334-2389-47D6-BA4F-7BB94C8AB683}" dt="2025-10-01T13:13:16.938" v="137" actId="20577"/>
          <pc:sldLayoutMkLst>
            <pc:docMk/>
            <pc:sldMasterMk cId="824790571" sldId="2147483664"/>
            <pc:sldLayoutMk cId="2631693455" sldId="2147483703"/>
          </pc:sldLayoutMkLst>
          <pc:spChg chg="mod">
            <ac:chgData name="Ben Day" userId="0d2be0ee-2f4a-49c4-b19c-7ff56a361205" providerId="ADAL" clId="{CCE0E334-2389-47D6-BA4F-7BB94C8AB683}" dt="2025-10-01T13:11:37.623" v="117" actId="1076"/>
            <ac:spMkLst>
              <pc:docMk/>
              <pc:sldMasterMk cId="824790571" sldId="2147483664"/>
              <pc:sldLayoutMk cId="2631693455" sldId="2147483703"/>
              <ac:spMk id="4" creationId="{13C83B64-3CE4-0A0A-63BF-A455CDB27F71}"/>
            </ac:spMkLst>
          </pc:spChg>
          <pc:spChg chg="mod">
            <ac:chgData name="Ben Day" userId="0d2be0ee-2f4a-49c4-b19c-7ff56a361205" providerId="ADAL" clId="{CCE0E334-2389-47D6-BA4F-7BB94C8AB683}" dt="2025-10-01T13:12:24.066" v="126" actId="14100"/>
            <ac:spMkLst>
              <pc:docMk/>
              <pc:sldMasterMk cId="824790571" sldId="2147483664"/>
              <pc:sldLayoutMk cId="2631693455" sldId="2147483703"/>
              <ac:spMk id="5" creationId="{0E9A2612-0A51-5B33-BA8D-CECDBCF8149F}"/>
            </ac:spMkLst>
          </pc:spChg>
          <pc:spChg chg="mod">
            <ac:chgData name="Ben Day" userId="0d2be0ee-2f4a-49c4-b19c-7ff56a361205" providerId="ADAL" clId="{CCE0E334-2389-47D6-BA4F-7BB94C8AB683}" dt="2025-10-01T13:11:32.581" v="116" actId="1076"/>
            <ac:spMkLst>
              <pc:docMk/>
              <pc:sldMasterMk cId="824790571" sldId="2147483664"/>
              <pc:sldLayoutMk cId="2631693455" sldId="2147483703"/>
              <ac:spMk id="6" creationId="{B65C5E5F-491F-CFDE-3E16-47B50F951F67}"/>
            </ac:spMkLst>
          </pc:spChg>
          <pc:spChg chg="mod">
            <ac:chgData name="Ben Day" userId="0d2be0ee-2f4a-49c4-b19c-7ff56a361205" providerId="ADAL" clId="{CCE0E334-2389-47D6-BA4F-7BB94C8AB683}" dt="2025-10-01T13:11:44.990" v="118" actId="1076"/>
            <ac:spMkLst>
              <pc:docMk/>
              <pc:sldMasterMk cId="824790571" sldId="2147483664"/>
              <pc:sldLayoutMk cId="2631693455" sldId="2147483703"/>
              <ac:spMk id="7" creationId="{B7613B98-7A39-3185-EBFA-5E269265D0C0}"/>
            </ac:spMkLst>
          </pc:spChg>
          <pc:spChg chg="mod">
            <ac:chgData name="Ben Day" userId="0d2be0ee-2f4a-49c4-b19c-7ff56a361205" providerId="ADAL" clId="{CCE0E334-2389-47D6-BA4F-7BB94C8AB683}" dt="2025-10-01T13:12:38.574" v="129" actId="14100"/>
            <ac:spMkLst>
              <pc:docMk/>
              <pc:sldMasterMk cId="824790571" sldId="2147483664"/>
              <pc:sldLayoutMk cId="2631693455" sldId="2147483703"/>
              <ac:spMk id="8" creationId="{0E38555D-FFEE-6AA8-77B5-71C3589FA9DC}"/>
            </ac:spMkLst>
          </pc:spChg>
          <pc:spChg chg="mod">
            <ac:chgData name="Ben Day" userId="0d2be0ee-2f4a-49c4-b19c-7ff56a361205" providerId="ADAL" clId="{CCE0E334-2389-47D6-BA4F-7BB94C8AB683}" dt="2025-10-01T13:12:11.106" v="123" actId="14100"/>
            <ac:spMkLst>
              <pc:docMk/>
              <pc:sldMasterMk cId="824790571" sldId="2147483664"/>
              <pc:sldLayoutMk cId="2631693455" sldId="2147483703"/>
              <ac:spMk id="9" creationId="{783A6899-CC54-9597-244A-6F3CA7911F55}"/>
            </ac:spMkLst>
          </pc:spChg>
          <pc:spChg chg="add mod">
            <ac:chgData name="Ben Day" userId="0d2be0ee-2f4a-49c4-b19c-7ff56a361205" providerId="ADAL" clId="{CCE0E334-2389-47D6-BA4F-7BB94C8AB683}" dt="2025-10-01T13:13:14.436" v="135" actId="20577"/>
            <ac:spMkLst>
              <pc:docMk/>
              <pc:sldMasterMk cId="824790571" sldId="2147483664"/>
              <pc:sldLayoutMk cId="2631693455" sldId="2147483703"/>
              <ac:spMk id="10" creationId="{1F2D7946-AD1C-4396-B210-D3A195865837}"/>
            </ac:spMkLst>
          </pc:spChg>
          <pc:spChg chg="add mod">
            <ac:chgData name="Ben Day" userId="0d2be0ee-2f4a-49c4-b19c-7ff56a361205" providerId="ADAL" clId="{CCE0E334-2389-47D6-BA4F-7BB94C8AB683}" dt="2025-10-01T13:13:16.938" v="137" actId="20577"/>
            <ac:spMkLst>
              <pc:docMk/>
              <pc:sldMasterMk cId="824790571" sldId="2147483664"/>
              <pc:sldLayoutMk cId="2631693455" sldId="2147483703"/>
              <ac:spMk id="11" creationId="{2F421833-5FF2-2478-E59B-A7CB9FB77561}"/>
            </ac:spMkLst>
          </pc:spChg>
        </pc:sldLayoutChg>
        <pc:sldLayoutChg chg="add mod ord modTransition">
          <pc:chgData name="Ben Day" userId="0d2be0ee-2f4a-49c4-b19c-7ff56a361205" providerId="ADAL" clId="{CCE0E334-2389-47D6-BA4F-7BB94C8AB683}" dt="2025-10-01T13:14:04.448" v="139" actId="20578"/>
          <pc:sldLayoutMkLst>
            <pc:docMk/>
            <pc:sldMasterMk cId="824790571" sldId="2147483664"/>
            <pc:sldLayoutMk cId="3228451826" sldId="2147483704"/>
          </pc:sldLayoutMkLst>
        </pc:sldLayoutChg>
        <pc:sldLayoutChg chg="addSp modSp add mod ord modTransition modAnim">
          <pc:chgData name="Ben Day" userId="0d2be0ee-2f4a-49c4-b19c-7ff56a361205" providerId="ADAL" clId="{CCE0E334-2389-47D6-BA4F-7BB94C8AB683}" dt="2025-10-01T13:21:04.309" v="164"/>
          <pc:sldLayoutMkLst>
            <pc:docMk/>
            <pc:sldMasterMk cId="824790571" sldId="2147483664"/>
            <pc:sldLayoutMk cId="2861264001" sldId="2147483705"/>
          </pc:sldLayoutMkLst>
          <pc:spChg chg="add mod">
            <ac:chgData name="Ben Day" userId="0d2be0ee-2f4a-49c4-b19c-7ff56a361205" providerId="ADAL" clId="{CCE0E334-2389-47D6-BA4F-7BB94C8AB683}" dt="2025-10-01T13:20:14.071" v="160" actId="962"/>
            <ac:spMkLst>
              <pc:docMk/>
              <pc:sldMasterMk cId="824790571" sldId="2147483664"/>
              <pc:sldLayoutMk cId="2861264001" sldId="2147483705"/>
              <ac:spMk id="7" creationId="{E45CCADB-2998-7D95-9C89-0D4F3E344B83}"/>
            </ac:spMkLst>
          </pc:spChg>
        </pc:sldLayoutChg>
        <pc:sldLayoutChg chg="addSp modSp add mod ord modTransition modAnim">
          <pc:chgData name="Ben Day" userId="0d2be0ee-2f4a-49c4-b19c-7ff56a361205" providerId="ADAL" clId="{CCE0E334-2389-47D6-BA4F-7BB94C8AB683}" dt="2025-10-01T13:21:38.551" v="169"/>
          <pc:sldLayoutMkLst>
            <pc:docMk/>
            <pc:sldMasterMk cId="824790571" sldId="2147483664"/>
            <pc:sldLayoutMk cId="3210492370" sldId="2147483706"/>
          </pc:sldLayoutMkLst>
          <pc:spChg chg="add mod">
            <ac:chgData name="Ben Day" userId="0d2be0ee-2f4a-49c4-b19c-7ff56a361205" providerId="ADAL" clId="{CCE0E334-2389-47D6-BA4F-7BB94C8AB683}" dt="2025-10-01T13:20:26.856" v="161" actId="962"/>
            <ac:spMkLst>
              <pc:docMk/>
              <pc:sldMasterMk cId="824790571" sldId="2147483664"/>
              <pc:sldLayoutMk cId="3210492370" sldId="2147483706"/>
              <ac:spMk id="10" creationId="{7DA4A1ED-CEA6-7E7A-D1BF-095D0FD9A6E2}"/>
            </ac:spMkLst>
          </pc:spChg>
          <pc:spChg chg="add mod">
            <ac:chgData name="Ben Day" userId="0d2be0ee-2f4a-49c4-b19c-7ff56a361205" providerId="ADAL" clId="{CCE0E334-2389-47D6-BA4F-7BB94C8AB683}" dt="2025-10-01T13:20:37.107" v="162" actId="962"/>
            <ac:spMkLst>
              <pc:docMk/>
              <pc:sldMasterMk cId="824790571" sldId="2147483664"/>
              <pc:sldLayoutMk cId="3210492370" sldId="2147483706"/>
              <ac:spMk id="11" creationId="{2AE54F46-213C-909B-5F03-5AD2AFB0276E}"/>
            </ac:spMkLst>
          </pc:spChg>
        </pc:sldLayoutChg>
        <pc:sldLayoutChg chg="addSp modSp add mod ord modTransition modAnim">
          <pc:chgData name="Ben Day" userId="0d2be0ee-2f4a-49c4-b19c-7ff56a361205" providerId="ADAL" clId="{CCE0E334-2389-47D6-BA4F-7BB94C8AB683}" dt="2025-10-01T13:23:54.352" v="181"/>
          <pc:sldLayoutMkLst>
            <pc:docMk/>
            <pc:sldMasterMk cId="824790571" sldId="2147483664"/>
            <pc:sldLayoutMk cId="3212680026" sldId="2147483707"/>
          </pc:sldLayoutMkLst>
          <pc:spChg chg="add mod">
            <ac:chgData name="Ben Day" userId="0d2be0ee-2f4a-49c4-b19c-7ff56a361205" providerId="ADAL" clId="{CCE0E334-2389-47D6-BA4F-7BB94C8AB683}" dt="2025-10-01T13:22:20.607" v="173" actId="1076"/>
            <ac:spMkLst>
              <pc:docMk/>
              <pc:sldMasterMk cId="824790571" sldId="2147483664"/>
              <pc:sldLayoutMk cId="3212680026" sldId="2147483707"/>
              <ac:spMk id="12" creationId="{2044029E-23A9-F584-5F8D-39FFDB190709}"/>
            </ac:spMkLst>
          </pc:spChg>
          <pc:spChg chg="add mod">
            <ac:chgData name="Ben Day" userId="0d2be0ee-2f4a-49c4-b19c-7ff56a361205" providerId="ADAL" clId="{CCE0E334-2389-47D6-BA4F-7BB94C8AB683}" dt="2025-10-01T13:23:05.754" v="178" actId="962"/>
            <ac:spMkLst>
              <pc:docMk/>
              <pc:sldMasterMk cId="824790571" sldId="2147483664"/>
              <pc:sldLayoutMk cId="3212680026" sldId="2147483707"/>
              <ac:spMk id="13" creationId="{F6E254DA-DDE9-6317-C056-405194DD9FD2}"/>
            </ac:spMkLst>
          </pc:spChg>
          <pc:spChg chg="add mod">
            <ac:chgData name="Ben Day" userId="0d2be0ee-2f4a-49c4-b19c-7ff56a361205" providerId="ADAL" clId="{CCE0E334-2389-47D6-BA4F-7BB94C8AB683}" dt="2025-10-01T13:23:14.469" v="179" actId="962"/>
            <ac:spMkLst>
              <pc:docMk/>
              <pc:sldMasterMk cId="824790571" sldId="2147483664"/>
              <pc:sldLayoutMk cId="3212680026" sldId="2147483707"/>
              <ac:spMk id="14" creationId="{B137760B-D262-BE44-37BF-F701B7D68D1E}"/>
            </ac:spMkLst>
          </pc:spChg>
        </pc:sldLayoutChg>
      </pc:sldMasterChg>
    </pc:docChg>
  </pc:docChgLst>
  <pc:docChgLst>
    <pc:chgData name="Ben Day" userId="0d2be0ee-2f4a-49c4-b19c-7ff56a361205" providerId="ADAL" clId="{95D6B269-29DF-894B-B1E1-E14580D41275}"/>
    <pc:docChg chg="undo custSel addSld modSld sldOrd modMainMaster modSection">
      <pc:chgData name="Ben Day" userId="0d2be0ee-2f4a-49c4-b19c-7ff56a361205" providerId="ADAL" clId="{95D6B269-29DF-894B-B1E1-E14580D41275}" dt="2024-10-01T11:12:40.532" v="685"/>
      <pc:docMkLst>
        <pc:docMk/>
      </pc:docMkLst>
      <pc:sldChg chg="addSp delSp modSp new mod setBg modClrScheme setClrOvrMap chgLayout">
        <pc:chgData name="Ben Day" userId="0d2be0ee-2f4a-49c4-b19c-7ff56a361205" providerId="ADAL" clId="{95D6B269-29DF-894B-B1E1-E14580D41275}" dt="2024-09-28T18:56:46.618" v="234"/>
        <pc:sldMkLst>
          <pc:docMk/>
          <pc:sldMk cId="470174685" sldId="382"/>
        </pc:sldMkLst>
      </pc:sldChg>
      <pc:sldChg chg="addSp delSp modSp new mod ord modClrScheme chgLayout">
        <pc:chgData name="Ben Day" userId="0d2be0ee-2f4a-49c4-b19c-7ff56a361205" providerId="ADAL" clId="{95D6B269-29DF-894B-B1E1-E14580D41275}" dt="2024-09-30T14:05:07.665" v="445" actId="20578"/>
        <pc:sldMkLst>
          <pc:docMk/>
          <pc:sldMk cId="650967329" sldId="383"/>
        </pc:sldMkLst>
      </pc:sldChg>
      <pc:sldChg chg="addSp delSp modSp add mod ord modClrScheme chgLayout">
        <pc:chgData name="Ben Day" userId="0d2be0ee-2f4a-49c4-b19c-7ff56a361205" providerId="ADAL" clId="{95D6B269-29DF-894B-B1E1-E14580D41275}" dt="2024-09-30T14:07:42.303" v="549" actId="6549"/>
        <pc:sldMkLst>
          <pc:docMk/>
          <pc:sldMk cId="2235691968" sldId="384"/>
        </pc:sldMkLst>
      </pc:sldChg>
      <pc:sldChg chg="modSp add mod">
        <pc:chgData name="Ben Day" userId="0d2be0ee-2f4a-49c4-b19c-7ff56a361205" providerId="ADAL" clId="{95D6B269-29DF-894B-B1E1-E14580D41275}" dt="2024-09-30T21:15:20.644" v="684" actId="6549"/>
        <pc:sldMkLst>
          <pc:docMk/>
          <pc:sldMk cId="3916366455" sldId="385"/>
        </pc:sldMkLst>
      </pc:sldChg>
      <pc:sldChg chg="add">
        <pc:chgData name="Ben Day" userId="0d2be0ee-2f4a-49c4-b19c-7ff56a361205" providerId="ADAL" clId="{95D6B269-29DF-894B-B1E1-E14580D41275}" dt="2024-10-01T11:12:40.532" v="685"/>
        <pc:sldMkLst>
          <pc:docMk/>
          <pc:sldMk cId="4224819951" sldId="386"/>
        </pc:sldMkLst>
      </pc:sldChg>
      <pc:sldMasterChg chg="addSldLayout modSldLayout">
        <pc:chgData name="Ben Day" userId="0d2be0ee-2f4a-49c4-b19c-7ff56a361205" providerId="ADAL" clId="{95D6B269-29DF-894B-B1E1-E14580D41275}" dt="2024-09-30T14:06:45.052" v="469" actId="5793"/>
        <pc:sldMasterMkLst>
          <pc:docMk/>
          <pc:sldMasterMk cId="824790571" sldId="2147483664"/>
        </pc:sldMasterMkLst>
        <pc:sldLayoutChg chg="modSp add mod modTransition">
          <pc:chgData name="Ben Day" userId="0d2be0ee-2f4a-49c4-b19c-7ff56a361205" providerId="ADAL" clId="{95D6B269-29DF-894B-B1E1-E14580D41275}" dt="2024-09-30T14:06:45.052" v="469" actId="5793"/>
          <pc:sldLayoutMkLst>
            <pc:docMk/>
            <pc:sldMasterMk cId="824790571" sldId="2147483664"/>
            <pc:sldLayoutMk cId="2746656275" sldId="214748369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DE264B-9CDE-404B-9752-6CEF6506E4B2}" type="datetimeFigureOut">
              <a:rPr lang="en-US" smtClean="0"/>
              <a:t>3/15/26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E7D7DD-5F2C-46FA-A90B-13E5B00944BE}" type="slidenum">
              <a:rPr lang="en-US" smtClean="0"/>
              <a:t>‹#›</a:t>
            </a:fld>
            <a:endParaRPr lang="en-US"/>
          </a:p>
        </p:txBody>
      </p:sp>
    </p:spTree>
    <p:extLst>
      <p:ext uri="{BB962C8B-B14F-4D97-AF65-F5344CB8AC3E}">
        <p14:creationId xmlns:p14="http://schemas.microsoft.com/office/powerpoint/2010/main" val="1760661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lstStyle/>
          <a:p>
            <a:r>
              <a:t>***SETTING***: Pronunciation: C# --&gt; see sharp</a:t>
            </a:r>
          </a:p>
          <a:p>
            <a:r>
              <a:t>***SETTING***: Pronunciation: .NET --&gt; dot net</a:t>
            </a:r>
          </a:p>
          <a:p>
            <a:r>
              <a:t>***SETTING***: Pronunciation: LINQ --&gt; link</a:t>
            </a:r>
          </a:p>
          <a:p>
            <a:r>
              <a:t>***SETTING***: Pronunciation: SQL --&gt; sequel</a:t>
            </a:r>
          </a:p>
          <a:p>
            <a:r>
              <a:t>***SETTING***: Pronunciation: JSON --&gt; jason</a:t>
            </a:r>
          </a:p>
          <a:p>
            <a:r>
              <a:t>***SETTING***: Pronunciation: XML --&gt; X M L</a:t>
            </a:r>
          </a:p>
          <a:p>
            <a:r>
              <a:t>***SETTING***: Pronunciation: XAML --&gt; zammel</a:t>
            </a:r>
          </a:p>
          <a:p>
            <a:r>
              <a:t>***SETTING***: Pronunciation: ASP.NET --&gt; A S P dot net</a:t>
            </a:r>
          </a:p>
          <a:p>
            <a:r>
              <a:t>***SETTING***: Pronunciation: Blazor --&gt; blay-zor</a:t>
            </a:r>
          </a:p>
          <a:p>
            <a:r>
              <a:t>***SETTING***: Pronunciation: Azure --&gt; azure</a:t>
            </a:r>
          </a:p>
          <a:p>
            <a:r>
              <a:t>***SETTING***: Pronunciation: OAuth --&gt; oh-auth</a:t>
            </a:r>
          </a:p>
          <a:p>
            <a:r>
              <a:t>***SETTING***: Pronunciation: GUID --&gt; gwhid</a:t>
            </a:r>
          </a:p>
          <a:p>
            <a:r>
              <a:t>***SETTING***: Pronunciation: regex --&gt; reg-ex</a:t>
            </a:r>
          </a:p>
          <a:p>
            <a:r>
              <a:t>***SETTING***: Pronunciation: enum --&gt; ee-num</a:t>
            </a:r>
          </a:p>
          <a:p>
            <a:r>
              <a:t>***SETTING***: Pronunciation: NuGet --&gt; new-get</a:t>
            </a:r>
          </a:p>
          <a:p>
            <a:r>
              <a:t>***SETTING***: Pronunciation: DevOps --&gt; dev ops</a:t>
            </a:r>
          </a:p>
          <a:p>
            <a:r>
              <a:t>***SETTING***: Pronunciation: RDBMS --&gt; R D B M S</a:t>
            </a:r>
          </a:p>
          <a:p>
            <a:r>
              <a:t>***SETTING***: Pronunciation: NoSQL --&gt; no sequel</a:t>
            </a:r>
          </a:p>
          <a:p>
            <a:r>
              <a:t>***SETTING***: Pronunciation: MySQL --&gt; my sequel</a:t>
            </a:r>
          </a:p>
          <a:p>
            <a:r>
              <a:t>***SETTING***: Pronunciation: PostgreSQL --&gt; post-gres Q L</a:t>
            </a:r>
          </a:p>
          <a:p>
            <a:r>
              <a:t>***SETTING***: Pronunciation: SQLite --&gt; sequel lite</a:t>
            </a:r>
          </a:p>
          <a:p>
            <a:r>
              <a:t>***SETTING***: Pronunciation: jwot --&gt; jot</a:t>
            </a:r>
          </a:p>
          <a:p>
            <a:r>
              <a:t>***SETTING***: Pronunciation: jwt --&gt; jot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lstStyle/>
          <a:p>
            <a:r>
              <a:t># Title -- Remember Cortez?</a:t>
            </a:r>
          </a:p>
          <a:p>
            <a:endParaRPr/>
          </a:p>
          <a:p>
            <a:r>
              <a:t># Cortez language: "We're doing this. No discussion."</a:t>
            </a:r>
          </a:p>
          <a:p>
            <a:r>
              <a:t>Cortez language sounds like: 'We're doing this starting Monday. No discussion.' 'Period. Full stop.' 'You need to get on board.' It burns the ships. Eliminates alternatives. Gets movement but not buy-in.</a:t>
            </a:r>
          </a:p>
          <a:p>
            <a:endParaRPr/>
          </a:p>
          <a:p>
            <a:r>
              <a:t># Pirate captain language: "Come with me. Here's where we're going."</a:t>
            </a:r>
          </a:p>
          <a:p>
            <a:r>
              <a:t>Pirate captain language sounds like: 'Here's what I'm seeing. Here's what I think we could try. What do you think?' It enlists. It invites. People board the ship because the destination sounds compelling and the captain seems like someone who can get them there.</a:t>
            </a:r>
          </a:p>
          <a:p>
            <a:endParaRPr/>
          </a:p>
          <a:p>
            <a:r>
              <a:t># Enlisting IS the alternative to burning ships</a:t>
            </a:r>
          </a:p>
          <a:p>
            <a:r>
              <a:t>Enlisting isn't a nice-to-have. It's the alternative to burning ships. Every time you use telling language, you're burning a little ship. Every time you use enlisting language, you're inviting someone aboard. And over time, the difference between a crew that chose to be there and a crew that was trapped is everything.</a:t>
            </a:r>
          </a:p>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lstStyle/>
          <a:p>
            <a:r>
              <a:t># Title -- Enlisting Words</a:t>
            </a:r>
          </a:p>
          <a:p>
            <a:endParaRPr/>
          </a:p>
          <a:p>
            <a:r>
              <a:t># Let's — "we're in this together"</a:t>
            </a:r>
          </a:p>
          <a:p>
            <a:r>
              <a:t>'Let's' is the single most powerful word in a leader's vocabulary. It means we're in this together. It's inclusive. It's forward-moving.</a:t>
            </a:r>
          </a:p>
          <a:p>
            <a:endParaRPr/>
          </a:p>
          <a:p>
            <a:r>
              <a:t># We — shared ownership</a:t>
            </a:r>
          </a:p>
          <a:p>
            <a:r>
              <a:t>'We' creates shared ownership. Not 'you need to fix this,' but 'we need to figure this out.'</a:t>
            </a:r>
          </a:p>
          <a:p>
            <a:endParaRPr/>
          </a:p>
          <a:p>
            <a:r>
              <a:t># Team — group identity</a:t>
            </a:r>
          </a:p>
          <a:p>
            <a:r>
              <a:t>'Team' invokes group identity. It reminds people they're part of something bigger than their individual task.</a:t>
            </a:r>
          </a:p>
          <a:p>
            <a:endParaRPr/>
          </a:p>
          <a:p>
            <a:r>
              <a:t># Together — collaboration, not compliance</a:t>
            </a:r>
          </a:p>
          <a:p>
            <a:r>
              <a:t>'Together' signals collaboration, not compliance. 'Let's figure this out together' is a fundamentally different sentence than 'I need you to figure this out.'</a:t>
            </a:r>
          </a:p>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lstStyle/>
          <a:p>
            <a:r>
              <a:t># Title -- Goal vs Solution</a:t>
            </a:r>
          </a:p>
          <a:p>
            <a:endParaRPr/>
          </a:p>
          <a:p>
            <a:r>
              <a:t># Solutions lock them into one path</a:t>
            </a:r>
          </a:p>
          <a:p>
            <a:r>
              <a:t>When you state a solution, you lock your team into one path. Maybe it's the right path, maybe not. But you've closed off every other option before they even had a chance to think.</a:t>
            </a:r>
          </a:p>
          <a:p>
            <a:endParaRPr/>
          </a:p>
          <a:p>
            <a:r>
              <a:t># Goals let your team self-organize</a:t>
            </a:r>
          </a:p>
          <a:p>
            <a:r>
              <a:t>When you state a goal, you give your team the problem and let them self-organize around the solution. They might come up with something better than what you would have prescribed. And they'll own it, because it was their idea.</a:t>
            </a:r>
          </a:p>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lstStyle/>
          <a:p>
            <a:r>
              <a:rPr dirty="0"/>
              <a:t># Title -- Exercise: Goal or Solution?</a:t>
            </a:r>
          </a:p>
          <a:p>
            <a:endParaRPr dirty="0"/>
          </a:p>
          <a:p>
            <a:r>
              <a:rPr dirty="0"/>
              <a:t>Quick reflection. Think about the last request you made of your team. An assignment, a direction, whatever it was. Was it a goal or a solution? Did you say 'build X' or did you say 'we need Y'? If it was a solution, what would the goal version have sounded like? Take thirty seconds, just think about it. Nobody needs to share.</a:t>
            </a:r>
          </a:p>
          <a:p>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lstStyle/>
          <a:p>
            <a:r>
              <a:t># Title -- Building Rapport</a:t>
            </a:r>
          </a:p>
          <a:p>
            <a:endParaRPr/>
          </a:p>
          <a:p>
            <a:r>
              <a:t># Your audience wants to know if you like them</a:t>
            </a:r>
          </a:p>
          <a:p>
            <a:r>
              <a:t>Whether you're in a one-on-one, a team meeting, or presenting to stakeholders, your audience wants to know one thing before they'll listen: do you like them? Do you respect them? Are you on their side? If the answer feels like no, nothing else you say matters.</a:t>
            </a:r>
          </a:p>
          <a:p>
            <a:endParaRPr/>
          </a:p>
          <a:p>
            <a:r>
              <a:t># Your audience wants to feel safe</a:t>
            </a:r>
          </a:p>
          <a:p>
            <a:r>
              <a:t>They also want to feel safe. Not physically safe, psychologically safe. Safe to ask a question. Safe to disagree. Safe to not know the answer. All the enlisting language we just talked about builds this safety.</a:t>
            </a:r>
          </a:p>
          <a:p>
            <a:endParaRPr/>
          </a:p>
          <a:p>
            <a:r>
              <a:t># Show that things are under control — subtly</a:t>
            </a:r>
          </a:p>
          <a:p>
            <a:r>
              <a:t>And they want to know things are under control. Not because you're controlling, but because you've clearly got a handle on the situation. You know the metrics. You understand the constraints. You have the words. This is the fluency piece, and it needs to be subtle. The moment it looks like you're performing competence instead of just being competent, you lose them.</a:t>
            </a:r>
          </a:p>
          <a:p>
            <a:endParaRPr/>
          </a:p>
          <a:p>
            <a:r>
              <a:t># The comedian principle: the audience relaxes when they trust the performer</a:t>
            </a:r>
          </a:p>
          <a:p>
            <a:r>
              <a:t>Think about a standup comedian. When a comedian is clearly in command of the material, the audience relaxes. They settle into the ride. But when the comedian starts flailing, the audience tenses up, because they're worried about the performer instead of enjoying the show. Same thing in leadership. Your team needs to feel like you've got this.</a:t>
            </a:r>
          </a:p>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lstStyle/>
          <a:p>
            <a:r>
              <a:t># Title -- Leading a New Common Sense</a:t>
            </a:r>
          </a:p>
          <a:p>
            <a:endParaRPr/>
          </a:p>
          <a:p>
            <a:r>
              <a:t># Common sense is an unconscious conceptual structure</a:t>
            </a:r>
          </a:p>
          <a:p>
            <a:r>
              <a:t>Lakoff's insight is that common sense is not simple. It's a deep, unconscious conceptual structure. When something becomes common sense, people stop arguing about it. They stop noticing it. It's just how things are. That's why they call it common sense: it's common, it's shared, and it operates below conscious awareness.</a:t>
            </a:r>
          </a:p>
          <a:p>
            <a:endParaRPr/>
          </a:p>
          <a:p>
            <a:r>
              <a:t># Leadership is reshaping what everyone sees as "obvious"</a:t>
            </a:r>
          </a:p>
          <a:p>
            <a:r>
              <a:t>Your job as a leader is to reshape what everyone on the team considers obvious. Not by announcing new rules, but by shifting frames, using enlisting language, creating experiences where the new way feels inevitable.</a:t>
            </a:r>
          </a:p>
          <a:p>
            <a:endParaRPr/>
          </a:p>
          <a:p>
            <a:r>
              <a:t># Uncovering hidden consensus</a:t>
            </a:r>
          </a:p>
          <a:p>
            <a:r>
              <a:t>Most teams already have more agreement than they realize. Your job is to uncover hidden consensus. To say the thing that everyone's thinking but nobody's said. When you do that, people feel seen.</a:t>
            </a:r>
          </a:p>
          <a:p>
            <a:endParaRPr/>
          </a:p>
          <a:p>
            <a:r>
              <a:t># When people internalize it, enforcement becomes unnecessary</a:t>
            </a:r>
          </a:p>
          <a:p>
            <a:r>
              <a:t>And when people internalize the new common sense, enforcement becomes unnecessary. You don't have to police quality when people genuinely care about quality. You don't have to enforce process when the process feels obvious. That's the difference between Cortez and the pirate captain. One mandates behavior. The other reshapes common sense.</a:t>
            </a:r>
          </a:p>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lstStyle/>
          <a:p>
            <a:r>
              <a:t># Title -- Managing Change Without Creating Enemies</a:t>
            </a:r>
          </a:p>
          <a:p>
            <a:endParaRPr/>
          </a:p>
          <a:p>
            <a:r>
              <a:t># 1: Step 1 → Give them a suggestion, not an order</a:t>
            </a:r>
          </a:p>
          <a:p>
            <a:r>
              <a:t>Start with a suggestion, not an order. 'Here's something I've seen work' is completely different from 'here's what we're doing now.' One invites engagement. The other invites resistance.</a:t>
            </a:r>
          </a:p>
          <a:p>
            <a:endParaRPr/>
          </a:p>
          <a:p>
            <a:r>
              <a:t># 2: Step 2 → Let them build comfort with the idea</a:t>
            </a:r>
          </a:p>
          <a:p>
            <a:r>
              <a:t>Then give people time to sit with it. Let them poke holes. Let them worry. Let them come to terms with the change at their own pace. This is the part most leaders skip because it feels slow. It's not slow, it's investment.</a:t>
            </a:r>
          </a:p>
          <a:p>
            <a:endParaRPr/>
          </a:p>
          <a:p>
            <a:r>
              <a:t># 3: Step 3 → Acknowledge what's being given up</a:t>
            </a:r>
          </a:p>
          <a:p>
            <a:r>
              <a:t>Acknowledge what's being given up. This is critical. Even good change feels like losing something. When you move from story points to flow metrics, someone is losing a system they understood. When you restructure teams, people are losing relationships they valued. 'I know the old way was comfortable' goes a long way.</a:t>
            </a:r>
          </a:p>
          <a:p>
            <a:endParaRPr/>
          </a:p>
          <a:p>
            <a:r>
              <a:t># 4: Step 4 → Help them craft the plan themselves</a:t>
            </a:r>
          </a:p>
          <a:p>
            <a:r>
              <a:t>And finally, help them craft the actual plan. Not your plan that they execute. Their plan that you guided. That's how you get ownership instead of compliance.</a:t>
            </a:r>
          </a:p>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lstStyle/>
          <a:p>
            <a:r>
              <a:t># Title -- The Feelings of Loss</a:t>
            </a:r>
          </a:p>
          <a:p>
            <a:endParaRPr/>
          </a:p>
          <a:p>
            <a:r>
              <a:t># Even good change triggers loss aversion</a:t>
            </a:r>
          </a:p>
          <a:p>
            <a:r>
              <a:t>Even good change triggers loss aversion. Humans are wired to feel losses more strongly than equivalent gains. Moving to a better process still means losing the process you knew. Moving to a better tool still means losing the tool you mastered.</a:t>
            </a:r>
          </a:p>
          <a:p>
            <a:endParaRPr/>
          </a:p>
          <a:p>
            <a:r>
              <a:t># Acknowledge what stays the same</a:t>
            </a:r>
          </a:p>
          <a:p>
            <a:r>
              <a:t>One of the most powerful things you can do is emphasize what stays the same. 'We're changing how we track work, but we're not changing who does the work, or how we make decisions, or what we value.' That grounds people.</a:t>
            </a:r>
          </a:p>
          <a:p>
            <a:endParaRPr/>
          </a:p>
          <a:p>
            <a:r>
              <a:t># "I know the old way was comfortable"</a:t>
            </a:r>
          </a:p>
          <a:p>
            <a:r>
              <a:t>'I know the old way was comfortable.' That single sentence tells people you see them. You're not dismissing their experience. You're not calling the old way stupid. You're acknowledging that change has a cost, even when it's worth it.</a:t>
            </a:r>
          </a:p>
          <a:p>
            <a:endParaRPr/>
          </a:p>
          <a:p>
            <a:r>
              <a:t># Skipping this step is why mandates fail</a:t>
            </a:r>
          </a:p>
          <a:p>
            <a:r>
              <a:t>Skipping this step is why mandates fail. Cortez didn't acknowledge loss, he just eliminated the alternative. And the result was a crew that was compliant but resentful. If you want internalization instead of compliance, you have to honor the transition.</a:t>
            </a:r>
          </a:p>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lstStyle/>
          <a:p>
            <a:r>
              <a:t># Title -- How to Deliver Bad News</a:t>
            </a:r>
          </a:p>
          <a:p>
            <a:endParaRPr/>
          </a:p>
          <a:p>
            <a:r>
              <a:t># Left column creates defensiveness and uncertainty</a:t>
            </a:r>
          </a:p>
          <a:p>
            <a:r>
              <a:t>The left column is what comes naturally, and every one of these creates defensiveness, uncertainty, or both. 'I don't know' stops the conversation. 'It's not my fault' starts a blame hunt.</a:t>
            </a:r>
          </a:p>
          <a:p>
            <a:endParaRPr/>
          </a:p>
          <a:p>
            <a:r>
              <a:t># Right column moves the conversation forward</a:t>
            </a:r>
          </a:p>
          <a:p>
            <a:r>
              <a:t>The right column keeps things moving forward. 'Here's what I know so far' is honest and useful. 'We're X days behind, here's why and what we're doing,' that's transparency that builds trust even when the news is bad. Notice these are all toward language, pointing toward the next step rather than away from the problem.</a:t>
            </a:r>
          </a:p>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lstStyle/>
          <a:p>
            <a:r>
              <a:t># Title -- Enlisting Phrases — Your Reference Card</a:t>
            </a:r>
          </a:p>
          <a:p>
            <a:endParaRPr/>
          </a:p>
          <a:p>
            <a:r>
              <a:t># "Some things to try..."</a:t>
            </a:r>
          </a:p>
          <a:p>
            <a:r>
              <a:t>'Some things to try' is permission to experiment. It's low stakes. It says 'I'm offering options, not commands.'</a:t>
            </a:r>
          </a:p>
          <a:p>
            <a:endParaRPr/>
          </a:p>
          <a:p>
            <a:r>
              <a:t># "Here's something that might work..."</a:t>
            </a:r>
          </a:p>
          <a:p>
            <a:r>
              <a:t>'Here's something that might work' positions your experience as a resource, not an authority. They can take it or leave it.</a:t>
            </a:r>
          </a:p>
          <a:p>
            <a:endParaRPr/>
          </a:p>
          <a:p>
            <a:r>
              <a:t># "Sometimes I find this helpful..."</a:t>
            </a:r>
          </a:p>
          <a:p>
            <a:r>
              <a:t>'Sometimes I find this helpful' is vulnerability disguised as advice. You're sharing your own experience, which is disarming. People lean in.</a:t>
            </a:r>
          </a:p>
          <a:p>
            <a:endParaRPr/>
          </a:p>
          <a:p>
            <a:r>
              <a:t># "Because when you think about it..."</a:t>
            </a:r>
          </a:p>
          <a:p>
            <a:r>
              <a:t>'Because when you think about it...' This is the magic phrase. It invites the other person to think alongside you. They arrive at the conclusion with you instead of being told the conclusion.</a:t>
            </a:r>
          </a:p>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lstStyle/>
          <a:p>
            <a:r>
              <a:t># Title -- This Is What Generative Leadership Sounds Like</a:t>
            </a:r>
          </a:p>
          <a:p>
            <a:endParaRPr/>
          </a:p>
          <a:p>
            <a:r>
              <a:t>Remember the background music metaphor from this morning? The generative leader sets ambient conditions where people feel comfortable and creative. Well, this module is about what that music actually sounds like. The words, the frames, the phrases. And remember the mountain biker? This morning we talked about three distances: the rocks in front of your wheel, the trail ahead, the destination on the horizon. This module is where you learn to handle the rocks. These are fluency skills. And when you're fluent in them, they become invisible. People don't notice the technique, they just feel the effect.</a:t>
            </a:r>
          </a:p>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lstStyle/>
          <a:p>
            <a:r>
              <a:t># Title -- When This Becomes Fluency</a:t>
            </a:r>
          </a:p>
          <a:p>
            <a:endParaRPr/>
          </a:p>
          <a:p>
            <a:r>
              <a:t># At first, these swaps feel clunky and deliberate</a:t>
            </a:r>
          </a:p>
          <a:p>
            <a:r>
              <a:t>At first, all of this is going to feel clunky. You'll catch yourself mid-sentence, rewind, and try again. That's normal. That's learning.</a:t>
            </a:r>
          </a:p>
          <a:p>
            <a:endParaRPr/>
          </a:p>
          <a:p>
            <a:r>
              <a:t># Then they become second nature</a:t>
            </a:r>
          </a:p>
          <a:p>
            <a:r>
              <a:t>But over time, they become second nature. You stop thinking about 'toward' versus 'away from.' You just naturally say 'let's hit this target' instead of 'don't miss the deadline.' It becomes how you talk.</a:t>
            </a:r>
          </a:p>
          <a:p>
            <a:endParaRPr/>
          </a:p>
          <a:p>
            <a:r>
              <a:t># That's fluency — leadership becomes ambient, not performed</a:t>
            </a:r>
          </a:p>
          <a:p>
            <a:r>
              <a:t>And that's fluency. The first layer from this morning. When you're fluent in these patterns, people don't notice the technique. They just feel safe. They feel heard. They feel like you've got this. Like being in the audience of a comedian who clearly knows the material, they relax into the ride.</a:t>
            </a:r>
          </a:p>
          <a:p>
            <a:endParaRPr/>
          </a:p>
          <a:p>
            <a:r>
              <a:t># The words disappear. The culture remains.</a:t>
            </a:r>
          </a:p>
          <a:p>
            <a:r>
              <a:t>The words disappear. The culture remains. And that's when you've started reshaping common sense. Not because you announced a new policy, but because the way you talk changed what feels normal. That's generative leadership in practice.</a:t>
            </a:r>
          </a:p>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lstStyle/>
          <a:p>
            <a:r>
              <a:t># Title -- Here's What Actually Works</a:t>
            </a:r>
          </a:p>
          <a:p>
            <a:endParaRPr/>
          </a:p>
          <a:p>
            <a:r>
              <a:t># Stock Photo: guy-pointing-left</a:t>
            </a:r>
          </a:p>
          <a:p>
            <a:endParaRPr/>
          </a:p>
          <a:p>
            <a:r>
              <a:t>So here's the cheat sheet. Four things to try starting tomorrow. One: catch yourself before you speak and flip away-from language to toward language. Two: replace 'you need to' with 'things to consider.' Three: state goals, not solutions, in your next planning meeting. And four: say 'let's try' at least once a day. These are small changes. They're also the background music that changes the entire feel of your team.</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lstStyle/>
          <a:p>
            <a:r>
              <a:t># Title -- Module 4 Key Takeaways</a:t>
            </a:r>
          </a:p>
          <a:p>
            <a:endParaRPr/>
          </a:p>
          <a:p>
            <a:r>
              <a:t># Words shape perception and reality — don't think of an elephant</a:t>
            </a:r>
          </a:p>
          <a:p>
            <a:r>
              <a:t>Words shape perception and reality. Don't think of an elephant. The brain processes the thing before it can negate it.</a:t>
            </a:r>
          </a:p>
          <a:p>
            <a:endParaRPr/>
          </a:p>
          <a:p>
            <a:r>
              <a:t># Point toward what you want — the mountain biking principle</a:t>
            </a:r>
          </a:p>
          <a:p>
            <a:r>
              <a:t>Point toward what you want, not away from what you don't want. Look at the path, not the rock.</a:t>
            </a:r>
          </a:p>
          <a:p>
            <a:endParaRPr/>
          </a:p>
          <a:p>
            <a:r>
              <a:t># Enlist, don't tell — be the pirate captain, not Cortez</a:t>
            </a:r>
          </a:p>
          <a:p>
            <a:r>
              <a:t>Enlist people, don't tell them. Be the pirate captain, not Cortez. 'Let's try' beats 'we're doing this starting Monday' every time.</a:t>
            </a:r>
          </a:p>
          <a:p>
            <a:endParaRPr/>
          </a:p>
          <a:p>
            <a:r>
              <a:t># State goals, not solutions — let your team own the answer</a:t>
            </a:r>
          </a:p>
          <a:p>
            <a:r>
              <a:t>State goals, not solutions. Give your team the problem and let them own the answer.</a:t>
            </a:r>
          </a:p>
          <a:p>
            <a:endParaRPr/>
          </a:p>
          <a:p>
            <a:r>
              <a:t># Honor the loss — even good change costs something</a:t>
            </a:r>
          </a:p>
          <a:p>
            <a:r>
              <a:t>Honor the loss. Even good change costs something. Acknowledge it.</a:t>
            </a:r>
          </a:p>
          <a:p>
            <a:endParaRPr/>
          </a:p>
          <a:p>
            <a:r>
              <a:t># Fluency makes it invisible — the words disappear, the culture remains</a:t>
            </a:r>
          </a:p>
          <a:p>
            <a:r>
              <a:t>And practice until it becomes fluency. The words disappear, the culture remains. That's when you've started leading a new common sense.</a:t>
            </a:r>
          </a:p>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lstStyle/>
          <a:p>
            <a:r>
              <a:t># Title -- Don't Think of an Elephant.</a:t>
            </a:r>
          </a:p>
          <a:p>
            <a:endParaRPr/>
          </a:p>
          <a:p>
            <a:r>
              <a:t>I want to try something. On the count of three, I want you to not think of an elephant. Ready? One... two... three. Don't think of an elephant. [pause] So what happened? You thought of an elephant, right? Everyone does. Your brain has to process the thing before it can negate it. When I say 'don't think of an elephant,' your brain first conjures the elephant, and then tries to suppress it. And it can't.</a:t>
            </a:r>
          </a:p>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lstStyle/>
          <a:p>
            <a:r>
              <a:t># Title -- Linguistic Frames</a:t>
            </a:r>
          </a:p>
          <a:p>
            <a:endParaRPr/>
          </a:p>
          <a:p>
            <a:r>
              <a:t># "I'm not a crook" — Richard Nixon</a:t>
            </a:r>
          </a:p>
          <a:p>
            <a:r>
              <a:t>Think about Nixon saying 'I'm not a crook.' What's the frame? Crook. Every time he denies it, he reinforces the association. The brain has to process 'crook' before it can process 'not.'</a:t>
            </a:r>
          </a:p>
          <a:p>
            <a:endParaRPr/>
          </a:p>
          <a:p>
            <a:r>
              <a:t># The brain processes the thing before it can negate it</a:t>
            </a:r>
          </a:p>
          <a:p>
            <a:r>
              <a:t>This is how framing works. The words you choose determine what your audience pictures. And that picture shapes how they feel, what they believe is possible, and what they do next.</a:t>
            </a:r>
          </a:p>
          <a:p>
            <a:endParaRPr/>
          </a:p>
          <a:p>
            <a:r>
              <a:t># Choose words that point toward what you want</a:t>
            </a:r>
          </a:p>
          <a:p>
            <a:r>
              <a:t>So the first rule of Words for Leaders: choose words that point toward what you want, not away from what you don't want. Talk about the destination, not the obstacle.</a:t>
            </a:r>
          </a:p>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lstStyle/>
          <a:p>
            <a:r>
              <a:t># Title -- The Mountain Biking Principle</a:t>
            </a:r>
          </a:p>
          <a:p>
            <a:endParaRPr/>
          </a:p>
          <a:p>
            <a:r>
              <a:t># Don't stare at what you're trying to avoid</a:t>
            </a:r>
          </a:p>
          <a:p>
            <a:r>
              <a:t>When you're mountain biking, the most important rule is don't stare at the rock you're trying to avoid. Because you'll steer straight into it. Your body follows your eyes.</a:t>
            </a:r>
          </a:p>
          <a:p>
            <a:endParaRPr/>
          </a:p>
          <a:p>
            <a:r>
              <a:t># Look where you want to go</a:t>
            </a:r>
          </a:p>
          <a:p>
            <a:r>
              <a:t>Instead, look where you want to go. Look at the path, not the obstacle. Your body follows your attention, and so does your team.</a:t>
            </a:r>
          </a:p>
          <a:p>
            <a:endParaRPr/>
          </a:p>
          <a:p>
            <a:r>
              <a:t># Same with words: talk about what you want</a:t>
            </a:r>
          </a:p>
          <a:p>
            <a:r>
              <a:t>Same with words. When you say 'don't miss the deadline,' the team pictures missing the deadline. When you say 'let's hit this target,' the team pictures hitting the target. Same intention, completely different mental image.</a:t>
            </a:r>
          </a:p>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lstStyle/>
          <a:p>
            <a:r>
              <a:t># Title -- Direction of Language</a:t>
            </a:r>
          </a:p>
          <a:p>
            <a:endParaRPr/>
          </a:p>
          <a:p>
            <a:r>
              <a:t># Left column creates the image you DON'T want</a:t>
            </a:r>
          </a:p>
          <a:p>
            <a:r>
              <a:t>Look at the left column. Every one of these creates a mental image of the thing you don't want. Forget. Spill. Miss. Bugs. Your team's brain processes the negative before the negation.</a:t>
            </a:r>
          </a:p>
          <a:p>
            <a:endParaRPr/>
          </a:p>
          <a:p>
            <a:r>
              <a:t># Right column creates the image you DO want</a:t>
            </a:r>
          </a:p>
          <a:p>
            <a:r>
              <a:t>Now the right column. Remember. Keep it in the cup. Hit the target. Get it right. These create the mental image of success. Same intention, opposite effect on the brain.</a:t>
            </a:r>
          </a:p>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lstStyle/>
          <a:p>
            <a:r>
              <a:rPr dirty="0"/>
              <a:t># Title -- Exercise: Reframe These</a:t>
            </a:r>
          </a:p>
          <a:p>
            <a:endParaRPr dirty="0"/>
          </a:p>
          <a:p>
            <a:r>
              <a:rPr dirty="0"/>
              <a:t>Alright, your turn. At your tables, I want you to reframe these four phrases. Take the away-from language and flip it to toward language. Here they are: 'Stop introducing bugs.' 'Don't be late to standup.' 'We can't keep missing deadlines.' And one more: 'You need to stop going around the process.' Take about three minutes at your tables, and then we'll hear a few.</a:t>
            </a:r>
          </a:p>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lstStyle/>
          <a:p>
            <a:r>
              <a:t># Title -- Enlisting vs Telling</a:t>
            </a:r>
          </a:p>
          <a:p>
            <a:endParaRPr/>
          </a:p>
          <a:p>
            <a:r>
              <a:t># Telling (Creates Resistance)</a:t>
            </a:r>
          </a:p>
          <a:p>
            <a:endParaRPr/>
          </a:p>
          <a:p>
            <a:r>
              <a:t># Enlisting (Creates Alignment)</a:t>
            </a:r>
          </a:p>
          <a:p>
            <a:endParaRPr/>
          </a:p>
          <a:p>
            <a:r>
              <a:t># "You need to work on..."</a:t>
            </a:r>
          </a:p>
          <a:p>
            <a:r>
              <a:t>'You need to work on...' Notice the 'you.' It puts the person on the defensive. It sounds like an accusation even when it's not meant as one.</a:t>
            </a:r>
          </a:p>
          <a:p>
            <a:endParaRPr/>
          </a:p>
          <a:p>
            <a:r>
              <a:t># "You've got to be careful"</a:t>
            </a:r>
          </a:p>
          <a:p>
            <a:r>
              <a:t>'You've got to be careful.' Again, 'you.' It implies they haven't been careful. It creates friction.</a:t>
            </a:r>
          </a:p>
          <a:p>
            <a:endParaRPr/>
          </a:p>
          <a:p>
            <a:r>
              <a:t># "Period. Full stop."</a:t>
            </a:r>
          </a:p>
          <a:p>
            <a:r>
              <a:t>'Period. Full stop.' This shuts down the conversation entirely. It's an authority move that says 'I'm not interested in your perspective.'</a:t>
            </a:r>
          </a:p>
          <a:p>
            <a:endParaRPr/>
          </a:p>
          <a:p>
            <a:r>
              <a:t># "We have to change this"</a:t>
            </a:r>
          </a:p>
          <a:p>
            <a:r>
              <a:t>'We have to change this.' Even with 'we,' the 'have to' creates pressure. It implies there's no choice, which triggers resistance.</a:t>
            </a:r>
          </a:p>
          <a:p>
            <a:endParaRPr/>
          </a:p>
          <a:p>
            <a:r>
              <a:t># "Things to work on:"</a:t>
            </a:r>
          </a:p>
          <a:p>
            <a:r>
              <a:t>Switching to enlisting, 'Things to work on.' No 'you.' It's a list, not a finger. The person can engage without feeling attacked.</a:t>
            </a:r>
          </a:p>
          <a:p>
            <a:endParaRPr/>
          </a:p>
          <a:p>
            <a:r>
              <a:t># "It's important to be careful"</a:t>
            </a:r>
          </a:p>
          <a:p>
            <a:r>
              <a:t>'It's important to be careful.' No 'you.' It's a principle, not a criticism. The person can agree without feeling judged.</a:t>
            </a:r>
          </a:p>
          <a:p>
            <a:endParaRPr/>
          </a:p>
          <a:p>
            <a:r>
              <a:t># "Because when you think about it..."</a:t>
            </a:r>
          </a:p>
          <a:p>
            <a:r>
              <a:t>'Because when you think about it...' This invites the person into the reasoning. They arrive at the conclusion themselves. Way more powerful than 'full stop.'</a:t>
            </a:r>
          </a:p>
          <a:p>
            <a:endParaRPr/>
          </a:p>
          <a:p>
            <a:r>
              <a:t># "Let's try..."</a:t>
            </a:r>
          </a:p>
          <a:p>
            <a:r>
              <a:t>'Let's try...' Two magic words. 'Let's' means we're in this together. 'Try' means it's safe to fail. That single phrase creates more psychological safety than a hundred trust-building exercises.</a:t>
            </a:r>
          </a:p>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lstStyle/>
          <a:p>
            <a:r>
              <a:t># Title -- The "You" Problem</a:t>
            </a:r>
          </a:p>
          <a:p>
            <a:endParaRPr/>
          </a:p>
          <a:p>
            <a:r>
              <a:t># "You" puts people on the defensive</a:t>
            </a:r>
          </a:p>
          <a:p>
            <a:r>
              <a:t>'You need to...' 'You should have...' 'You didn't...' Every one of these sounds like an accusation, even when you mean it as helpful advice. The word 'you' paired with a directive makes the other person the problem.</a:t>
            </a:r>
          </a:p>
          <a:p>
            <a:endParaRPr/>
          </a:p>
          <a:p>
            <a:r>
              <a:t># Shift to "we," "let's," or remove the subject entirely</a:t>
            </a:r>
          </a:p>
          <a:p>
            <a:r>
              <a:t>The fix is simple. Shift to 'we,' 'let's,' or just remove the subject entirely. 'Things to consider' instead of 'you should consider.' 'Let's think about' instead of 'you need to think about.'</a:t>
            </a:r>
          </a:p>
          <a:p>
            <a:endParaRPr/>
          </a:p>
          <a:p>
            <a:r>
              <a:t># "You should consider..." → "Things to consider:"</a:t>
            </a:r>
          </a:p>
          <a:p>
            <a:r>
              <a:t>Notice the difference. 'You should consider switching to feature flags.' That's a finger pointed at one person. 'Things to consider: feature flags.' That's a list on a whiteboard. Same idea. One feels like criticism, the other feels like collaboration.</a:t>
            </a:r>
          </a:p>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3105688"/>
          </a:xfrm>
        </p:spPr>
        <p:txBody>
          <a:bodyPr anchor="b">
            <a:normAutofit/>
          </a:bodyPr>
          <a:lstStyle>
            <a:lvl1pPr algn="ctr">
              <a:defRPr sz="4800"/>
            </a:lvl1pPr>
          </a:lstStyle>
          <a:p>
            <a:r>
              <a:rPr lang="en-US" dirty="0"/>
              <a:t>Click to edit Master title style</a:t>
            </a:r>
          </a:p>
        </p:txBody>
      </p:sp>
      <p:sp>
        <p:nvSpPr>
          <p:cNvPr id="3" name="Subtitle 2"/>
          <p:cNvSpPr>
            <a:spLocks noGrp="1"/>
          </p:cNvSpPr>
          <p:nvPr>
            <p:ph type="subTitle" idx="1"/>
          </p:nvPr>
        </p:nvSpPr>
        <p:spPr>
          <a:xfrm>
            <a:off x="1524000" y="4601360"/>
            <a:ext cx="9144000" cy="656439"/>
          </a:xfrm>
        </p:spPr>
        <p:txBody>
          <a:bodyPr anchor="ctr"/>
          <a:lstStyle>
            <a:lvl1pPr marL="0" indent="0" algn="ct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361697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7" name="Rectangle 6"/>
          <p:cNvSpPr/>
          <p:nvPr userDrawn="1"/>
        </p:nvSpPr>
        <p:spPr>
          <a:xfrm>
            <a:off x="-1463041" y="1"/>
            <a:ext cx="1463041" cy="738664"/>
          </a:xfrm>
          <a:prstGeom prst="rect">
            <a:avLst/>
          </a:prstGeom>
        </p:spPr>
        <p:txBody>
          <a:bodyPr wrap="square">
            <a:spAutoFit/>
          </a:bodyPr>
          <a:lstStyle/>
          <a:p>
            <a:pPr marL="0" marR="0" lvl="0" indent="0" algn="r" defTabSz="914225"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404040"/>
                </a:solidFill>
                <a:effectLst/>
                <a:uLnTx/>
                <a:uFillTx/>
                <a:latin typeface="Gotham Medium" panose="02000604030000020004" pitchFamily="50" charset="0"/>
                <a:ea typeface="+mn-ea"/>
                <a:cs typeface="+mn-cs"/>
                <a:sym typeface="Calibri"/>
              </a:rPr>
              <a:t>This bullet list is </a:t>
            </a:r>
            <a:r>
              <a:rPr kumimoji="0" lang="en-US" sz="1400" b="1" i="0" u="none" strike="noStrike" kern="0" cap="none" spc="0" normalizeH="0" baseline="0" noProof="0" dirty="0">
                <a:ln>
                  <a:noFill/>
                </a:ln>
                <a:solidFill>
                  <a:srgbClr val="5B9BD5"/>
                </a:solidFill>
                <a:effectLst/>
                <a:uLnTx/>
                <a:uFillTx/>
                <a:latin typeface="Gotham Medium" panose="02000604030000020004" pitchFamily="50" charset="0"/>
                <a:ea typeface="+mn-ea"/>
                <a:cs typeface="+mn-cs"/>
                <a:sym typeface="Calibri"/>
              </a:rPr>
              <a:t>preset</a:t>
            </a:r>
            <a:r>
              <a:rPr kumimoji="0" lang="en-US" sz="1400" b="0" i="0" u="none" strike="noStrike" kern="0" cap="none" spc="0" normalizeH="0" baseline="0" noProof="0" dirty="0">
                <a:ln>
                  <a:noFill/>
                </a:ln>
                <a:solidFill>
                  <a:srgbClr val="5B9BD5"/>
                </a:solidFill>
                <a:effectLst/>
                <a:uLnTx/>
                <a:uFillTx/>
                <a:latin typeface="Gotham Medium" panose="02000604030000020004" pitchFamily="50" charset="0"/>
                <a:ea typeface="+mn-ea"/>
                <a:cs typeface="+mn-cs"/>
                <a:sym typeface="Calibri"/>
              </a:rPr>
              <a:t> </a:t>
            </a:r>
            <a:r>
              <a:rPr kumimoji="0" lang="en-US" sz="1400" b="0" i="0" u="none" strike="noStrike" kern="0" cap="none" spc="0" normalizeH="0" baseline="0" noProof="0" dirty="0">
                <a:ln>
                  <a:noFill/>
                </a:ln>
                <a:solidFill>
                  <a:srgbClr val="404040"/>
                </a:solidFill>
                <a:effectLst/>
                <a:uLnTx/>
                <a:uFillTx/>
                <a:latin typeface="Gotham Medium" panose="02000604030000020004" pitchFamily="50" charset="0"/>
                <a:ea typeface="+mn-ea"/>
                <a:cs typeface="+mn-cs"/>
                <a:sym typeface="Calibri"/>
              </a:rPr>
              <a:t>with </a:t>
            </a:r>
            <a:r>
              <a:rPr kumimoji="0" lang="en-US" sz="1400" b="1" i="0" u="none" strike="noStrike" kern="0" cap="none" spc="0" normalizeH="0" baseline="0" noProof="0" dirty="0">
                <a:ln>
                  <a:noFill/>
                </a:ln>
                <a:solidFill>
                  <a:srgbClr val="5B9BD5"/>
                </a:solidFill>
                <a:effectLst/>
                <a:uLnTx/>
                <a:uFillTx/>
                <a:latin typeface="Gotham Medium" panose="02000604030000020004" pitchFamily="50" charset="0"/>
                <a:ea typeface="+mn-ea"/>
                <a:cs typeface="+mn-cs"/>
                <a:sym typeface="Calibri"/>
              </a:rPr>
              <a:t>animations</a:t>
            </a:r>
          </a:p>
        </p:txBody>
      </p:sp>
      <p:sp>
        <p:nvSpPr>
          <p:cNvPr id="17" name="Text Placeholder 16"/>
          <p:cNvSpPr>
            <a:spLocks noGrp="1"/>
          </p:cNvSpPr>
          <p:nvPr>
            <p:ph type="body" sz="quarter" idx="12" hasCustomPrompt="1"/>
          </p:nvPr>
        </p:nvSpPr>
        <p:spPr>
          <a:xfrm>
            <a:off x="5181600" y="0"/>
            <a:ext cx="6463307" cy="6858000"/>
          </a:xfrm>
        </p:spPr>
        <p:txBody>
          <a:bodyPr anchor="ctr"/>
          <a:lstStyle>
            <a:lvl1pPr algn="l">
              <a:lnSpc>
                <a:spcPct val="100000"/>
              </a:lnSpc>
              <a:defRPr sz="2400" baseline="0">
                <a:solidFill>
                  <a:schemeClr val="tx1"/>
                </a:solidFill>
                <a:latin typeface="+mn-lt"/>
              </a:defRPr>
            </a:lvl1pPr>
            <a:lvl2pPr algn="l">
              <a:defRPr sz="2400" b="0" i="0">
                <a:solidFill>
                  <a:schemeClr val="tx1"/>
                </a:solidFill>
                <a:latin typeface="+mn-lt"/>
                <a:ea typeface="Gotham Book" panose="02000604040000020004" pitchFamily="50" charset="0"/>
                <a:cs typeface="Gotham Book" panose="02000604040000020004" pitchFamily="50" charset="0"/>
              </a:defRPr>
            </a:lvl2pPr>
            <a:lvl3pPr algn="l">
              <a:defRPr sz="2400" b="0" i="0">
                <a:solidFill>
                  <a:schemeClr val="tx1"/>
                </a:solidFill>
                <a:latin typeface="+mn-lt"/>
                <a:ea typeface="Gotham Book" panose="02000604040000020004" pitchFamily="50" charset="0"/>
                <a:cs typeface="Gotham Book" panose="02000604040000020004" pitchFamily="50" charset="0"/>
              </a:defRPr>
            </a:lvl3pPr>
            <a:lvl4pPr algn="l">
              <a:defRPr sz="2400" b="0" i="0">
                <a:solidFill>
                  <a:schemeClr val="tx1"/>
                </a:solidFill>
                <a:latin typeface="+mn-lt"/>
                <a:ea typeface="Gotham Book" panose="02000604040000020004" pitchFamily="50" charset="0"/>
                <a:cs typeface="Gotham Book" panose="02000604040000020004" pitchFamily="50" charset="0"/>
              </a:defRPr>
            </a:lvl4pPr>
            <a:lvl5pPr algn="l">
              <a:defRPr sz="2400" b="0" i="0">
                <a:solidFill>
                  <a:schemeClr val="tx1"/>
                </a:solidFill>
                <a:latin typeface="+mn-lt"/>
                <a:ea typeface="Gotham Book" panose="02000604040000020004" pitchFamily="50" charset="0"/>
                <a:cs typeface="Gotham Book" panose="02000604040000020004" pitchFamily="50" charset="0"/>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3" hasCustomPrompt="1"/>
          </p:nvPr>
        </p:nvSpPr>
        <p:spPr>
          <a:xfrm>
            <a:off x="743783" y="3097359"/>
            <a:ext cx="3147933" cy="663284"/>
          </a:xfrm>
        </p:spPr>
        <p:txBody>
          <a:bodyPr anchor="b" anchorCtr="0">
            <a:noAutofit/>
          </a:bodyPr>
          <a:lstStyle>
            <a:lvl1pPr marL="0" indent="0" algn="ctr">
              <a:buNone/>
              <a:defRPr sz="4000" b="0" baseline="0">
                <a:solidFill>
                  <a:schemeClr val="bg1"/>
                </a:solidFill>
                <a:latin typeface="+mn-lt"/>
              </a:defRPr>
            </a:lvl1pPr>
            <a:lvl2pPr marL="297066" indent="0" algn="ctr">
              <a:buNone/>
              <a:defRPr sz="3600">
                <a:latin typeface="+mj-lt"/>
              </a:defRPr>
            </a:lvl2pPr>
            <a:lvl3pPr marL="596161" indent="0" algn="ctr">
              <a:buNone/>
              <a:defRPr sz="3600">
                <a:latin typeface="+mj-lt"/>
              </a:defRPr>
            </a:lvl3pPr>
            <a:lvl4pPr marL="882629" indent="0" algn="ctr">
              <a:buNone/>
              <a:defRPr sz="3600">
                <a:latin typeface="+mj-lt"/>
              </a:defRPr>
            </a:lvl4pPr>
            <a:lvl5pPr marL="1096935" indent="0" algn="ctr">
              <a:buNone/>
              <a:defRPr sz="3600">
                <a:latin typeface="+mj-lt"/>
              </a:defRPr>
            </a:lvl5pPr>
          </a:lstStyle>
          <a:p>
            <a:pPr lvl="0"/>
            <a:r>
              <a:rPr lang="en-US" dirty="0"/>
              <a:t>Summary</a:t>
            </a:r>
          </a:p>
        </p:txBody>
      </p:sp>
      <p:pic>
        <p:nvPicPr>
          <p:cNvPr id="5" name="Picture 12">
            <a:extLst>
              <a:ext uri="{FF2B5EF4-FFF2-40B4-BE49-F238E27FC236}">
                <a16:creationId xmlns:a16="http://schemas.microsoft.com/office/drawing/2014/main" id="{CADB670E-B418-859F-27F9-7E00202AF81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11708164" y="6379236"/>
            <a:ext cx="407194" cy="407194"/>
          </a:xfrm>
          <a:prstGeom prst="rect">
            <a:avLst/>
          </a:prstGeom>
          <a:noFill/>
          <a:ln w="9525">
            <a:noFill/>
            <a:miter lim="800000"/>
            <a:headEnd/>
            <a:tailEnd/>
          </a:ln>
        </p:spPr>
      </p:pic>
      <p:sp>
        <p:nvSpPr>
          <p:cNvPr id="6" name="TextBox 5">
            <a:extLst>
              <a:ext uri="{FF2B5EF4-FFF2-40B4-BE49-F238E27FC236}">
                <a16:creationId xmlns:a16="http://schemas.microsoft.com/office/drawing/2014/main" id="{A9357D01-F3C0-A215-D087-DD35F1E682F7}"/>
              </a:ext>
            </a:extLst>
          </p:cNvPr>
          <p:cNvSpPr txBox="1"/>
          <p:nvPr userDrawn="1"/>
        </p:nvSpPr>
        <p:spPr>
          <a:xfrm>
            <a:off x="10138695" y="6428944"/>
            <a:ext cx="156946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Aptos" panose="02110004020202020204"/>
                <a:ea typeface="+mn-ea"/>
                <a:cs typeface="+mn-cs"/>
                <a:sym typeface="Calibri"/>
              </a:rPr>
              <a:t>www.benday.</a:t>
            </a:r>
            <a:r>
              <a:rPr kumimoji="0" lang="en-US" sz="1400" b="0" i="0" u="none" strike="noStrike" kern="1200" cap="none" spc="0" normalizeH="0" baseline="0" noProof="0" dirty="0">
                <a:ln>
                  <a:noFill/>
                </a:ln>
                <a:solidFill>
                  <a:srgbClr val="595959"/>
                </a:solidFill>
                <a:effectLst/>
                <a:uLnTx/>
                <a:uFillTx/>
                <a:latin typeface="Aptos" panose="02110004020202020204"/>
                <a:ea typeface="+mn-ea"/>
                <a:cs typeface="+mn-cs"/>
                <a:sym typeface="Calibri"/>
              </a:rPr>
              <a:t>com</a:t>
            </a:r>
          </a:p>
        </p:txBody>
      </p:sp>
      <p:sp>
        <p:nvSpPr>
          <p:cNvPr id="2" name="Rectangle 1">
            <a:extLst>
              <a:ext uri="{FF2B5EF4-FFF2-40B4-BE49-F238E27FC236}">
                <a16:creationId xmlns:a16="http://schemas.microsoft.com/office/drawing/2014/main" id="{9462677C-8AA0-C2E5-7285-2D6BC4AA10C4}"/>
              </a:ext>
            </a:extLst>
          </p:cNvPr>
          <p:cNvSpPr/>
          <p:nvPr userDrawn="1"/>
        </p:nvSpPr>
        <p:spPr>
          <a:xfrm>
            <a:off x="1" y="1"/>
            <a:ext cx="4635499" cy="6858000"/>
          </a:xfrm>
          <a:prstGeom prst="rect">
            <a:avLst/>
          </a:prstGeom>
          <a:solidFill>
            <a:srgbClr val="346684"/>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225" rtl="0" eaLnBrk="1" fontAlgn="auto" latinLnBrk="0" hangingPunct="0">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ptos" panose="02110004020202020204"/>
                <a:ea typeface="+mn-ea"/>
                <a:cs typeface="+mn-cs"/>
                <a:sym typeface="Calibri"/>
              </a:rPr>
              <a:t>Summary</a:t>
            </a:r>
          </a:p>
        </p:txBody>
      </p:sp>
    </p:spTree>
    <p:extLst>
      <p:ext uri="{BB962C8B-B14F-4D97-AF65-F5344CB8AC3E}">
        <p14:creationId xmlns:p14="http://schemas.microsoft.com/office/powerpoint/2010/main" val="294830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7">
                                            <p:txEl>
                                              <p:pRg st="0" end="0"/>
                                            </p:txEl>
                                          </p:spTgt>
                                        </p:tgtEl>
                                        <p:attrNameLst>
                                          <p:attrName>ppt_c</p:attrName>
                                        </p:attrNameLst>
                                      </p:cBhvr>
                                      <p:to>
                                        <a:schemeClr val="tx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7">
                                            <p:txEl>
                                              <p:pRg st="1" end="1"/>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tmplLst>
          <p:tmpl lvl="1">
            <p:tnLst>
              <p:par>
                <p:cTn presetID="1" presetClass="entr" presetSubtype="0" fill="hold" nodeType="clickEffect">
                  <p:stCondLst>
                    <p:cond delay="0"/>
                  </p:stCondLst>
                  <p:childTnLst>
                    <p:set>
                      <p:cBhvr>
                        <p:cTn dur="1" fill="hold">
                          <p:stCondLst>
                            <p:cond delay="0"/>
                          </p:stCondLst>
                        </p:cTn>
                        <p:tgtEl>
                          <p:spTgt spid="17"/>
                        </p:tgtEl>
                        <p:attrNameLst>
                          <p:attrName>style.visibility</p:attrName>
                        </p:attrNameLst>
                      </p:cBhvr>
                      <p:to>
                        <p:strVal val="visible"/>
                      </p:to>
                    </p:set>
                  </p:childTnLst>
                  <p:subTnLst>
                    <p:animClr clrSpc="rgb" dir="cw">
                      <p:cBhvr override="childStyle">
                        <p:cTn dur="1" fill="hold" display="0" masterRel="nextClick" afterEffect="1"/>
                        <p:tgtEl>
                          <p:spTgt spid="17"/>
                        </p:tgtEl>
                        <p:attrNameLst>
                          <p:attrName>ppt_c</p:attrName>
                        </p:attrNameLst>
                      </p:cBhvr>
                      <p:to>
                        <a:schemeClr val="tx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17"/>
                        </p:tgtEl>
                        <p:attrNameLst>
                          <p:attrName>style.visibility</p:attrName>
                        </p:attrNameLst>
                      </p:cBhvr>
                      <p:to>
                        <p:strVal val="visible"/>
                      </p:to>
                    </p:set>
                  </p:childTnLst>
                  <p:subTnLst>
                    <p:animClr clrSpc="rgb" dir="cw">
                      <p:cBhvr override="childStyle">
                        <p:cTn dur="1" fill="hold" display="0" masterRel="nextClick" afterEffect="1"/>
                        <p:tgtEl>
                          <p:spTgt spid="17"/>
                        </p:tgtEl>
                        <p:attrNameLst>
                          <p:attrName>ppt_c</p:attrName>
                        </p:attrNameLst>
                      </p:cBhvr>
                      <p:to>
                        <a:schemeClr val="tx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17"/>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17"/>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17"/>
                        </p:tgtEl>
                        <p:attrNameLst>
                          <p:attrName>style.visibility</p:attrName>
                        </p:attrNameLst>
                      </p:cBhvr>
                      <p:to>
                        <p:strVal val="visible"/>
                      </p:to>
                    </p:set>
                  </p:childTnLst>
                </p:cTn>
              </p:par>
            </p:tnLst>
          </p:tmpl>
        </p:tmplLst>
      </p:bldP>
    </p:bldLst>
  </p:timing>
  <p:extLst>
    <p:ext uri="{DCECCB84-F9BA-43D5-87BE-67443E8EF086}">
      <p15:sldGuideLst xmlns:p15="http://schemas.microsoft.com/office/powerpoint/2012/main">
        <p15:guide id="1" orient="horz" pos="2160">
          <p15:clr>
            <a:srgbClr val="FBAE40"/>
          </p15:clr>
        </p15:guide>
        <p15:guide id="2" pos="326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_o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591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0" end="0"/>
                                            </p:txEl>
                                          </p:spTgt>
                                        </p:tgtEl>
                                        <p:attrNameLst>
                                          <p:attrName>ppt_c</p:attrName>
                                        </p:attrNameLst>
                                      </p:cBhvr>
                                      <p:to>
                                        <a:srgbClr val="808080"/>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1" end="1"/>
                                            </p:txEl>
                                          </p:spTgt>
                                        </p:tgtEl>
                                        <p:attrNameLst>
                                          <p:attrName>ppt_c</p:attrName>
                                        </p:attrNameLst>
                                      </p:cBhvr>
                                      <p:to>
                                        <a:srgbClr val="808080"/>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2" end="2"/>
                                            </p:txEl>
                                          </p:spTgt>
                                        </p:tgtEl>
                                        <p:attrNameLst>
                                          <p:attrName>ppt_c</p:attrName>
                                        </p:attrNameLst>
                                      </p:cBhvr>
                                      <p:to>
                                        <a:srgbClr val="808080"/>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3" end="3"/>
                                            </p:txEl>
                                          </p:spTgt>
                                        </p:tgtEl>
                                        <p:attrNameLst>
                                          <p:attrName>ppt_c</p:attrName>
                                        </p:attrNameLst>
                                      </p:cBhvr>
                                      <p:to>
                                        <a:srgbClr val="808080"/>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4" end="4"/>
                                            </p:txEl>
                                          </p:spTgt>
                                        </p:tgtEl>
                                        <p:attrNameLst>
                                          <p:attrName>ppt_c</p:attrName>
                                        </p:attrNameLst>
                                      </p:cBhvr>
                                      <p:to>
                                        <a:srgbClr val="808080"/>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rgbClr val="808080"/>
                                      </p:to>
                                    </p:animClr>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rgbClr val="808080"/>
                                      </p:to>
                                    </p:animClr>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rgbClr val="808080"/>
                                      </p:to>
                                    </p:animClr>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rgbClr val="808080"/>
                                      </p:to>
                                    </p:animClr>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4" end="4"/>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P spid="4" grpId="0" build="p">
        <p:tmplLst>
          <p:tmpl lvl="1">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subTnLst>
                    <p:animClr clrSpc="rgb" dir="cw">
                      <p:cBhvr override="childStyle">
                        <p:cTn dur="1" fill="hold" display="0" masterRel="nextClick" afterEffect="1"/>
                        <p:tgtEl>
                          <p:spTgt spid="4"/>
                        </p:tgtEl>
                        <p:attrNameLst>
                          <p:attrName>ppt_c</p:attrName>
                        </p:attrNameLst>
                      </p:cBhvr>
                      <p:to>
                        <a:srgbClr val="808080"/>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subTnLst>
                    <p:animClr clrSpc="rgb" dir="cw">
                      <p:cBhvr override="childStyle">
                        <p:cTn dur="1" fill="hold" display="0" masterRel="nextClick" afterEffect="1"/>
                        <p:tgtEl>
                          <p:spTgt spid="4"/>
                        </p:tgtEl>
                        <p:attrNameLst>
                          <p:attrName>ppt_c</p:attrName>
                        </p:attrNameLst>
                      </p:cBhvr>
                      <p:to>
                        <a:srgbClr val="808080"/>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subTnLst>
                    <p:animClr clrSpc="rgb" dir="cw">
                      <p:cBhvr override="childStyle">
                        <p:cTn dur="1" fill="hold" display="0" masterRel="nextClick" afterEffect="1"/>
                        <p:tgtEl>
                          <p:spTgt spid="4"/>
                        </p:tgtEl>
                        <p:attrNameLst>
                          <p:attrName>ppt_c</p:attrName>
                        </p:attrNameLst>
                      </p:cBhvr>
                      <p:to>
                        <a:srgbClr val="808080"/>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subTnLst>
                    <p:animClr clrSpc="rgb" dir="cw">
                      <p:cBhvr override="childStyle">
                        <p:cTn dur="1" fill="hold" display="0" masterRel="nextClick" afterEffect="1"/>
                        <p:tgtEl>
                          <p:spTgt spid="4"/>
                        </p:tgtEl>
                        <p:attrNameLst>
                          <p:attrName>ppt_c</p:attrName>
                        </p:attrNameLst>
                      </p:cBhvr>
                      <p:to>
                        <a:srgbClr val="808080"/>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subTnLst>
                    <p:animClr clrSpc="rgb" dir="cw">
                      <p:cBhvr override="childStyle">
                        <p:cTn dur="1" fill="hold" display="0" masterRel="nextClick" afterEffect="1"/>
                        <p:tgtEl>
                          <p:spTgt spid="4"/>
                        </p:tgtEl>
                        <p:attrNameLst>
                          <p:attrName>ppt_c</p:attrName>
                        </p:attrNameLst>
                      </p:cBhvr>
                      <p:to>
                        <a:srgbClr val="808080"/>
                      </p:to>
                    </p:animClr>
                  </p:subTnLst>
                </p:cTn>
              </p:par>
            </p:tnLst>
          </p:tmpl>
        </p:tmplLst>
      </p:bldP>
      <p:bldP spid="5" grpId="0" build="p">
        <p:tmplLst>
          <p:tmpl lvl="1">
            <p:tnLst>
              <p:par>
                <p:cTn presetID="1"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Lst>
      </p:bldP>
      <p:bldP spid="6" grpId="0" build="p">
        <p:tmplLst>
          <p:tmpl lvl="1">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808080"/>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808080"/>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808080"/>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808080"/>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808080"/>
                      </p:to>
                    </p:animClr>
                  </p:sub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p:cNvSpPr>
            <a:spLocks noGrp="1"/>
          </p:cNvSpPr>
          <p:nvPr>
            <p:ph type="title"/>
          </p:nvPr>
        </p:nvSpPr>
        <p:spPr>
          <a:xfrm>
            <a:off x="839788" y="365125"/>
            <a:ext cx="10515600" cy="1325563"/>
          </a:xfrm>
        </p:spPr>
        <p:txBody>
          <a:bodyPr/>
          <a:lstStyle/>
          <a:p>
            <a:r>
              <a:rPr lang="en-US" dirty="0"/>
              <a:t>Click to edit Master title style</a:t>
            </a:r>
          </a:p>
        </p:txBody>
      </p:sp>
      <p:sp>
        <p:nvSpPr>
          <p:cNvPr id="3" name="Topic1Title"/>
          <p:cNvSpPr>
            <a:spLocks noGrp="1"/>
          </p:cNvSpPr>
          <p:nvPr>
            <p:ph type="body" idx="1"/>
          </p:nvPr>
        </p:nvSpPr>
        <p:spPr>
          <a:xfrm>
            <a:off x="839789" y="1681163"/>
            <a:ext cx="499149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Topic1Content"/>
          <p:cNvSpPr>
            <a:spLocks noGrp="1"/>
          </p:cNvSpPr>
          <p:nvPr>
            <p:ph sz="half" idx="2"/>
          </p:nvPr>
        </p:nvSpPr>
        <p:spPr>
          <a:xfrm>
            <a:off x="839789" y="2505075"/>
            <a:ext cx="4991490"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opic2Title"/>
          <p:cNvSpPr>
            <a:spLocks noGrp="1"/>
          </p:cNvSpPr>
          <p:nvPr>
            <p:ph type="body" sz="quarter" idx="3"/>
          </p:nvPr>
        </p:nvSpPr>
        <p:spPr>
          <a:xfrm>
            <a:off x="6276102" y="1681163"/>
            <a:ext cx="507928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Topic2Content"/>
          <p:cNvSpPr>
            <a:spLocks noGrp="1"/>
          </p:cNvSpPr>
          <p:nvPr>
            <p:ph sz="quarter" idx="4"/>
          </p:nvPr>
        </p:nvSpPr>
        <p:spPr>
          <a:xfrm>
            <a:off x="6276104" y="2505075"/>
            <a:ext cx="5079284"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D3F83B63-675B-3F23-6482-0348EDA9E172}"/>
              </a:ext>
            </a:extLst>
          </p:cNvPr>
          <p:cNvCxnSpPr>
            <a:cxnSpLocks/>
          </p:cNvCxnSpPr>
          <p:nvPr userDrawn="1"/>
        </p:nvCxnSpPr>
        <p:spPr>
          <a:xfrm>
            <a:off x="6053691" y="1692549"/>
            <a:ext cx="0" cy="4754880"/>
          </a:xfrm>
          <a:prstGeom prst="line">
            <a:avLst/>
          </a:prstGeom>
          <a:ln>
            <a:solidFill>
              <a:srgbClr val="0072BC"/>
            </a:solidFill>
            <a:headEnd type="none"/>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529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0" end="0"/>
                                            </p:txEl>
                                          </p:spTgt>
                                        </p:tgtEl>
                                        <p:attrNameLst>
                                          <p:attrName>ppt_c</p:attrName>
                                        </p:attrNameLst>
                                      </p:cBhvr>
                                      <p:to>
                                        <a:srgbClr val="808080"/>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1" end="1"/>
                                            </p:txEl>
                                          </p:spTgt>
                                        </p:tgtEl>
                                        <p:attrNameLst>
                                          <p:attrName>ppt_c</p:attrName>
                                        </p:attrNameLst>
                                      </p:cBhvr>
                                      <p:to>
                                        <a:srgbClr val="808080"/>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2" end="2"/>
                                            </p:txEl>
                                          </p:spTgt>
                                        </p:tgtEl>
                                        <p:attrNameLst>
                                          <p:attrName>ppt_c</p:attrName>
                                        </p:attrNameLst>
                                      </p:cBhvr>
                                      <p:to>
                                        <a:srgbClr val="808080"/>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3" end="3"/>
                                            </p:txEl>
                                          </p:spTgt>
                                        </p:tgtEl>
                                        <p:attrNameLst>
                                          <p:attrName>ppt_c</p:attrName>
                                        </p:attrNameLst>
                                      </p:cBhvr>
                                      <p:to>
                                        <a:srgbClr val="808080"/>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4" end="4"/>
                                            </p:txEl>
                                          </p:spTgt>
                                        </p:tgtEl>
                                        <p:attrNameLst>
                                          <p:attrName>ppt_c</p:attrName>
                                        </p:attrNameLst>
                                      </p:cBhvr>
                                      <p:to>
                                        <a:srgbClr val="808080"/>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rgbClr val="808080"/>
                                      </p:to>
                                    </p:animClr>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rgbClr val="808080"/>
                                      </p:to>
                                    </p:animClr>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rgbClr val="808080"/>
                                      </p:to>
                                    </p:animClr>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rgbClr val="808080"/>
                                      </p:to>
                                    </p:animClr>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4" end="4"/>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P spid="4" grpId="0" build="p">
        <p:tmplLst>
          <p:tmpl lvl="1">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subTnLst>
                    <p:animClr clrSpc="rgb" dir="cw">
                      <p:cBhvr override="childStyle">
                        <p:cTn dur="1" fill="hold" display="0" masterRel="nextClick" afterEffect="1"/>
                        <p:tgtEl>
                          <p:spTgt spid="4"/>
                        </p:tgtEl>
                        <p:attrNameLst>
                          <p:attrName>ppt_c</p:attrName>
                        </p:attrNameLst>
                      </p:cBhvr>
                      <p:to>
                        <a:srgbClr val="808080"/>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subTnLst>
                    <p:animClr clrSpc="rgb" dir="cw">
                      <p:cBhvr override="childStyle">
                        <p:cTn dur="1" fill="hold" display="0" masterRel="nextClick" afterEffect="1"/>
                        <p:tgtEl>
                          <p:spTgt spid="4"/>
                        </p:tgtEl>
                        <p:attrNameLst>
                          <p:attrName>ppt_c</p:attrName>
                        </p:attrNameLst>
                      </p:cBhvr>
                      <p:to>
                        <a:srgbClr val="808080"/>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subTnLst>
                    <p:animClr clrSpc="rgb" dir="cw">
                      <p:cBhvr override="childStyle">
                        <p:cTn dur="1" fill="hold" display="0" masterRel="nextClick" afterEffect="1"/>
                        <p:tgtEl>
                          <p:spTgt spid="4"/>
                        </p:tgtEl>
                        <p:attrNameLst>
                          <p:attrName>ppt_c</p:attrName>
                        </p:attrNameLst>
                      </p:cBhvr>
                      <p:to>
                        <a:srgbClr val="808080"/>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subTnLst>
                    <p:animClr clrSpc="rgb" dir="cw">
                      <p:cBhvr override="childStyle">
                        <p:cTn dur="1" fill="hold" display="0" masterRel="nextClick" afterEffect="1"/>
                        <p:tgtEl>
                          <p:spTgt spid="4"/>
                        </p:tgtEl>
                        <p:attrNameLst>
                          <p:attrName>ppt_c</p:attrName>
                        </p:attrNameLst>
                      </p:cBhvr>
                      <p:to>
                        <a:srgbClr val="808080"/>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subTnLst>
                    <p:animClr clrSpc="rgb" dir="cw">
                      <p:cBhvr override="childStyle">
                        <p:cTn dur="1" fill="hold" display="0" masterRel="nextClick" afterEffect="1"/>
                        <p:tgtEl>
                          <p:spTgt spid="4"/>
                        </p:tgtEl>
                        <p:attrNameLst>
                          <p:attrName>ppt_c</p:attrName>
                        </p:attrNameLst>
                      </p:cBhvr>
                      <p:to>
                        <a:srgbClr val="808080"/>
                      </p:to>
                    </p:animClr>
                  </p:subTnLst>
                </p:cTn>
              </p:par>
            </p:tnLst>
          </p:tmpl>
        </p:tmplLst>
      </p:bldP>
      <p:bldP spid="5" grpId="0" build="p">
        <p:tmplLst>
          <p:tmpl lvl="1">
            <p:tnLst>
              <p:par>
                <p:cTn presetID="1"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Lst>
      </p:bldP>
      <p:bldP spid="6" grpId="0" build="p">
        <p:tmplLst>
          <p:tmpl lvl="1">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808080"/>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808080"/>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808080"/>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808080"/>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808080"/>
                      </p:to>
                    </p:animClr>
                  </p:sub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os-cons">
    <p:spTree>
      <p:nvGrpSpPr>
        <p:cNvPr id="1" name=""/>
        <p:cNvGrpSpPr/>
        <p:nvPr/>
      </p:nvGrpSpPr>
      <p:grpSpPr>
        <a:xfrm>
          <a:off x="0" y="0"/>
          <a:ext cx="0" cy="0"/>
          <a:chOff x="0" y="0"/>
          <a:chExt cx="0" cy="0"/>
        </a:xfrm>
      </p:grpSpPr>
      <p:sp>
        <p:nvSpPr>
          <p:cNvPr id="2" name="Title"/>
          <p:cNvSpPr>
            <a:spLocks noGrp="1"/>
          </p:cNvSpPr>
          <p:nvPr>
            <p:ph type="title"/>
          </p:nvPr>
        </p:nvSpPr>
        <p:spPr>
          <a:xfrm>
            <a:off x="839788" y="365126"/>
            <a:ext cx="10515600" cy="744484"/>
          </a:xfrm>
        </p:spPr>
        <p:txBody>
          <a:bodyPr/>
          <a:lstStyle/>
          <a:p>
            <a:r>
              <a:rPr lang="en-US"/>
              <a:t>Click to edit Master title style</a:t>
            </a:r>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Pros</a:t>
            </a:r>
          </a:p>
        </p:txBody>
      </p:sp>
      <p:sp>
        <p:nvSpPr>
          <p:cNvPr id="4" name="Content Placeholder 3"/>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opic">
            <a:extLst>
              <a:ext uri="{FF2B5EF4-FFF2-40B4-BE49-F238E27FC236}">
                <a16:creationId xmlns:a16="http://schemas.microsoft.com/office/drawing/2014/main" id="{A044B3F5-C108-1E4D-AA14-7F0166AD17B6}"/>
              </a:ext>
            </a:extLst>
          </p:cNvPr>
          <p:cNvSpPr>
            <a:spLocks noGrp="1"/>
          </p:cNvSpPr>
          <p:nvPr>
            <p:ph sz="quarter" idx="10"/>
          </p:nvPr>
        </p:nvSpPr>
        <p:spPr>
          <a:xfrm>
            <a:off x="839788" y="1109610"/>
            <a:ext cx="10515600" cy="5715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0559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0" end="0"/>
                                            </p:txEl>
                                          </p:spTgt>
                                        </p:tgtEl>
                                        <p:attrNameLst>
                                          <p:attrName>ppt_c</p:attrName>
                                        </p:attrNameLst>
                                      </p:cBhvr>
                                      <p:to>
                                        <a:srgbClr val="808080"/>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1" end="1"/>
                                            </p:txEl>
                                          </p:spTgt>
                                        </p:tgtEl>
                                        <p:attrNameLst>
                                          <p:attrName>ppt_c</p:attrName>
                                        </p:attrNameLst>
                                      </p:cBhvr>
                                      <p:to>
                                        <a:srgbClr val="808080"/>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2" end="2"/>
                                            </p:txEl>
                                          </p:spTgt>
                                        </p:tgtEl>
                                        <p:attrNameLst>
                                          <p:attrName>ppt_c</p:attrName>
                                        </p:attrNameLst>
                                      </p:cBhvr>
                                      <p:to>
                                        <a:srgbClr val="808080"/>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3" end="3"/>
                                            </p:txEl>
                                          </p:spTgt>
                                        </p:tgtEl>
                                        <p:attrNameLst>
                                          <p:attrName>ppt_c</p:attrName>
                                        </p:attrNameLst>
                                      </p:cBhvr>
                                      <p:to>
                                        <a:srgbClr val="808080"/>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4" end="4"/>
                                            </p:txEl>
                                          </p:spTgt>
                                        </p:tgtEl>
                                        <p:attrNameLst>
                                          <p:attrName>ppt_c</p:attrName>
                                        </p:attrNameLst>
                                      </p:cBhvr>
                                      <p:to>
                                        <a:srgbClr val="808080"/>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rgbClr val="808080"/>
                                      </p:to>
                                    </p:animClr>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rgbClr val="808080"/>
                                      </p:to>
                                    </p:animClr>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rgbClr val="808080"/>
                                      </p:to>
                                    </p:animClr>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rgbClr val="808080"/>
                                      </p:to>
                                    </p:animClr>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4" end="4"/>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P spid="4" grpId="0" build="p">
        <p:tmplLst>
          <p:tmpl lvl="1">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subTnLst>
                    <p:animClr clrSpc="rgb" dir="cw">
                      <p:cBhvr override="childStyle">
                        <p:cTn dur="1" fill="hold" display="0" masterRel="nextClick" afterEffect="1"/>
                        <p:tgtEl>
                          <p:spTgt spid="4"/>
                        </p:tgtEl>
                        <p:attrNameLst>
                          <p:attrName>ppt_c</p:attrName>
                        </p:attrNameLst>
                      </p:cBhvr>
                      <p:to>
                        <a:srgbClr val="808080"/>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subTnLst>
                    <p:animClr clrSpc="rgb" dir="cw">
                      <p:cBhvr override="childStyle">
                        <p:cTn dur="1" fill="hold" display="0" masterRel="nextClick" afterEffect="1"/>
                        <p:tgtEl>
                          <p:spTgt spid="4"/>
                        </p:tgtEl>
                        <p:attrNameLst>
                          <p:attrName>ppt_c</p:attrName>
                        </p:attrNameLst>
                      </p:cBhvr>
                      <p:to>
                        <a:srgbClr val="808080"/>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subTnLst>
                    <p:animClr clrSpc="rgb" dir="cw">
                      <p:cBhvr override="childStyle">
                        <p:cTn dur="1" fill="hold" display="0" masterRel="nextClick" afterEffect="1"/>
                        <p:tgtEl>
                          <p:spTgt spid="4"/>
                        </p:tgtEl>
                        <p:attrNameLst>
                          <p:attrName>ppt_c</p:attrName>
                        </p:attrNameLst>
                      </p:cBhvr>
                      <p:to>
                        <a:srgbClr val="808080"/>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subTnLst>
                    <p:animClr clrSpc="rgb" dir="cw">
                      <p:cBhvr override="childStyle">
                        <p:cTn dur="1" fill="hold" display="0" masterRel="nextClick" afterEffect="1"/>
                        <p:tgtEl>
                          <p:spTgt spid="4"/>
                        </p:tgtEl>
                        <p:attrNameLst>
                          <p:attrName>ppt_c</p:attrName>
                        </p:attrNameLst>
                      </p:cBhvr>
                      <p:to>
                        <a:srgbClr val="808080"/>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subTnLst>
                    <p:animClr clrSpc="rgb" dir="cw">
                      <p:cBhvr override="childStyle">
                        <p:cTn dur="1" fill="hold" display="0" masterRel="nextClick" afterEffect="1"/>
                        <p:tgtEl>
                          <p:spTgt spid="4"/>
                        </p:tgtEl>
                        <p:attrNameLst>
                          <p:attrName>ppt_c</p:attrName>
                        </p:attrNameLst>
                      </p:cBhvr>
                      <p:to>
                        <a:srgbClr val="808080"/>
                      </p:to>
                    </p:animClr>
                  </p:subTnLst>
                </p:cTn>
              </p:par>
            </p:tnLst>
          </p:tmpl>
        </p:tmplLst>
      </p:bldP>
      <p:bldP spid="5" grpId="0" build="p">
        <p:tmplLst>
          <p:tmpl lvl="1">
            <p:tnLst>
              <p:par>
                <p:cTn presetID="1"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Lst>
      </p:bldP>
      <p:bldP spid="6" grpId="0" build="p">
        <p:tmplLst>
          <p:tmpl lvl="1">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808080"/>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808080"/>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808080"/>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808080"/>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808080"/>
                      </p:to>
                    </p:animClr>
                  </p:sub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Not Animate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603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530205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ource Code">
    <p:spTree>
      <p:nvGrpSpPr>
        <p:cNvPr id="1" name=""/>
        <p:cNvGrpSpPr/>
        <p:nvPr/>
      </p:nvGrpSpPr>
      <p:grpSpPr>
        <a:xfrm>
          <a:off x="0" y="0"/>
          <a:ext cx="0" cy="0"/>
          <a:chOff x="0" y="0"/>
          <a:chExt cx="0" cy="0"/>
        </a:xfrm>
      </p:grpSpPr>
      <p:sp>
        <p:nvSpPr>
          <p:cNvPr id="2" name="Title"/>
          <p:cNvSpPr>
            <a:spLocks noGrp="1"/>
          </p:cNvSpPr>
          <p:nvPr>
            <p:ph type="title"/>
          </p:nvPr>
        </p:nvSpPr>
        <p:spPr>
          <a:xfrm>
            <a:off x="337683" y="365125"/>
            <a:ext cx="11476036" cy="822457"/>
          </a:xfrm>
        </p:spPr>
        <p:txBody>
          <a:bodyPr/>
          <a:lstStyle/>
          <a:p>
            <a:r>
              <a:rPr lang="en-US" dirty="0"/>
              <a:t>Click to edit Master title style</a:t>
            </a:r>
          </a:p>
        </p:txBody>
      </p:sp>
      <p:sp>
        <p:nvSpPr>
          <p:cNvPr id="3" name="Content">
            <a:extLst>
              <a:ext uri="{FF2B5EF4-FFF2-40B4-BE49-F238E27FC236}">
                <a16:creationId xmlns:a16="http://schemas.microsoft.com/office/drawing/2014/main" id="{15D30E45-AB2A-9F49-A178-6AE4E493CC12}"/>
              </a:ext>
            </a:extLst>
          </p:cNvPr>
          <p:cNvSpPr>
            <a:spLocks noGrp="1"/>
          </p:cNvSpPr>
          <p:nvPr>
            <p:ph type="body" sz="quarter" idx="12" hasCustomPrompt="1"/>
          </p:nvPr>
        </p:nvSpPr>
        <p:spPr>
          <a:xfrm>
            <a:off x="7708816" y="1187582"/>
            <a:ext cx="4020283" cy="5046531"/>
          </a:xfrm>
        </p:spPr>
        <p:txBody>
          <a:bodyPr anchor="ctr">
            <a:normAutofit/>
          </a:bodyPr>
          <a:lstStyle>
            <a:lvl1pPr algn="l">
              <a:lnSpc>
                <a:spcPct val="100000"/>
              </a:lnSpc>
              <a:defRPr sz="2800" baseline="0">
                <a:solidFill>
                  <a:schemeClr val="tx1"/>
                </a:solidFill>
                <a:latin typeface="+mn-lt"/>
              </a:defRPr>
            </a:lvl1pPr>
            <a:lvl2pPr algn="l">
              <a:defRPr sz="2400" b="0" i="0" baseline="0">
                <a:solidFill>
                  <a:schemeClr val="tx1"/>
                </a:solidFill>
                <a:latin typeface="+mn-lt"/>
                <a:ea typeface="Gotham Book" panose="02000604040000020004" pitchFamily="50" charset="0"/>
                <a:cs typeface="Gotham Book" panose="02000604040000020004" pitchFamily="50" charset="0"/>
              </a:defRPr>
            </a:lvl2pPr>
            <a:lvl3pPr algn="l">
              <a:defRPr sz="2000" b="0" i="0" baseline="0">
                <a:solidFill>
                  <a:schemeClr val="tx1"/>
                </a:solidFill>
                <a:latin typeface="+mn-lt"/>
                <a:ea typeface="Gotham Book" panose="02000604040000020004" pitchFamily="50" charset="0"/>
                <a:cs typeface="Gotham Book" panose="02000604040000020004" pitchFamily="50" charset="0"/>
              </a:defRPr>
            </a:lvl3pPr>
            <a:lvl4pPr algn="l">
              <a:defRPr sz="2000" b="0" i="0" baseline="0">
                <a:solidFill>
                  <a:schemeClr val="tx1"/>
                </a:solidFill>
                <a:latin typeface="+mn-lt"/>
                <a:ea typeface="Gotham Book" panose="02000604040000020004" pitchFamily="50" charset="0"/>
                <a:cs typeface="Gotham Book" panose="02000604040000020004" pitchFamily="50" charset="0"/>
              </a:defRPr>
            </a:lvl4pPr>
            <a:lvl5pPr algn="l">
              <a:defRPr sz="2000" b="0" i="0" baseline="0">
                <a:solidFill>
                  <a:schemeClr val="tx1"/>
                </a:solidFill>
                <a:latin typeface="+mn-lt"/>
                <a:ea typeface="Gotham Book" panose="02000604040000020004" pitchFamily="50" charset="0"/>
                <a:cs typeface="Gotham Book" panose="02000604040000020004" pitchFamily="50" charset="0"/>
              </a:defRPr>
            </a:lvl5pPr>
            <a:lvl6pPr marL="1427163" indent="0">
              <a:buNone/>
              <a:defRPr>
                <a:solidFill>
                  <a:schemeClr val="accent1"/>
                </a:solidFill>
              </a:defRPr>
            </a:lvl6pPr>
            <a:lvl7pPr>
              <a:defRPr>
                <a:solidFill>
                  <a:schemeClr val="accent1"/>
                </a:solidFill>
              </a:defRPr>
            </a:lvl7pPr>
            <a:lvl8pPr>
              <a:defRPr>
                <a:solidFill>
                  <a:schemeClr val="accent1"/>
                </a:solidFill>
              </a:defRPr>
            </a:lvl8pPr>
            <a:lvl9pPr marL="2286000" indent="0">
              <a:buNone/>
              <a:defRPr>
                <a:solidFill>
                  <a:schemeClr val="accent1"/>
                </a:solidFill>
              </a:defRPr>
            </a:lvl9pPr>
          </a:lstStyle>
          <a:p>
            <a:pPr lvl="0"/>
            <a:r>
              <a:rPr lang="en-US" dirty="0"/>
              <a:t>Click to add longer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de">
            <a:extLst>
              <a:ext uri="{FF2B5EF4-FFF2-40B4-BE49-F238E27FC236}">
                <a16:creationId xmlns:a16="http://schemas.microsoft.com/office/drawing/2014/main" id="{C2310A01-8711-9A1C-57A3-EE41B837A5B5}"/>
              </a:ext>
            </a:extLst>
          </p:cNvPr>
          <p:cNvSpPr>
            <a:spLocks noGrp="1"/>
          </p:cNvSpPr>
          <p:nvPr>
            <p:ph sz="quarter" idx="13"/>
          </p:nvPr>
        </p:nvSpPr>
        <p:spPr>
          <a:xfrm>
            <a:off x="337684" y="1187582"/>
            <a:ext cx="7013847" cy="5046531"/>
          </a:xfrm>
          <a:solidFill>
            <a:schemeClr val="accent1">
              <a:lumMod val="20000"/>
              <a:lumOff val="80000"/>
            </a:schemeClr>
          </a:solidFill>
          <a:ln>
            <a:solidFill>
              <a:schemeClr val="tx2"/>
            </a:solidFill>
          </a:ln>
        </p:spPr>
        <p:txBody>
          <a:bodyPr lIns="182880" tIns="182880" rIns="182880" bIns="182880">
            <a:normAutofit/>
          </a:bodyPr>
          <a:lstStyle>
            <a:lvl1pPr>
              <a:defRPr sz="1800">
                <a:latin typeface="Courier New" panose="02070309020205020404" pitchFamily="49" charset="0"/>
                <a:cs typeface="Courier New" panose="02070309020205020404" pitchFamily="49" charset="0"/>
              </a:defRPr>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153129F8-374A-5500-2F8F-29B22A5B6264}"/>
              </a:ext>
            </a:extLst>
          </p:cNvPr>
          <p:cNvCxnSpPr>
            <a:cxnSpLocks/>
          </p:cNvCxnSpPr>
          <p:nvPr userDrawn="1"/>
        </p:nvCxnSpPr>
        <p:spPr>
          <a:xfrm>
            <a:off x="7531264" y="1376149"/>
            <a:ext cx="0" cy="4754880"/>
          </a:xfrm>
          <a:prstGeom prst="line">
            <a:avLst/>
          </a:prstGeom>
          <a:ln>
            <a:solidFill>
              <a:srgbClr val="0072BC"/>
            </a:solidFill>
            <a:headEnd type="none"/>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094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969696"/>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subTnLst>
                    <p:animClr clrSpc="rgb" dir="cw">
                      <p:cBhvr override="childStyle">
                        <p:cTn dur="1" fill="hold" display="0" masterRel="nextClick" afterEffect="1"/>
                        <p:tgtEl>
                          <p:spTgt spid="3"/>
                        </p:tgtEl>
                        <p:attrNameLst>
                          <p:attrName>ppt_c</p:attrName>
                        </p:attrNameLst>
                      </p:cBhvr>
                      <p:to>
                        <a:srgbClr val="969696"/>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subTnLst>
                    <p:animClr clrSpc="rgb" dir="cw">
                      <p:cBhvr override="childStyle">
                        <p:cTn dur="1" fill="hold" display="0" masterRel="nextClick" afterEffect="1"/>
                        <p:tgtEl>
                          <p:spTgt spid="3"/>
                        </p:tgtEl>
                        <p:attrNameLst>
                          <p:attrName>ppt_c</p:attrName>
                        </p:attrNameLst>
                      </p:cBhvr>
                      <p:to>
                        <a:srgbClr val="969696"/>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subTnLst>
                    <p:animClr clrSpc="rgb" dir="cw">
                      <p:cBhvr override="childStyle">
                        <p:cTn dur="1" fill="hold" display="0" masterRel="nextClick" afterEffect="1"/>
                        <p:tgtEl>
                          <p:spTgt spid="3"/>
                        </p:tgtEl>
                        <p:attrNameLst>
                          <p:attrName>ppt_c</p:attrName>
                        </p:attrNameLst>
                      </p:cBhvr>
                      <p:to>
                        <a:srgbClr val="969696"/>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subTnLst>
                    <p:animClr clrSpc="rgb" dir="cw">
                      <p:cBhvr override="childStyle">
                        <p:cTn dur="1" fill="hold" display="0" masterRel="nextClick" afterEffect="1"/>
                        <p:tgtEl>
                          <p:spTgt spid="3"/>
                        </p:tgtEl>
                        <p:attrNameLst>
                          <p:attrName>ppt_c</p:attrName>
                        </p:attrNameLst>
                      </p:cBhvr>
                      <p:to>
                        <a:srgbClr val="969696"/>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subTnLst>
                    <p:animClr clrSpc="rgb" dir="cw">
                      <p:cBhvr override="childStyle">
                        <p:cTn dur="1" fill="hold" display="0" masterRel="nextClick" afterEffect="1"/>
                        <p:tgtEl>
                          <p:spTgt spid="3"/>
                        </p:tgtEl>
                        <p:attrNameLst>
                          <p:attrName>ppt_c</p:attrName>
                        </p:attrNameLst>
                      </p:cBhvr>
                      <p:to>
                        <a:srgbClr val="969696"/>
                      </p:to>
                    </p:animClr>
                  </p:subTnLst>
                </p:cTn>
              </p:par>
            </p:tnLst>
          </p:tmpl>
          <p:tmpl lvl="6">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7">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subTnLst>
                    <p:animClr clrSpc="rgb" dir="cw">
                      <p:cBhvr override="childStyle">
                        <p:cTn dur="1" fill="hold" display="0" masterRel="nextClick" afterEffect="1"/>
                        <p:tgtEl>
                          <p:spTgt spid="3"/>
                        </p:tgtEl>
                        <p:attrNameLst>
                          <p:attrName>ppt_c</p:attrName>
                        </p:attrNameLst>
                      </p:cBhvr>
                      <p:to>
                        <a:schemeClr val="tx2"/>
                      </p:to>
                    </p:animClr>
                  </p:subTnLst>
                </p:cTn>
              </p:par>
            </p:tnLst>
          </p:tmpl>
          <p:tmpl lvl="8">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subTnLst>
                    <p:animClr clrSpc="rgb" dir="cw">
                      <p:cBhvr override="childStyle">
                        <p:cTn dur="1" fill="hold" display="0" masterRel="nextClick" afterEffect="1"/>
                        <p:tgtEl>
                          <p:spTgt spid="3"/>
                        </p:tgtEl>
                        <p:attrNameLst>
                          <p:attrName>ppt_c</p:attrName>
                        </p:attrNameLst>
                      </p:cBhvr>
                      <p:to>
                        <a:schemeClr val="tx2"/>
                      </p:to>
                    </p:animClr>
                  </p:subTnLst>
                </p:cTn>
              </p:par>
            </p:tnLst>
          </p:tmpl>
          <p:tmpl lvl="9">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de-zoom">
    <p:spTree>
      <p:nvGrpSpPr>
        <p:cNvPr id="1" name=""/>
        <p:cNvGrpSpPr/>
        <p:nvPr/>
      </p:nvGrpSpPr>
      <p:grpSpPr>
        <a:xfrm>
          <a:off x="0" y="0"/>
          <a:ext cx="0" cy="0"/>
          <a:chOff x="0" y="0"/>
          <a:chExt cx="0" cy="0"/>
        </a:xfrm>
      </p:grpSpPr>
      <p:sp>
        <p:nvSpPr>
          <p:cNvPr id="2" name="Title"/>
          <p:cNvSpPr>
            <a:spLocks noGrp="1"/>
          </p:cNvSpPr>
          <p:nvPr>
            <p:ph type="title"/>
          </p:nvPr>
        </p:nvSpPr>
        <p:spPr>
          <a:xfrm>
            <a:off x="337683" y="365125"/>
            <a:ext cx="11476036" cy="822457"/>
          </a:xfrm>
        </p:spPr>
        <p:txBody>
          <a:bodyPr/>
          <a:lstStyle/>
          <a:p>
            <a:r>
              <a:rPr lang="en-US" dirty="0"/>
              <a:t>Click to edit Master title style</a:t>
            </a:r>
          </a:p>
        </p:txBody>
      </p:sp>
      <p:sp>
        <p:nvSpPr>
          <p:cNvPr id="5" name="Full Code">
            <a:extLst>
              <a:ext uri="{FF2B5EF4-FFF2-40B4-BE49-F238E27FC236}">
                <a16:creationId xmlns:a16="http://schemas.microsoft.com/office/drawing/2014/main" id="{C2310A01-8711-9A1C-57A3-EE41B837A5B5}"/>
              </a:ext>
            </a:extLst>
          </p:cNvPr>
          <p:cNvSpPr>
            <a:spLocks noGrp="1"/>
          </p:cNvSpPr>
          <p:nvPr>
            <p:ph sz="quarter" idx="13"/>
          </p:nvPr>
        </p:nvSpPr>
        <p:spPr>
          <a:xfrm>
            <a:off x="337684" y="1230323"/>
            <a:ext cx="5319345" cy="5046531"/>
          </a:xfrm>
          <a:solidFill>
            <a:schemeClr val="accent1">
              <a:lumMod val="20000"/>
              <a:lumOff val="80000"/>
            </a:schemeClr>
          </a:solidFill>
          <a:ln>
            <a:solidFill>
              <a:schemeClr val="tx2"/>
            </a:solidFill>
          </a:ln>
        </p:spPr>
        <p:txBody>
          <a:bodyPr lIns="182880" tIns="182880" rIns="182880" bIns="182880">
            <a:normAutofit/>
          </a:bodyPr>
          <a:lstStyle>
            <a:lvl1pPr>
              <a:defRPr sz="1800">
                <a:latin typeface="Courier New" panose="02070309020205020404" pitchFamily="49" charset="0"/>
                <a:cs typeface="Courier New" panose="02070309020205020404" pitchFamily="49" charset="0"/>
              </a:defRPr>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153129F8-374A-5500-2F8F-29B22A5B6264}"/>
              </a:ext>
            </a:extLst>
          </p:cNvPr>
          <p:cNvCxnSpPr>
            <a:cxnSpLocks/>
          </p:cNvCxnSpPr>
          <p:nvPr userDrawn="1"/>
        </p:nvCxnSpPr>
        <p:spPr>
          <a:xfrm>
            <a:off x="6053691" y="1376149"/>
            <a:ext cx="0" cy="4754880"/>
          </a:xfrm>
          <a:prstGeom prst="line">
            <a:avLst/>
          </a:prstGeom>
          <a:ln>
            <a:solidFill>
              <a:srgbClr val="0072BC"/>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4" name="Zoomed Code">
            <a:extLst>
              <a:ext uri="{FF2B5EF4-FFF2-40B4-BE49-F238E27FC236}">
                <a16:creationId xmlns:a16="http://schemas.microsoft.com/office/drawing/2014/main" id="{8F642596-2DBB-ACBC-94AD-7C12B537E446}"/>
              </a:ext>
            </a:extLst>
          </p:cNvPr>
          <p:cNvSpPr>
            <a:spLocks noGrp="1"/>
          </p:cNvSpPr>
          <p:nvPr>
            <p:ph sz="quarter" idx="14"/>
          </p:nvPr>
        </p:nvSpPr>
        <p:spPr>
          <a:xfrm>
            <a:off x="6450354" y="1230323"/>
            <a:ext cx="5363365" cy="5046531"/>
          </a:xfrm>
          <a:solidFill>
            <a:schemeClr val="accent1">
              <a:lumMod val="20000"/>
              <a:lumOff val="80000"/>
            </a:schemeClr>
          </a:solidFill>
          <a:ln>
            <a:solidFill>
              <a:schemeClr val="tx2"/>
            </a:solidFill>
          </a:ln>
        </p:spPr>
        <p:txBody>
          <a:bodyPr lIns="182880" tIns="182880" rIns="182880" bIns="182880">
            <a:normAutofit/>
          </a:bodyPr>
          <a:lstStyle>
            <a:lvl1pPr>
              <a:defRPr sz="1800">
                <a:latin typeface="Courier New" panose="02070309020205020404" pitchFamily="49" charset="0"/>
                <a:cs typeface="Courier New" panose="02070309020205020404" pitchFamily="49" charset="0"/>
              </a:defRPr>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43582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just-code">
    <p:spTree>
      <p:nvGrpSpPr>
        <p:cNvPr id="1" name=""/>
        <p:cNvGrpSpPr/>
        <p:nvPr/>
      </p:nvGrpSpPr>
      <p:grpSpPr>
        <a:xfrm>
          <a:off x="0" y="0"/>
          <a:ext cx="0" cy="0"/>
          <a:chOff x="0" y="0"/>
          <a:chExt cx="0" cy="0"/>
        </a:xfrm>
      </p:grpSpPr>
      <p:sp>
        <p:nvSpPr>
          <p:cNvPr id="2" name="Title"/>
          <p:cNvSpPr>
            <a:spLocks noGrp="1"/>
          </p:cNvSpPr>
          <p:nvPr>
            <p:ph type="title"/>
          </p:nvPr>
        </p:nvSpPr>
        <p:spPr>
          <a:xfrm>
            <a:off x="337683" y="365125"/>
            <a:ext cx="11476036" cy="822457"/>
          </a:xfrm>
        </p:spPr>
        <p:txBody>
          <a:bodyPr/>
          <a:lstStyle/>
          <a:p>
            <a:r>
              <a:rPr lang="en-US" dirty="0"/>
              <a:t>Click to edit Master title style</a:t>
            </a:r>
          </a:p>
        </p:txBody>
      </p:sp>
      <p:sp>
        <p:nvSpPr>
          <p:cNvPr id="5" name="Code">
            <a:extLst>
              <a:ext uri="{FF2B5EF4-FFF2-40B4-BE49-F238E27FC236}">
                <a16:creationId xmlns:a16="http://schemas.microsoft.com/office/drawing/2014/main" id="{C2310A01-8711-9A1C-57A3-EE41B837A5B5}"/>
              </a:ext>
            </a:extLst>
          </p:cNvPr>
          <p:cNvSpPr>
            <a:spLocks noGrp="1"/>
          </p:cNvSpPr>
          <p:nvPr>
            <p:ph sz="quarter" idx="13"/>
          </p:nvPr>
        </p:nvSpPr>
        <p:spPr>
          <a:xfrm>
            <a:off x="337684" y="1187582"/>
            <a:ext cx="11476035" cy="5046531"/>
          </a:xfrm>
          <a:solidFill>
            <a:schemeClr val="accent1">
              <a:lumMod val="20000"/>
              <a:lumOff val="80000"/>
            </a:schemeClr>
          </a:solidFill>
          <a:ln>
            <a:solidFill>
              <a:schemeClr val="tx2"/>
            </a:solidFill>
          </a:ln>
        </p:spPr>
        <p:txBody>
          <a:bodyPr lIns="182880" tIns="182880" rIns="182880" bIns="182880">
            <a:normAutofit/>
          </a:bodyPr>
          <a:lstStyle>
            <a:lvl1pPr>
              <a:defRPr sz="1800">
                <a:latin typeface="Courier New" panose="02070309020205020404" pitchFamily="49" charset="0"/>
                <a:cs typeface="Courier New" panose="02070309020205020404" pitchFamily="49" charset="0"/>
              </a:defRPr>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19634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35434" y="2274555"/>
            <a:ext cx="10515600" cy="2095266"/>
          </a:xfrm>
        </p:spPr>
        <p:txBody>
          <a:bodyPr anchor="t"/>
          <a:lstStyle/>
          <a:p>
            <a:r>
              <a:rPr lang="en-US" dirty="0"/>
              <a:t>Click to edit Master title style</a:t>
            </a:r>
          </a:p>
        </p:txBody>
      </p:sp>
      <p:sp>
        <p:nvSpPr>
          <p:cNvPr id="3" name="Rectangle 2">
            <a:extLst>
              <a:ext uri="{FF2B5EF4-FFF2-40B4-BE49-F238E27FC236}">
                <a16:creationId xmlns:a16="http://schemas.microsoft.com/office/drawing/2014/main" id="{74B6D188-0BBE-42D3-81E1-E276562B7222}"/>
              </a:ext>
            </a:extLst>
          </p:cNvPr>
          <p:cNvSpPr/>
          <p:nvPr userDrawn="1"/>
        </p:nvSpPr>
        <p:spPr>
          <a:xfrm>
            <a:off x="0" y="2269917"/>
            <a:ext cx="211369" cy="2099904"/>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5"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sym typeface="Calibri"/>
            </a:endParaRPr>
          </a:p>
        </p:txBody>
      </p:sp>
    </p:spTree>
    <p:extLst>
      <p:ext uri="{BB962C8B-B14F-4D97-AF65-F5344CB8AC3E}">
        <p14:creationId xmlns:p14="http://schemas.microsoft.com/office/powerpoint/2010/main" val="372277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9985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subTnLst>
                    <p:animClr clrSpc="rgb" dir="cw">
                      <p:cBhvr override="childStyle">
                        <p:cTn dur="1" fill="hold" display="0" masterRel="nextClick" afterEffect="1"/>
                        <p:tgtEl>
                          <p:spTgt spid="3"/>
                        </p:tgtEl>
                        <p:attrNameLst>
                          <p:attrName>ppt_c</p:attrName>
                        </p:attrNameLst>
                      </p:cBhvr>
                      <p:to>
                        <a:srgbClr val="808080"/>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subTnLst>
                    <p:animClr clrSpc="rgb" dir="cw">
                      <p:cBhvr override="childStyle">
                        <p:cTn dur="1" fill="hold" display="0" masterRel="nextClick" afterEffect="1"/>
                        <p:tgtEl>
                          <p:spTgt spid="3"/>
                        </p:tgtEl>
                        <p:attrNameLst>
                          <p:attrName>ppt_c</p:attrName>
                        </p:attrNameLst>
                      </p:cBhvr>
                      <p:to>
                        <a:srgbClr val="808080"/>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subTnLst>
                    <p:animClr clrSpc="rgb" dir="cw">
                      <p:cBhvr override="childStyle">
                        <p:cTn dur="1" fill="hold" display="0" masterRel="nextClick" afterEffect="1"/>
                        <p:tgtEl>
                          <p:spTgt spid="3"/>
                        </p:tgtEl>
                        <p:attrNameLst>
                          <p:attrName>ppt_c</p:attrName>
                        </p:attrNameLst>
                      </p:cBhvr>
                      <p:to>
                        <a:srgbClr val="808080"/>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subTnLst>
                    <p:animClr clrSpc="rgb" dir="cw">
                      <p:cBhvr override="childStyle">
                        <p:cTn dur="1" fill="hold" display="0" masterRel="nextClick" afterEffect="1"/>
                        <p:tgtEl>
                          <p:spTgt spid="3"/>
                        </p:tgtEl>
                        <p:attrNameLst>
                          <p:attrName>ppt_c</p:attrName>
                        </p:attrNameLst>
                      </p:cBhvr>
                      <p:to>
                        <a:srgbClr val="808080"/>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subTnLst>
                    <p:animClr clrSpc="rgb" dir="cw">
                      <p:cBhvr override="childStyle">
                        <p:cTn dur="1" fill="hold" display="0" masterRel="nextClick" afterEffect="1"/>
                        <p:tgtEl>
                          <p:spTgt spid="3"/>
                        </p:tgtEl>
                        <p:attrNameLst>
                          <p:attrName>ppt_c</p:attrName>
                        </p:attrNameLst>
                      </p:cBhvr>
                      <p:to>
                        <a:srgbClr val="808080"/>
                      </p:to>
                    </p:animClr>
                  </p:sub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ogression">
    <p:spTree>
      <p:nvGrpSpPr>
        <p:cNvPr id="1" name=""/>
        <p:cNvGrpSpPr/>
        <p:nvPr/>
      </p:nvGrpSpPr>
      <p:grpSpPr>
        <a:xfrm>
          <a:off x="0" y="0"/>
          <a:ext cx="0" cy="0"/>
          <a:chOff x="0" y="0"/>
          <a:chExt cx="0" cy="0"/>
        </a:xfrm>
      </p:grpSpPr>
      <p:sp>
        <p:nvSpPr>
          <p:cNvPr id="2" name="Title 1"/>
          <p:cNvSpPr>
            <a:spLocks noGrp="1"/>
          </p:cNvSpPr>
          <p:nvPr>
            <p:ph type="title"/>
          </p:nvPr>
        </p:nvSpPr>
        <p:spPr>
          <a:xfrm>
            <a:off x="417333" y="348641"/>
            <a:ext cx="11357333" cy="740420"/>
          </a:xfrm>
        </p:spPr>
        <p:txBody>
          <a:bodyPr anchor="t"/>
          <a:lstStyle/>
          <a:p>
            <a:r>
              <a:rPr lang="en-US" dirty="0"/>
              <a:t>Click to edit Master title style</a:t>
            </a:r>
          </a:p>
        </p:txBody>
      </p:sp>
      <p:sp>
        <p:nvSpPr>
          <p:cNvPr id="3" name="Rectangle 2">
            <a:extLst>
              <a:ext uri="{FF2B5EF4-FFF2-40B4-BE49-F238E27FC236}">
                <a16:creationId xmlns:a16="http://schemas.microsoft.com/office/drawing/2014/main" id="{74B6D188-0BBE-42D3-81E1-E276562B7222}"/>
              </a:ext>
            </a:extLst>
          </p:cNvPr>
          <p:cNvSpPr/>
          <p:nvPr userDrawn="1"/>
        </p:nvSpPr>
        <p:spPr>
          <a:xfrm>
            <a:off x="0" y="2269917"/>
            <a:ext cx="211369" cy="2099904"/>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5"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sym typeface="Calibri"/>
            </a:endParaRPr>
          </a:p>
        </p:txBody>
      </p:sp>
      <p:sp>
        <p:nvSpPr>
          <p:cNvPr id="5" name="SmartArt Placeholder 4">
            <a:extLst>
              <a:ext uri="{FF2B5EF4-FFF2-40B4-BE49-F238E27FC236}">
                <a16:creationId xmlns:a16="http://schemas.microsoft.com/office/drawing/2014/main" id="{C46D5273-51C7-3E2C-AC3D-CE4557B14DF8}"/>
              </a:ext>
            </a:extLst>
          </p:cNvPr>
          <p:cNvSpPr>
            <a:spLocks noGrp="1"/>
          </p:cNvSpPr>
          <p:nvPr>
            <p:ph type="dgm" sz="quarter" idx="10"/>
          </p:nvPr>
        </p:nvSpPr>
        <p:spPr>
          <a:xfrm>
            <a:off x="417513" y="1449388"/>
            <a:ext cx="11356975" cy="4694237"/>
          </a:xfrm>
        </p:spPr>
        <p:txBody>
          <a:bodyPr/>
          <a:lstStyle/>
          <a:p>
            <a:endParaRPr lang="en-US"/>
          </a:p>
        </p:txBody>
      </p:sp>
    </p:spTree>
    <p:extLst>
      <p:ext uri="{BB962C8B-B14F-4D97-AF65-F5344CB8AC3E}">
        <p14:creationId xmlns:p14="http://schemas.microsoft.com/office/powerpoint/2010/main" val="2864733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tegories-1">
    <p:spTree>
      <p:nvGrpSpPr>
        <p:cNvPr id="1" name=""/>
        <p:cNvGrpSpPr/>
        <p:nvPr/>
      </p:nvGrpSpPr>
      <p:grpSpPr>
        <a:xfrm>
          <a:off x="0" y="0"/>
          <a:ext cx="0" cy="0"/>
          <a:chOff x="0" y="0"/>
          <a:chExt cx="0" cy="0"/>
        </a:xfrm>
      </p:grpSpPr>
      <p:sp>
        <p:nvSpPr>
          <p:cNvPr id="2" name="Title"/>
          <p:cNvSpPr>
            <a:spLocks noGrp="1"/>
          </p:cNvSpPr>
          <p:nvPr>
            <p:ph type="title"/>
          </p:nvPr>
        </p:nvSpPr>
        <p:spPr>
          <a:xfrm>
            <a:off x="417333" y="348641"/>
            <a:ext cx="11357333" cy="740420"/>
          </a:xfrm>
        </p:spPr>
        <p:txBody>
          <a:bodyPr anchor="t"/>
          <a:lstStyle/>
          <a:p>
            <a:r>
              <a:rPr lang="en-US" dirty="0"/>
              <a:t>Click to edit Master title style</a:t>
            </a:r>
          </a:p>
        </p:txBody>
      </p:sp>
      <p:sp>
        <p:nvSpPr>
          <p:cNvPr id="3" name="Rectangle 2">
            <a:extLst>
              <a:ext uri="{FF2B5EF4-FFF2-40B4-BE49-F238E27FC236}">
                <a16:creationId xmlns:a16="http://schemas.microsoft.com/office/drawing/2014/main" id="{74B6D188-0BBE-42D3-81E1-E276562B7222}"/>
              </a:ext>
            </a:extLst>
          </p:cNvPr>
          <p:cNvSpPr/>
          <p:nvPr userDrawn="1"/>
        </p:nvSpPr>
        <p:spPr>
          <a:xfrm>
            <a:off x="0" y="2269917"/>
            <a:ext cx="211369" cy="2099904"/>
          </a:xfrm>
          <a:prstGeom prst="rect">
            <a:avLst/>
          </a:prstGeom>
          <a:solidFill>
            <a:srgbClr val="007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5"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sym typeface="Calibri"/>
            </a:endParaRPr>
          </a:p>
        </p:txBody>
      </p:sp>
      <p:sp>
        <p:nvSpPr>
          <p:cNvPr id="6" name="Item 1 Label">
            <a:extLst>
              <a:ext uri="{FF2B5EF4-FFF2-40B4-BE49-F238E27FC236}">
                <a16:creationId xmlns:a16="http://schemas.microsoft.com/office/drawing/2014/main" id="{B65C5E5F-491F-CFDE-3E16-47B50F951F67}"/>
              </a:ext>
            </a:extLst>
          </p:cNvPr>
          <p:cNvSpPr>
            <a:spLocks noGrp="1"/>
          </p:cNvSpPr>
          <p:nvPr>
            <p:ph type="body" sz="quarter" idx="10" hasCustomPrompt="1"/>
          </p:nvPr>
        </p:nvSpPr>
        <p:spPr>
          <a:xfrm>
            <a:off x="4606924" y="2017712"/>
            <a:ext cx="2978150" cy="2822575"/>
          </a:xfrm>
          <a:solidFill>
            <a:schemeClr val="tx2"/>
          </a:solidFill>
          <a:ln>
            <a:solidFill>
              <a:schemeClr val="tx1"/>
            </a:solidFill>
          </a:ln>
          <a:effectLst>
            <a:outerShdw blurRad="50800" dist="38100" dir="2700000" algn="tl" rotWithShape="0">
              <a:prstClr val="black">
                <a:alpha val="40000"/>
              </a:prstClr>
            </a:outerShdw>
          </a:effectLst>
        </p:spPr>
        <p:txBody>
          <a:bodyPr anchor="ctr"/>
          <a:lstStyle>
            <a:lvl1pPr algn="ct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Item 1</a:t>
            </a:r>
          </a:p>
        </p:txBody>
      </p:sp>
      <p:sp>
        <p:nvSpPr>
          <p:cNvPr id="9" name="Item 1 Description">
            <a:extLst>
              <a:ext uri="{FF2B5EF4-FFF2-40B4-BE49-F238E27FC236}">
                <a16:creationId xmlns:a16="http://schemas.microsoft.com/office/drawing/2014/main" id="{783A6899-CC54-9597-244A-6F3CA7911F55}"/>
              </a:ext>
            </a:extLst>
          </p:cNvPr>
          <p:cNvSpPr>
            <a:spLocks noGrp="1"/>
          </p:cNvSpPr>
          <p:nvPr>
            <p:ph type="body" sz="quarter" idx="11" hasCustomPrompt="1"/>
          </p:nvPr>
        </p:nvSpPr>
        <p:spPr>
          <a:xfrm>
            <a:off x="4606925" y="4972050"/>
            <a:ext cx="2978150" cy="482600"/>
          </a:xfrm>
        </p:spPr>
        <p:txBody>
          <a:bodyPr anchor="ctr">
            <a:normAutofit/>
          </a:bodyPr>
          <a:lstStyle>
            <a:lvl1pPr algn="ctr">
              <a:defRPr sz="2400">
                <a:solidFill>
                  <a:srgbClr val="666666"/>
                </a:solidFill>
                <a:latin typeface="+mn-lt"/>
              </a:defRPr>
            </a:lvl1pPr>
          </a:lstStyle>
          <a:p>
            <a:pPr lvl="0"/>
            <a:r>
              <a:rPr lang="en-US" dirty="0"/>
              <a:t>Item 1 Description</a:t>
            </a:r>
          </a:p>
        </p:txBody>
      </p:sp>
    </p:spTree>
    <p:extLst>
      <p:ext uri="{BB962C8B-B14F-4D97-AF65-F5344CB8AC3E}">
        <p14:creationId xmlns:p14="http://schemas.microsoft.com/office/powerpoint/2010/main" val="110630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tmplLst>
          <p:tmpl>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Lst>
      </p:bldP>
      <p:bldP spid="9" grpId="0" build="p">
        <p:tmplLst>
          <p:tmpl lvl="1">
            <p:tnLst>
              <p:par>
                <p:cTn presetID="1"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ategories-2">
    <p:spTree>
      <p:nvGrpSpPr>
        <p:cNvPr id="1" name=""/>
        <p:cNvGrpSpPr/>
        <p:nvPr/>
      </p:nvGrpSpPr>
      <p:grpSpPr>
        <a:xfrm>
          <a:off x="0" y="0"/>
          <a:ext cx="0" cy="0"/>
          <a:chOff x="0" y="0"/>
          <a:chExt cx="0" cy="0"/>
        </a:xfrm>
      </p:grpSpPr>
      <p:sp>
        <p:nvSpPr>
          <p:cNvPr id="2" name="Title"/>
          <p:cNvSpPr>
            <a:spLocks noGrp="1"/>
          </p:cNvSpPr>
          <p:nvPr>
            <p:ph type="title"/>
          </p:nvPr>
        </p:nvSpPr>
        <p:spPr>
          <a:xfrm>
            <a:off x="417333" y="348641"/>
            <a:ext cx="11357333" cy="740420"/>
          </a:xfrm>
        </p:spPr>
        <p:txBody>
          <a:bodyPr anchor="t"/>
          <a:lstStyle/>
          <a:p>
            <a:r>
              <a:rPr lang="en-US" dirty="0"/>
              <a:t>Click to edit Master title style</a:t>
            </a:r>
          </a:p>
        </p:txBody>
      </p:sp>
      <p:sp>
        <p:nvSpPr>
          <p:cNvPr id="3" name="Rectangle 2">
            <a:extLst>
              <a:ext uri="{FF2B5EF4-FFF2-40B4-BE49-F238E27FC236}">
                <a16:creationId xmlns:a16="http://schemas.microsoft.com/office/drawing/2014/main" id="{74B6D188-0BBE-42D3-81E1-E276562B7222}"/>
              </a:ext>
            </a:extLst>
          </p:cNvPr>
          <p:cNvSpPr/>
          <p:nvPr userDrawn="1"/>
        </p:nvSpPr>
        <p:spPr>
          <a:xfrm>
            <a:off x="0" y="2269917"/>
            <a:ext cx="211369" cy="2099904"/>
          </a:xfrm>
          <a:prstGeom prst="rect">
            <a:avLst/>
          </a:prstGeom>
          <a:solidFill>
            <a:srgbClr val="007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5"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sym typeface="Calibri"/>
            </a:endParaRPr>
          </a:p>
        </p:txBody>
      </p:sp>
      <p:sp>
        <p:nvSpPr>
          <p:cNvPr id="6" name="Item 1 Label">
            <a:extLst>
              <a:ext uri="{FF2B5EF4-FFF2-40B4-BE49-F238E27FC236}">
                <a16:creationId xmlns:a16="http://schemas.microsoft.com/office/drawing/2014/main" id="{B65C5E5F-491F-CFDE-3E16-47B50F951F67}"/>
              </a:ext>
            </a:extLst>
          </p:cNvPr>
          <p:cNvSpPr>
            <a:spLocks noGrp="1"/>
          </p:cNvSpPr>
          <p:nvPr>
            <p:ph type="body" sz="quarter" idx="10" hasCustomPrompt="1"/>
          </p:nvPr>
        </p:nvSpPr>
        <p:spPr>
          <a:xfrm>
            <a:off x="2721161" y="2047692"/>
            <a:ext cx="2978150" cy="2822575"/>
          </a:xfrm>
          <a:solidFill>
            <a:schemeClr val="tx2"/>
          </a:solidFill>
          <a:ln>
            <a:solidFill>
              <a:schemeClr val="tx1"/>
            </a:solidFill>
          </a:ln>
          <a:effectLst>
            <a:outerShdw blurRad="50800" dist="38100" dir="2700000" algn="tl" rotWithShape="0">
              <a:prstClr val="black">
                <a:alpha val="40000"/>
              </a:prstClr>
            </a:outerShdw>
          </a:effectLst>
        </p:spPr>
        <p:txBody>
          <a:bodyPr anchor="ctr"/>
          <a:lstStyle>
            <a:lvl1pPr algn="ct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Item 1</a:t>
            </a:r>
          </a:p>
        </p:txBody>
      </p:sp>
      <p:sp>
        <p:nvSpPr>
          <p:cNvPr id="9" name="Item 1 Description">
            <a:extLst>
              <a:ext uri="{FF2B5EF4-FFF2-40B4-BE49-F238E27FC236}">
                <a16:creationId xmlns:a16="http://schemas.microsoft.com/office/drawing/2014/main" id="{783A6899-CC54-9597-244A-6F3CA7911F55}"/>
              </a:ext>
            </a:extLst>
          </p:cNvPr>
          <p:cNvSpPr>
            <a:spLocks noGrp="1"/>
          </p:cNvSpPr>
          <p:nvPr>
            <p:ph type="body" sz="quarter" idx="11" hasCustomPrompt="1"/>
          </p:nvPr>
        </p:nvSpPr>
        <p:spPr>
          <a:xfrm>
            <a:off x="2721162" y="5002030"/>
            <a:ext cx="2978150" cy="482600"/>
          </a:xfrm>
        </p:spPr>
        <p:txBody>
          <a:bodyPr anchor="ctr">
            <a:normAutofit/>
          </a:bodyPr>
          <a:lstStyle>
            <a:lvl1pPr algn="ctr">
              <a:defRPr sz="2400">
                <a:solidFill>
                  <a:srgbClr val="666666"/>
                </a:solidFill>
                <a:latin typeface="+mn-lt"/>
              </a:defRPr>
            </a:lvl1pPr>
          </a:lstStyle>
          <a:p>
            <a:pPr lvl="0"/>
            <a:r>
              <a:rPr lang="en-US" dirty="0"/>
              <a:t>Item 1 Description</a:t>
            </a:r>
          </a:p>
        </p:txBody>
      </p:sp>
      <p:sp>
        <p:nvSpPr>
          <p:cNvPr id="4" name="Item 2 Label">
            <a:extLst>
              <a:ext uri="{FF2B5EF4-FFF2-40B4-BE49-F238E27FC236}">
                <a16:creationId xmlns:a16="http://schemas.microsoft.com/office/drawing/2014/main" id="{13C83B64-3CE4-0A0A-63BF-A455CDB27F71}"/>
              </a:ext>
            </a:extLst>
          </p:cNvPr>
          <p:cNvSpPr>
            <a:spLocks noGrp="1"/>
          </p:cNvSpPr>
          <p:nvPr>
            <p:ph type="body" sz="quarter" idx="12" hasCustomPrompt="1"/>
          </p:nvPr>
        </p:nvSpPr>
        <p:spPr>
          <a:xfrm>
            <a:off x="6540154" y="2047692"/>
            <a:ext cx="2978150" cy="2822575"/>
          </a:xfrm>
          <a:solidFill>
            <a:schemeClr val="tx2"/>
          </a:solidFill>
          <a:ln>
            <a:solidFill>
              <a:schemeClr val="tx1"/>
            </a:solidFill>
          </a:ln>
          <a:effectLst>
            <a:outerShdw blurRad="50800" dist="38100" dir="2700000" algn="tl" rotWithShape="0">
              <a:prstClr val="black">
                <a:alpha val="40000"/>
              </a:prstClr>
            </a:outerShdw>
          </a:effectLst>
        </p:spPr>
        <p:txBody>
          <a:bodyPr anchor="ctr"/>
          <a:lstStyle>
            <a:lvl1pPr algn="ct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Item 2</a:t>
            </a:r>
          </a:p>
        </p:txBody>
      </p:sp>
      <p:sp>
        <p:nvSpPr>
          <p:cNvPr id="5" name="Item 2 Description">
            <a:extLst>
              <a:ext uri="{FF2B5EF4-FFF2-40B4-BE49-F238E27FC236}">
                <a16:creationId xmlns:a16="http://schemas.microsoft.com/office/drawing/2014/main" id="{0E9A2612-0A51-5B33-BA8D-CECDBCF8149F}"/>
              </a:ext>
            </a:extLst>
          </p:cNvPr>
          <p:cNvSpPr>
            <a:spLocks noGrp="1"/>
          </p:cNvSpPr>
          <p:nvPr>
            <p:ph type="body" sz="quarter" idx="13" hasCustomPrompt="1"/>
          </p:nvPr>
        </p:nvSpPr>
        <p:spPr>
          <a:xfrm>
            <a:off x="6540155" y="5002030"/>
            <a:ext cx="2978150" cy="482600"/>
          </a:xfrm>
        </p:spPr>
        <p:txBody>
          <a:bodyPr anchor="ctr">
            <a:normAutofit/>
          </a:bodyPr>
          <a:lstStyle>
            <a:lvl1pPr algn="ctr">
              <a:defRPr sz="2400">
                <a:solidFill>
                  <a:srgbClr val="666666"/>
                </a:solidFill>
                <a:latin typeface="+mn-lt"/>
              </a:defRPr>
            </a:lvl1pPr>
          </a:lstStyle>
          <a:p>
            <a:pPr lvl="0"/>
            <a:r>
              <a:rPr lang="en-US" dirty="0"/>
              <a:t>Item 2 Description</a:t>
            </a:r>
          </a:p>
        </p:txBody>
      </p:sp>
    </p:spTree>
    <p:extLst>
      <p:ext uri="{BB962C8B-B14F-4D97-AF65-F5344CB8AC3E}">
        <p14:creationId xmlns:p14="http://schemas.microsoft.com/office/powerpoint/2010/main" val="3650365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tmplLst>
          <p:tmpl>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Lst>
      </p:bldP>
      <p:bldP spid="9" grpId="0" build="p">
        <p:tmplLst>
          <p:tmpl lvl="1">
            <p:tnLst>
              <p:par>
                <p:cTn presetID="1"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childTnLst>
                </p:cTn>
              </p:par>
            </p:tnLst>
          </p:tmpl>
        </p:tmplLst>
      </p:bldP>
      <p:bldP spid="4" grpId="0" uiExpand="1" build="p" animBg="1">
        <p:tmplLst>
          <p:tmpl>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Lst>
      </p:bldP>
      <p:bldP spid="5" grpId="0" build="p">
        <p:tmplLst>
          <p:tmpl lvl="1">
            <p:tnLst>
              <p:par>
                <p:cTn presetID="1"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ategories-3">
    <p:spTree>
      <p:nvGrpSpPr>
        <p:cNvPr id="1" name=""/>
        <p:cNvGrpSpPr/>
        <p:nvPr/>
      </p:nvGrpSpPr>
      <p:grpSpPr>
        <a:xfrm>
          <a:off x="0" y="0"/>
          <a:ext cx="0" cy="0"/>
          <a:chOff x="0" y="0"/>
          <a:chExt cx="0" cy="0"/>
        </a:xfrm>
      </p:grpSpPr>
      <p:sp>
        <p:nvSpPr>
          <p:cNvPr id="2" name="Title"/>
          <p:cNvSpPr>
            <a:spLocks noGrp="1"/>
          </p:cNvSpPr>
          <p:nvPr>
            <p:ph type="title"/>
          </p:nvPr>
        </p:nvSpPr>
        <p:spPr>
          <a:xfrm>
            <a:off x="417333" y="348641"/>
            <a:ext cx="11357333" cy="740420"/>
          </a:xfrm>
        </p:spPr>
        <p:txBody>
          <a:bodyPr anchor="t"/>
          <a:lstStyle/>
          <a:p>
            <a:r>
              <a:rPr lang="en-US" dirty="0"/>
              <a:t>Click to edit Master title style</a:t>
            </a:r>
          </a:p>
        </p:txBody>
      </p:sp>
      <p:sp>
        <p:nvSpPr>
          <p:cNvPr id="3" name="Rectangle 2">
            <a:extLst>
              <a:ext uri="{FF2B5EF4-FFF2-40B4-BE49-F238E27FC236}">
                <a16:creationId xmlns:a16="http://schemas.microsoft.com/office/drawing/2014/main" id="{74B6D188-0BBE-42D3-81E1-E276562B7222}"/>
              </a:ext>
            </a:extLst>
          </p:cNvPr>
          <p:cNvSpPr/>
          <p:nvPr userDrawn="1"/>
        </p:nvSpPr>
        <p:spPr>
          <a:xfrm>
            <a:off x="0" y="2269917"/>
            <a:ext cx="211369" cy="2099904"/>
          </a:xfrm>
          <a:prstGeom prst="rect">
            <a:avLst/>
          </a:prstGeom>
          <a:solidFill>
            <a:srgbClr val="007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5"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sym typeface="Calibri"/>
            </a:endParaRPr>
          </a:p>
        </p:txBody>
      </p:sp>
      <p:sp>
        <p:nvSpPr>
          <p:cNvPr id="6" name="Item 1 Label">
            <a:extLst>
              <a:ext uri="{FF2B5EF4-FFF2-40B4-BE49-F238E27FC236}">
                <a16:creationId xmlns:a16="http://schemas.microsoft.com/office/drawing/2014/main" id="{B65C5E5F-491F-CFDE-3E16-47B50F951F67}"/>
              </a:ext>
            </a:extLst>
          </p:cNvPr>
          <p:cNvSpPr>
            <a:spLocks noGrp="1"/>
          </p:cNvSpPr>
          <p:nvPr>
            <p:ph type="body" sz="quarter" idx="10" hasCustomPrompt="1"/>
          </p:nvPr>
        </p:nvSpPr>
        <p:spPr>
          <a:xfrm>
            <a:off x="821340" y="2017711"/>
            <a:ext cx="2978150" cy="2822575"/>
          </a:xfrm>
          <a:solidFill>
            <a:schemeClr val="tx2"/>
          </a:solidFill>
          <a:ln>
            <a:solidFill>
              <a:schemeClr val="tx1"/>
            </a:solidFill>
          </a:ln>
          <a:effectLst>
            <a:outerShdw blurRad="50800" dist="38100" dir="2700000" algn="tl" rotWithShape="0">
              <a:prstClr val="black">
                <a:alpha val="40000"/>
              </a:prstClr>
            </a:outerShdw>
          </a:effectLst>
        </p:spPr>
        <p:txBody>
          <a:bodyPr anchor="ctr"/>
          <a:lstStyle>
            <a:lvl1pPr algn="ct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Item 1</a:t>
            </a:r>
          </a:p>
        </p:txBody>
      </p:sp>
      <p:sp>
        <p:nvSpPr>
          <p:cNvPr id="9" name="Item 1 Description">
            <a:extLst>
              <a:ext uri="{FF2B5EF4-FFF2-40B4-BE49-F238E27FC236}">
                <a16:creationId xmlns:a16="http://schemas.microsoft.com/office/drawing/2014/main" id="{783A6899-CC54-9597-244A-6F3CA7911F55}"/>
              </a:ext>
            </a:extLst>
          </p:cNvPr>
          <p:cNvSpPr>
            <a:spLocks noGrp="1"/>
          </p:cNvSpPr>
          <p:nvPr>
            <p:ph type="body" sz="quarter" idx="11" hasCustomPrompt="1"/>
          </p:nvPr>
        </p:nvSpPr>
        <p:spPr>
          <a:xfrm>
            <a:off x="821341" y="4972050"/>
            <a:ext cx="2978150" cy="482600"/>
          </a:xfrm>
        </p:spPr>
        <p:txBody>
          <a:bodyPr anchor="ctr">
            <a:normAutofit/>
          </a:bodyPr>
          <a:lstStyle>
            <a:lvl1pPr algn="ctr">
              <a:defRPr sz="2400">
                <a:solidFill>
                  <a:srgbClr val="666666"/>
                </a:solidFill>
                <a:latin typeface="+mn-lt"/>
              </a:defRPr>
            </a:lvl1pPr>
          </a:lstStyle>
          <a:p>
            <a:pPr lvl="0"/>
            <a:r>
              <a:rPr lang="en-US" dirty="0"/>
              <a:t>Item 1 Description</a:t>
            </a:r>
          </a:p>
        </p:txBody>
      </p:sp>
      <p:sp>
        <p:nvSpPr>
          <p:cNvPr id="4" name="Item 2 Label">
            <a:extLst>
              <a:ext uri="{FF2B5EF4-FFF2-40B4-BE49-F238E27FC236}">
                <a16:creationId xmlns:a16="http://schemas.microsoft.com/office/drawing/2014/main" id="{13C83B64-3CE4-0A0A-63BF-A455CDB27F71}"/>
              </a:ext>
            </a:extLst>
          </p:cNvPr>
          <p:cNvSpPr>
            <a:spLocks noGrp="1"/>
          </p:cNvSpPr>
          <p:nvPr>
            <p:ph type="body" sz="quarter" idx="12" hasCustomPrompt="1"/>
          </p:nvPr>
        </p:nvSpPr>
        <p:spPr>
          <a:xfrm>
            <a:off x="4606925" y="2017712"/>
            <a:ext cx="2978150" cy="2822575"/>
          </a:xfrm>
          <a:solidFill>
            <a:schemeClr val="tx2"/>
          </a:solidFill>
          <a:ln>
            <a:solidFill>
              <a:schemeClr val="tx1"/>
            </a:solidFill>
          </a:ln>
          <a:effectLst>
            <a:outerShdw blurRad="50800" dist="38100" dir="2700000" algn="tl" rotWithShape="0">
              <a:prstClr val="black">
                <a:alpha val="40000"/>
              </a:prstClr>
            </a:outerShdw>
          </a:effectLst>
        </p:spPr>
        <p:txBody>
          <a:bodyPr anchor="ctr"/>
          <a:lstStyle>
            <a:lvl1pPr algn="ct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Item 2</a:t>
            </a:r>
          </a:p>
        </p:txBody>
      </p:sp>
      <p:sp>
        <p:nvSpPr>
          <p:cNvPr id="5" name="Item 2 Description">
            <a:extLst>
              <a:ext uri="{FF2B5EF4-FFF2-40B4-BE49-F238E27FC236}">
                <a16:creationId xmlns:a16="http://schemas.microsoft.com/office/drawing/2014/main" id="{0E9A2612-0A51-5B33-BA8D-CECDBCF8149F}"/>
              </a:ext>
            </a:extLst>
          </p:cNvPr>
          <p:cNvSpPr>
            <a:spLocks noGrp="1"/>
          </p:cNvSpPr>
          <p:nvPr>
            <p:ph type="body" sz="quarter" idx="13" hasCustomPrompt="1"/>
          </p:nvPr>
        </p:nvSpPr>
        <p:spPr>
          <a:xfrm>
            <a:off x="4606925" y="4972050"/>
            <a:ext cx="2978150" cy="482600"/>
          </a:xfrm>
        </p:spPr>
        <p:txBody>
          <a:bodyPr anchor="ctr">
            <a:normAutofit/>
          </a:bodyPr>
          <a:lstStyle>
            <a:lvl1pPr algn="ctr">
              <a:defRPr sz="2400">
                <a:solidFill>
                  <a:srgbClr val="666666"/>
                </a:solidFill>
                <a:latin typeface="+mn-lt"/>
              </a:defRPr>
            </a:lvl1pPr>
          </a:lstStyle>
          <a:p>
            <a:pPr lvl="0"/>
            <a:r>
              <a:rPr lang="en-US" dirty="0"/>
              <a:t>Item 2 Description</a:t>
            </a:r>
          </a:p>
        </p:txBody>
      </p:sp>
      <p:sp>
        <p:nvSpPr>
          <p:cNvPr id="7" name="Item 3 Label">
            <a:extLst>
              <a:ext uri="{FF2B5EF4-FFF2-40B4-BE49-F238E27FC236}">
                <a16:creationId xmlns:a16="http://schemas.microsoft.com/office/drawing/2014/main" id="{B7613B98-7A39-3185-EBFA-5E269265D0C0}"/>
              </a:ext>
            </a:extLst>
          </p:cNvPr>
          <p:cNvSpPr>
            <a:spLocks noGrp="1"/>
          </p:cNvSpPr>
          <p:nvPr>
            <p:ph type="body" sz="quarter" idx="14" hasCustomPrompt="1"/>
          </p:nvPr>
        </p:nvSpPr>
        <p:spPr>
          <a:xfrm>
            <a:off x="8392510" y="2017711"/>
            <a:ext cx="2978150" cy="2822575"/>
          </a:xfrm>
          <a:solidFill>
            <a:schemeClr val="tx2"/>
          </a:solidFill>
          <a:ln>
            <a:solidFill>
              <a:schemeClr val="tx1"/>
            </a:solidFill>
          </a:ln>
          <a:effectLst>
            <a:outerShdw blurRad="50800" dist="38100" dir="2700000" algn="tl" rotWithShape="0">
              <a:prstClr val="black">
                <a:alpha val="40000"/>
              </a:prstClr>
            </a:outerShdw>
          </a:effectLst>
        </p:spPr>
        <p:txBody>
          <a:bodyPr anchor="ctr"/>
          <a:lstStyle>
            <a:lvl1pPr algn="ct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Item 3</a:t>
            </a:r>
          </a:p>
        </p:txBody>
      </p:sp>
      <p:sp>
        <p:nvSpPr>
          <p:cNvPr id="8" name="Item 3 Description">
            <a:extLst>
              <a:ext uri="{FF2B5EF4-FFF2-40B4-BE49-F238E27FC236}">
                <a16:creationId xmlns:a16="http://schemas.microsoft.com/office/drawing/2014/main" id="{0E38555D-FFEE-6AA8-77B5-71C3589FA9DC}"/>
              </a:ext>
            </a:extLst>
          </p:cNvPr>
          <p:cNvSpPr>
            <a:spLocks noGrp="1"/>
          </p:cNvSpPr>
          <p:nvPr>
            <p:ph type="body" sz="quarter" idx="15" hasCustomPrompt="1"/>
          </p:nvPr>
        </p:nvSpPr>
        <p:spPr>
          <a:xfrm>
            <a:off x="8392509" y="4972050"/>
            <a:ext cx="2978150" cy="482600"/>
          </a:xfrm>
        </p:spPr>
        <p:txBody>
          <a:bodyPr anchor="ctr">
            <a:normAutofit/>
          </a:bodyPr>
          <a:lstStyle>
            <a:lvl1pPr algn="ctr">
              <a:defRPr sz="2400">
                <a:solidFill>
                  <a:srgbClr val="666666"/>
                </a:solidFill>
                <a:latin typeface="+mn-lt"/>
              </a:defRPr>
            </a:lvl1pPr>
          </a:lstStyle>
          <a:p>
            <a:pPr lvl="0"/>
            <a:r>
              <a:rPr lang="en-US" dirty="0"/>
              <a:t>Item 3 Description</a:t>
            </a:r>
          </a:p>
        </p:txBody>
      </p:sp>
    </p:spTree>
    <p:extLst>
      <p:ext uri="{BB962C8B-B14F-4D97-AF65-F5344CB8AC3E}">
        <p14:creationId xmlns:p14="http://schemas.microsoft.com/office/powerpoint/2010/main" val="360108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bg/>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tmplLst>
          <p:tmpl>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Lst>
      </p:bldP>
      <p:bldP spid="9" grpId="0" build="p">
        <p:tmplLst>
          <p:tmpl lvl="1">
            <p:tnLst>
              <p:par>
                <p:cTn presetID="1"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childTnLst>
                </p:cTn>
              </p:par>
            </p:tnLst>
          </p:tmpl>
        </p:tmplLst>
      </p:bldP>
      <p:bldP spid="4" grpId="0" uiExpand="1" build="p" animBg="1">
        <p:tmplLst>
          <p:tmpl>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Lst>
      </p:bldP>
      <p:bldP spid="5" grpId="0" build="p">
        <p:tmplLst>
          <p:tmpl lvl="1">
            <p:tnLst>
              <p:par>
                <p:cTn presetID="1"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Lst>
      </p:bldP>
      <p:bldP spid="7" grpId="0" uiExpand="1" build="p" animBg="1">
        <p:tmplLst>
          <p:tmpl>
            <p:tnLst>
              <p:par>
                <p:cTn presetID="1"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Lst>
      </p:bldP>
      <p:bldP spid="8" grpId="0" build="p">
        <p:tmplLst>
          <p:tmpl lvl="1">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ategories-4">
    <p:spTree>
      <p:nvGrpSpPr>
        <p:cNvPr id="1" name=""/>
        <p:cNvGrpSpPr/>
        <p:nvPr/>
      </p:nvGrpSpPr>
      <p:grpSpPr>
        <a:xfrm>
          <a:off x="0" y="0"/>
          <a:ext cx="0" cy="0"/>
          <a:chOff x="0" y="0"/>
          <a:chExt cx="0" cy="0"/>
        </a:xfrm>
      </p:grpSpPr>
      <p:sp>
        <p:nvSpPr>
          <p:cNvPr id="2" name="Title"/>
          <p:cNvSpPr>
            <a:spLocks noGrp="1"/>
          </p:cNvSpPr>
          <p:nvPr>
            <p:ph type="title"/>
          </p:nvPr>
        </p:nvSpPr>
        <p:spPr>
          <a:xfrm>
            <a:off x="417333" y="348641"/>
            <a:ext cx="11357333" cy="740420"/>
          </a:xfrm>
        </p:spPr>
        <p:txBody>
          <a:bodyPr anchor="t"/>
          <a:lstStyle/>
          <a:p>
            <a:r>
              <a:rPr lang="en-US" dirty="0"/>
              <a:t>Click to edit Master title style</a:t>
            </a:r>
          </a:p>
        </p:txBody>
      </p:sp>
      <p:sp>
        <p:nvSpPr>
          <p:cNvPr id="3" name="Rectangle 2">
            <a:extLst>
              <a:ext uri="{FF2B5EF4-FFF2-40B4-BE49-F238E27FC236}">
                <a16:creationId xmlns:a16="http://schemas.microsoft.com/office/drawing/2014/main" id="{74B6D188-0BBE-42D3-81E1-E276562B7222}"/>
              </a:ext>
            </a:extLst>
          </p:cNvPr>
          <p:cNvSpPr/>
          <p:nvPr userDrawn="1"/>
        </p:nvSpPr>
        <p:spPr>
          <a:xfrm>
            <a:off x="0" y="2269917"/>
            <a:ext cx="211369" cy="2099904"/>
          </a:xfrm>
          <a:prstGeom prst="rect">
            <a:avLst/>
          </a:prstGeom>
          <a:solidFill>
            <a:srgbClr val="007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5"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sym typeface="Calibri"/>
            </a:endParaRPr>
          </a:p>
        </p:txBody>
      </p:sp>
      <p:sp>
        <p:nvSpPr>
          <p:cNvPr id="6" name="Item 1 Label">
            <a:extLst>
              <a:ext uri="{FF2B5EF4-FFF2-40B4-BE49-F238E27FC236}">
                <a16:creationId xmlns:a16="http://schemas.microsoft.com/office/drawing/2014/main" id="{B65C5E5F-491F-CFDE-3E16-47B50F951F67}"/>
              </a:ext>
            </a:extLst>
          </p:cNvPr>
          <p:cNvSpPr>
            <a:spLocks noGrp="1"/>
          </p:cNvSpPr>
          <p:nvPr>
            <p:ph type="body" sz="quarter" idx="10" hasCustomPrompt="1"/>
          </p:nvPr>
        </p:nvSpPr>
        <p:spPr>
          <a:xfrm>
            <a:off x="380536" y="2180470"/>
            <a:ext cx="2410945" cy="2285000"/>
          </a:xfrm>
          <a:solidFill>
            <a:schemeClr val="tx2"/>
          </a:solidFill>
          <a:ln>
            <a:solidFill>
              <a:schemeClr val="tx1"/>
            </a:solidFill>
          </a:ln>
          <a:effectLst>
            <a:outerShdw blurRad="50800" dist="38100" dir="2700000" algn="tl" rotWithShape="0">
              <a:prstClr val="black">
                <a:alpha val="40000"/>
              </a:prstClr>
            </a:outerShdw>
          </a:effectLst>
        </p:spPr>
        <p:txBody>
          <a:bodyPr anchor="ctr"/>
          <a:lstStyle>
            <a:lvl1pPr algn="ct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Item 1</a:t>
            </a:r>
          </a:p>
        </p:txBody>
      </p:sp>
      <p:sp>
        <p:nvSpPr>
          <p:cNvPr id="9" name="Item 1 Description">
            <a:extLst>
              <a:ext uri="{FF2B5EF4-FFF2-40B4-BE49-F238E27FC236}">
                <a16:creationId xmlns:a16="http://schemas.microsoft.com/office/drawing/2014/main" id="{783A6899-CC54-9597-244A-6F3CA7911F55}"/>
              </a:ext>
            </a:extLst>
          </p:cNvPr>
          <p:cNvSpPr>
            <a:spLocks noGrp="1"/>
          </p:cNvSpPr>
          <p:nvPr>
            <p:ph type="body" sz="quarter" idx="11" hasCustomPrompt="1"/>
          </p:nvPr>
        </p:nvSpPr>
        <p:spPr>
          <a:xfrm>
            <a:off x="380536" y="4590311"/>
            <a:ext cx="2410945" cy="594248"/>
          </a:xfrm>
        </p:spPr>
        <p:txBody>
          <a:bodyPr anchor="ctr">
            <a:normAutofit/>
          </a:bodyPr>
          <a:lstStyle>
            <a:lvl1pPr algn="ctr">
              <a:defRPr sz="2400">
                <a:solidFill>
                  <a:srgbClr val="666666"/>
                </a:solidFill>
                <a:latin typeface="+mn-lt"/>
              </a:defRPr>
            </a:lvl1pPr>
          </a:lstStyle>
          <a:p>
            <a:pPr lvl="0"/>
            <a:r>
              <a:rPr lang="en-US" dirty="0"/>
              <a:t>Item 1 Description</a:t>
            </a:r>
          </a:p>
        </p:txBody>
      </p:sp>
      <p:sp>
        <p:nvSpPr>
          <p:cNvPr id="4" name="Item 2 Label">
            <a:extLst>
              <a:ext uri="{FF2B5EF4-FFF2-40B4-BE49-F238E27FC236}">
                <a16:creationId xmlns:a16="http://schemas.microsoft.com/office/drawing/2014/main" id="{13C83B64-3CE4-0A0A-63BF-A455CDB27F71}"/>
              </a:ext>
            </a:extLst>
          </p:cNvPr>
          <p:cNvSpPr>
            <a:spLocks noGrp="1"/>
          </p:cNvSpPr>
          <p:nvPr>
            <p:ph type="body" sz="quarter" idx="12" hasCustomPrompt="1"/>
          </p:nvPr>
        </p:nvSpPr>
        <p:spPr>
          <a:xfrm>
            <a:off x="3401453" y="2180470"/>
            <a:ext cx="2410945" cy="2285000"/>
          </a:xfrm>
          <a:solidFill>
            <a:schemeClr val="tx2"/>
          </a:solidFill>
          <a:ln>
            <a:solidFill>
              <a:schemeClr val="tx1"/>
            </a:solidFill>
          </a:ln>
          <a:effectLst>
            <a:outerShdw blurRad="50800" dist="38100" dir="2700000" algn="tl" rotWithShape="0">
              <a:prstClr val="black">
                <a:alpha val="40000"/>
              </a:prstClr>
            </a:outerShdw>
          </a:effectLst>
        </p:spPr>
        <p:txBody>
          <a:bodyPr anchor="ctr"/>
          <a:lstStyle>
            <a:lvl1pPr algn="ct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Item 2</a:t>
            </a:r>
          </a:p>
        </p:txBody>
      </p:sp>
      <p:sp>
        <p:nvSpPr>
          <p:cNvPr id="5" name="Item 2 Description">
            <a:extLst>
              <a:ext uri="{FF2B5EF4-FFF2-40B4-BE49-F238E27FC236}">
                <a16:creationId xmlns:a16="http://schemas.microsoft.com/office/drawing/2014/main" id="{0E9A2612-0A51-5B33-BA8D-CECDBCF8149F}"/>
              </a:ext>
            </a:extLst>
          </p:cNvPr>
          <p:cNvSpPr>
            <a:spLocks noGrp="1"/>
          </p:cNvSpPr>
          <p:nvPr>
            <p:ph type="body" sz="quarter" idx="13" hasCustomPrompt="1"/>
          </p:nvPr>
        </p:nvSpPr>
        <p:spPr>
          <a:xfrm>
            <a:off x="3401454" y="4590311"/>
            <a:ext cx="2410944" cy="594248"/>
          </a:xfrm>
        </p:spPr>
        <p:txBody>
          <a:bodyPr anchor="ctr">
            <a:normAutofit/>
          </a:bodyPr>
          <a:lstStyle>
            <a:lvl1pPr algn="ctr">
              <a:defRPr sz="2400">
                <a:solidFill>
                  <a:srgbClr val="666666"/>
                </a:solidFill>
                <a:latin typeface="+mn-lt"/>
              </a:defRPr>
            </a:lvl1pPr>
          </a:lstStyle>
          <a:p>
            <a:pPr lvl="0"/>
            <a:r>
              <a:rPr lang="en-US" dirty="0"/>
              <a:t>Item 2 Description</a:t>
            </a:r>
          </a:p>
        </p:txBody>
      </p:sp>
      <p:sp>
        <p:nvSpPr>
          <p:cNvPr id="7" name="Item 3 Label">
            <a:extLst>
              <a:ext uri="{FF2B5EF4-FFF2-40B4-BE49-F238E27FC236}">
                <a16:creationId xmlns:a16="http://schemas.microsoft.com/office/drawing/2014/main" id="{B7613B98-7A39-3185-EBFA-5E269265D0C0}"/>
              </a:ext>
            </a:extLst>
          </p:cNvPr>
          <p:cNvSpPr>
            <a:spLocks noGrp="1"/>
          </p:cNvSpPr>
          <p:nvPr>
            <p:ph type="body" sz="quarter" idx="14" hasCustomPrompt="1"/>
          </p:nvPr>
        </p:nvSpPr>
        <p:spPr>
          <a:xfrm>
            <a:off x="6379604" y="2177369"/>
            <a:ext cx="2410945" cy="2285000"/>
          </a:xfrm>
          <a:solidFill>
            <a:schemeClr val="tx2"/>
          </a:solidFill>
          <a:ln>
            <a:solidFill>
              <a:schemeClr val="tx1"/>
            </a:solidFill>
          </a:ln>
          <a:effectLst>
            <a:outerShdw blurRad="50800" dist="38100" dir="2700000" algn="tl" rotWithShape="0">
              <a:prstClr val="black">
                <a:alpha val="40000"/>
              </a:prstClr>
            </a:outerShdw>
          </a:effectLst>
        </p:spPr>
        <p:txBody>
          <a:bodyPr anchor="ctr"/>
          <a:lstStyle>
            <a:lvl1pPr algn="ct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Item 3</a:t>
            </a:r>
          </a:p>
        </p:txBody>
      </p:sp>
      <p:sp>
        <p:nvSpPr>
          <p:cNvPr id="8" name="Item 3 Description">
            <a:extLst>
              <a:ext uri="{FF2B5EF4-FFF2-40B4-BE49-F238E27FC236}">
                <a16:creationId xmlns:a16="http://schemas.microsoft.com/office/drawing/2014/main" id="{0E38555D-FFEE-6AA8-77B5-71C3589FA9DC}"/>
              </a:ext>
            </a:extLst>
          </p:cNvPr>
          <p:cNvSpPr>
            <a:spLocks noGrp="1"/>
          </p:cNvSpPr>
          <p:nvPr>
            <p:ph type="body" sz="quarter" idx="15" hasCustomPrompt="1"/>
          </p:nvPr>
        </p:nvSpPr>
        <p:spPr>
          <a:xfrm>
            <a:off x="6379604" y="4584948"/>
            <a:ext cx="2410944" cy="594248"/>
          </a:xfrm>
        </p:spPr>
        <p:txBody>
          <a:bodyPr anchor="ctr">
            <a:normAutofit/>
          </a:bodyPr>
          <a:lstStyle>
            <a:lvl1pPr algn="ctr">
              <a:defRPr sz="2400">
                <a:solidFill>
                  <a:srgbClr val="666666"/>
                </a:solidFill>
                <a:latin typeface="+mn-lt"/>
              </a:defRPr>
            </a:lvl1pPr>
          </a:lstStyle>
          <a:p>
            <a:pPr lvl="0"/>
            <a:r>
              <a:rPr lang="en-US" dirty="0"/>
              <a:t>Item 3 Description</a:t>
            </a:r>
          </a:p>
        </p:txBody>
      </p:sp>
      <p:sp>
        <p:nvSpPr>
          <p:cNvPr id="10" name="Item 4 Label">
            <a:extLst>
              <a:ext uri="{FF2B5EF4-FFF2-40B4-BE49-F238E27FC236}">
                <a16:creationId xmlns:a16="http://schemas.microsoft.com/office/drawing/2014/main" id="{1F2D7946-AD1C-4396-B210-D3A195865837}"/>
              </a:ext>
            </a:extLst>
          </p:cNvPr>
          <p:cNvSpPr>
            <a:spLocks noGrp="1"/>
          </p:cNvSpPr>
          <p:nvPr>
            <p:ph type="body" sz="quarter" idx="16" hasCustomPrompt="1"/>
          </p:nvPr>
        </p:nvSpPr>
        <p:spPr>
          <a:xfrm>
            <a:off x="9357754" y="2177369"/>
            <a:ext cx="2410945" cy="2285000"/>
          </a:xfrm>
          <a:solidFill>
            <a:schemeClr val="tx2"/>
          </a:solidFill>
          <a:ln>
            <a:solidFill>
              <a:schemeClr val="tx1"/>
            </a:solidFill>
          </a:ln>
          <a:effectLst>
            <a:outerShdw blurRad="50800" dist="38100" dir="2700000" algn="tl" rotWithShape="0">
              <a:prstClr val="black">
                <a:alpha val="40000"/>
              </a:prstClr>
            </a:outerShdw>
          </a:effectLst>
        </p:spPr>
        <p:txBody>
          <a:bodyPr anchor="ctr"/>
          <a:lstStyle>
            <a:lvl1pPr algn="ct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Item 4</a:t>
            </a:r>
          </a:p>
        </p:txBody>
      </p:sp>
      <p:sp>
        <p:nvSpPr>
          <p:cNvPr id="11" name="Item 4 Description">
            <a:extLst>
              <a:ext uri="{FF2B5EF4-FFF2-40B4-BE49-F238E27FC236}">
                <a16:creationId xmlns:a16="http://schemas.microsoft.com/office/drawing/2014/main" id="{2F421833-5FF2-2478-E59B-A7CB9FB77561}"/>
              </a:ext>
            </a:extLst>
          </p:cNvPr>
          <p:cNvSpPr>
            <a:spLocks noGrp="1"/>
          </p:cNvSpPr>
          <p:nvPr>
            <p:ph type="body" sz="quarter" idx="17" hasCustomPrompt="1"/>
          </p:nvPr>
        </p:nvSpPr>
        <p:spPr>
          <a:xfrm>
            <a:off x="9357754" y="4584948"/>
            <a:ext cx="2410944" cy="594248"/>
          </a:xfrm>
        </p:spPr>
        <p:txBody>
          <a:bodyPr anchor="ctr">
            <a:normAutofit/>
          </a:bodyPr>
          <a:lstStyle>
            <a:lvl1pPr algn="ctr">
              <a:defRPr sz="2400">
                <a:solidFill>
                  <a:srgbClr val="666666"/>
                </a:solidFill>
                <a:latin typeface="+mn-lt"/>
              </a:defRPr>
            </a:lvl1pPr>
          </a:lstStyle>
          <a:p>
            <a:pPr lvl="0"/>
            <a:r>
              <a:rPr lang="en-US" dirty="0"/>
              <a:t>Item 4 Description</a:t>
            </a:r>
          </a:p>
        </p:txBody>
      </p:sp>
    </p:spTree>
    <p:extLst>
      <p:ext uri="{BB962C8B-B14F-4D97-AF65-F5344CB8AC3E}">
        <p14:creationId xmlns:p14="http://schemas.microsoft.com/office/powerpoint/2010/main" val="263169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bg/>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bg/>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tmplLst>
          <p:tmpl>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Lst>
      </p:bldP>
      <p:bldP spid="9" grpId="0" build="p">
        <p:tmplLst>
          <p:tmpl lvl="1">
            <p:tnLst>
              <p:par>
                <p:cTn presetID="1"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childTnLst>
                </p:cTn>
              </p:par>
            </p:tnLst>
          </p:tmpl>
        </p:tmplLst>
      </p:bldP>
      <p:bldP spid="4" grpId="0" uiExpand="1" build="p" animBg="1">
        <p:tmplLst>
          <p:tmpl>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Lst>
      </p:bldP>
      <p:bldP spid="5" grpId="0" build="p">
        <p:tmplLst>
          <p:tmpl lvl="1">
            <p:tnLst>
              <p:par>
                <p:cTn presetID="1"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Lst>
      </p:bldP>
      <p:bldP spid="7" grpId="0" uiExpand="1" build="p" animBg="1">
        <p:tmplLst>
          <p:tmpl>
            <p:tnLst>
              <p:par>
                <p:cTn presetID="1"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Lst>
      </p:bldP>
      <p:bldP spid="8" grpId="0" build="p">
        <p:tmplLst>
          <p:tmpl lvl="1">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Lst>
      </p:bldP>
      <p:bldP spid="10" grpId="0" uiExpand="1" build="p" animBg="1">
        <p:tmplLst>
          <p:tmpl>
            <p:tnLst>
              <p:par>
                <p:cTn presetID="1"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childTnLst>
                </p:cTn>
              </p:par>
            </p:tnLst>
          </p:tmpl>
        </p:tmplLst>
      </p:bldP>
      <p:bldP spid="11" grpId="0" build="p">
        <p:tmplLst>
          <p:tmpl lvl="1">
            <p:tnLst>
              <p:par>
                <p:cTn presetID="1"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ategories-5">
    <p:spTree>
      <p:nvGrpSpPr>
        <p:cNvPr id="1" name=""/>
        <p:cNvGrpSpPr/>
        <p:nvPr/>
      </p:nvGrpSpPr>
      <p:grpSpPr>
        <a:xfrm>
          <a:off x="0" y="0"/>
          <a:ext cx="0" cy="0"/>
          <a:chOff x="0" y="0"/>
          <a:chExt cx="0" cy="0"/>
        </a:xfrm>
      </p:grpSpPr>
      <p:sp>
        <p:nvSpPr>
          <p:cNvPr id="2" name="Title"/>
          <p:cNvSpPr>
            <a:spLocks noGrp="1"/>
          </p:cNvSpPr>
          <p:nvPr>
            <p:ph type="title"/>
          </p:nvPr>
        </p:nvSpPr>
        <p:spPr>
          <a:xfrm>
            <a:off x="417333" y="348641"/>
            <a:ext cx="11357333" cy="740420"/>
          </a:xfrm>
        </p:spPr>
        <p:txBody>
          <a:bodyPr anchor="t"/>
          <a:lstStyle/>
          <a:p>
            <a:r>
              <a:rPr lang="en-US" dirty="0"/>
              <a:t>Click to edit Master title style</a:t>
            </a:r>
          </a:p>
        </p:txBody>
      </p:sp>
      <p:sp>
        <p:nvSpPr>
          <p:cNvPr id="3" name="Rectangle 2">
            <a:extLst>
              <a:ext uri="{FF2B5EF4-FFF2-40B4-BE49-F238E27FC236}">
                <a16:creationId xmlns:a16="http://schemas.microsoft.com/office/drawing/2014/main" id="{74B6D188-0BBE-42D3-81E1-E276562B7222}"/>
              </a:ext>
            </a:extLst>
          </p:cNvPr>
          <p:cNvSpPr/>
          <p:nvPr userDrawn="1"/>
        </p:nvSpPr>
        <p:spPr>
          <a:xfrm>
            <a:off x="0" y="2269917"/>
            <a:ext cx="211369" cy="2099904"/>
          </a:xfrm>
          <a:prstGeom prst="rect">
            <a:avLst/>
          </a:prstGeom>
          <a:solidFill>
            <a:srgbClr val="007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5"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sym typeface="Calibri"/>
            </a:endParaRPr>
          </a:p>
        </p:txBody>
      </p:sp>
      <p:sp>
        <p:nvSpPr>
          <p:cNvPr id="6" name="Item 1 Label">
            <a:extLst>
              <a:ext uri="{FF2B5EF4-FFF2-40B4-BE49-F238E27FC236}">
                <a16:creationId xmlns:a16="http://schemas.microsoft.com/office/drawing/2014/main" id="{B65C5E5F-491F-CFDE-3E16-47B50F951F67}"/>
              </a:ext>
            </a:extLst>
          </p:cNvPr>
          <p:cNvSpPr>
            <a:spLocks noGrp="1"/>
          </p:cNvSpPr>
          <p:nvPr>
            <p:ph type="body" sz="quarter" idx="10" hasCustomPrompt="1"/>
          </p:nvPr>
        </p:nvSpPr>
        <p:spPr>
          <a:xfrm>
            <a:off x="380537" y="2425712"/>
            <a:ext cx="1891236" cy="1792440"/>
          </a:xfrm>
          <a:solidFill>
            <a:schemeClr val="tx2"/>
          </a:solidFill>
          <a:ln>
            <a:solidFill>
              <a:schemeClr val="tx1"/>
            </a:solidFill>
          </a:ln>
          <a:effectLst>
            <a:outerShdw blurRad="50800" dist="38100" dir="2700000" algn="tl" rotWithShape="0">
              <a:prstClr val="black">
                <a:alpha val="40000"/>
              </a:prstClr>
            </a:outerShdw>
          </a:effectLst>
        </p:spPr>
        <p:txBody>
          <a:bodyPr anchor="ctr"/>
          <a:lstStyle>
            <a:lvl1pPr algn="ct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Item 1</a:t>
            </a:r>
          </a:p>
        </p:txBody>
      </p:sp>
      <p:sp>
        <p:nvSpPr>
          <p:cNvPr id="9" name="Item 1 Description">
            <a:extLst>
              <a:ext uri="{FF2B5EF4-FFF2-40B4-BE49-F238E27FC236}">
                <a16:creationId xmlns:a16="http://schemas.microsoft.com/office/drawing/2014/main" id="{783A6899-CC54-9597-244A-6F3CA7911F55}"/>
              </a:ext>
            </a:extLst>
          </p:cNvPr>
          <p:cNvSpPr>
            <a:spLocks noGrp="1"/>
          </p:cNvSpPr>
          <p:nvPr>
            <p:ph type="body" sz="quarter" idx="11" hasCustomPrompt="1"/>
          </p:nvPr>
        </p:nvSpPr>
        <p:spPr>
          <a:xfrm>
            <a:off x="367873" y="4584948"/>
            <a:ext cx="1916563" cy="594248"/>
          </a:xfrm>
        </p:spPr>
        <p:txBody>
          <a:bodyPr anchor="ctr">
            <a:normAutofit/>
          </a:bodyPr>
          <a:lstStyle>
            <a:lvl1pPr algn="ctr">
              <a:defRPr sz="2400">
                <a:solidFill>
                  <a:srgbClr val="666666"/>
                </a:solidFill>
                <a:latin typeface="+mn-lt"/>
              </a:defRPr>
            </a:lvl1pPr>
          </a:lstStyle>
          <a:p>
            <a:pPr lvl="0"/>
            <a:r>
              <a:rPr lang="en-US" dirty="0"/>
              <a:t>Item 1 Description</a:t>
            </a:r>
          </a:p>
        </p:txBody>
      </p:sp>
      <p:sp>
        <p:nvSpPr>
          <p:cNvPr id="4" name="Item 2 Label">
            <a:extLst>
              <a:ext uri="{FF2B5EF4-FFF2-40B4-BE49-F238E27FC236}">
                <a16:creationId xmlns:a16="http://schemas.microsoft.com/office/drawing/2014/main" id="{13C83B64-3CE4-0A0A-63BF-A455CDB27F71}"/>
              </a:ext>
            </a:extLst>
          </p:cNvPr>
          <p:cNvSpPr>
            <a:spLocks noGrp="1"/>
          </p:cNvSpPr>
          <p:nvPr>
            <p:ph type="body" sz="quarter" idx="12" hasCustomPrompt="1"/>
          </p:nvPr>
        </p:nvSpPr>
        <p:spPr>
          <a:xfrm>
            <a:off x="2790298" y="2423649"/>
            <a:ext cx="1891236" cy="1792440"/>
          </a:xfrm>
          <a:solidFill>
            <a:schemeClr val="tx2"/>
          </a:solidFill>
          <a:ln>
            <a:solidFill>
              <a:schemeClr val="tx1"/>
            </a:solidFill>
          </a:ln>
          <a:effectLst>
            <a:outerShdw blurRad="50800" dist="38100" dir="2700000" algn="tl" rotWithShape="0">
              <a:prstClr val="black">
                <a:alpha val="40000"/>
              </a:prstClr>
            </a:outerShdw>
          </a:effectLst>
        </p:spPr>
        <p:txBody>
          <a:bodyPr anchor="ctr"/>
          <a:lstStyle>
            <a:lvl1pPr algn="ct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Item 2</a:t>
            </a:r>
          </a:p>
        </p:txBody>
      </p:sp>
      <p:sp>
        <p:nvSpPr>
          <p:cNvPr id="5" name="Item 2 Description">
            <a:extLst>
              <a:ext uri="{FF2B5EF4-FFF2-40B4-BE49-F238E27FC236}">
                <a16:creationId xmlns:a16="http://schemas.microsoft.com/office/drawing/2014/main" id="{0E9A2612-0A51-5B33-BA8D-CECDBCF8149F}"/>
              </a:ext>
            </a:extLst>
          </p:cNvPr>
          <p:cNvSpPr>
            <a:spLocks noGrp="1"/>
          </p:cNvSpPr>
          <p:nvPr>
            <p:ph type="body" sz="quarter" idx="13" hasCustomPrompt="1"/>
          </p:nvPr>
        </p:nvSpPr>
        <p:spPr>
          <a:xfrm>
            <a:off x="2777635" y="4584948"/>
            <a:ext cx="1916562" cy="594248"/>
          </a:xfrm>
        </p:spPr>
        <p:txBody>
          <a:bodyPr anchor="ctr">
            <a:normAutofit/>
          </a:bodyPr>
          <a:lstStyle>
            <a:lvl1pPr algn="ctr">
              <a:defRPr sz="2400">
                <a:solidFill>
                  <a:srgbClr val="666666"/>
                </a:solidFill>
                <a:latin typeface="+mn-lt"/>
              </a:defRPr>
            </a:lvl1pPr>
          </a:lstStyle>
          <a:p>
            <a:pPr lvl="0"/>
            <a:r>
              <a:rPr lang="en-US" dirty="0"/>
              <a:t>Item 2 Description</a:t>
            </a:r>
          </a:p>
        </p:txBody>
      </p:sp>
      <p:sp>
        <p:nvSpPr>
          <p:cNvPr id="7" name="Item 3 Label">
            <a:extLst>
              <a:ext uri="{FF2B5EF4-FFF2-40B4-BE49-F238E27FC236}">
                <a16:creationId xmlns:a16="http://schemas.microsoft.com/office/drawing/2014/main" id="{B7613B98-7A39-3185-EBFA-5E269265D0C0}"/>
              </a:ext>
            </a:extLst>
          </p:cNvPr>
          <p:cNvSpPr>
            <a:spLocks noGrp="1"/>
          </p:cNvSpPr>
          <p:nvPr>
            <p:ph type="body" sz="quarter" idx="14" hasCustomPrompt="1"/>
          </p:nvPr>
        </p:nvSpPr>
        <p:spPr>
          <a:xfrm>
            <a:off x="5141663" y="2423649"/>
            <a:ext cx="1891236" cy="1792440"/>
          </a:xfrm>
          <a:solidFill>
            <a:schemeClr val="tx2"/>
          </a:solidFill>
          <a:ln>
            <a:solidFill>
              <a:schemeClr val="tx1"/>
            </a:solidFill>
          </a:ln>
          <a:effectLst>
            <a:outerShdw blurRad="50800" dist="38100" dir="2700000" algn="tl" rotWithShape="0">
              <a:prstClr val="black">
                <a:alpha val="40000"/>
              </a:prstClr>
            </a:outerShdw>
          </a:effectLst>
        </p:spPr>
        <p:txBody>
          <a:bodyPr anchor="ctr"/>
          <a:lstStyle>
            <a:lvl1pPr algn="ct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Item 3</a:t>
            </a:r>
          </a:p>
        </p:txBody>
      </p:sp>
      <p:sp>
        <p:nvSpPr>
          <p:cNvPr id="8" name="Item 3 Description">
            <a:extLst>
              <a:ext uri="{FF2B5EF4-FFF2-40B4-BE49-F238E27FC236}">
                <a16:creationId xmlns:a16="http://schemas.microsoft.com/office/drawing/2014/main" id="{0E38555D-FFEE-6AA8-77B5-71C3589FA9DC}"/>
              </a:ext>
            </a:extLst>
          </p:cNvPr>
          <p:cNvSpPr>
            <a:spLocks noGrp="1"/>
          </p:cNvSpPr>
          <p:nvPr>
            <p:ph type="body" sz="quarter" idx="15" hasCustomPrompt="1"/>
          </p:nvPr>
        </p:nvSpPr>
        <p:spPr>
          <a:xfrm>
            <a:off x="5129000" y="4584948"/>
            <a:ext cx="1916562" cy="594248"/>
          </a:xfrm>
        </p:spPr>
        <p:txBody>
          <a:bodyPr anchor="ctr">
            <a:normAutofit/>
          </a:bodyPr>
          <a:lstStyle>
            <a:lvl1pPr algn="ctr">
              <a:defRPr sz="2400">
                <a:solidFill>
                  <a:srgbClr val="666666"/>
                </a:solidFill>
                <a:latin typeface="+mn-lt"/>
              </a:defRPr>
            </a:lvl1pPr>
          </a:lstStyle>
          <a:p>
            <a:pPr lvl="0"/>
            <a:r>
              <a:rPr lang="en-US" dirty="0"/>
              <a:t>Item 3 Description</a:t>
            </a:r>
          </a:p>
        </p:txBody>
      </p:sp>
      <p:sp>
        <p:nvSpPr>
          <p:cNvPr id="10" name="Item 4 Label">
            <a:extLst>
              <a:ext uri="{FF2B5EF4-FFF2-40B4-BE49-F238E27FC236}">
                <a16:creationId xmlns:a16="http://schemas.microsoft.com/office/drawing/2014/main" id="{1F2D7946-AD1C-4396-B210-D3A195865837}"/>
              </a:ext>
            </a:extLst>
          </p:cNvPr>
          <p:cNvSpPr>
            <a:spLocks noGrp="1"/>
          </p:cNvSpPr>
          <p:nvPr>
            <p:ph type="body" sz="quarter" idx="16" hasCustomPrompt="1"/>
          </p:nvPr>
        </p:nvSpPr>
        <p:spPr>
          <a:xfrm>
            <a:off x="7480365" y="2423649"/>
            <a:ext cx="1891236" cy="1792440"/>
          </a:xfrm>
          <a:solidFill>
            <a:schemeClr val="tx2"/>
          </a:solidFill>
          <a:ln>
            <a:solidFill>
              <a:schemeClr val="tx1"/>
            </a:solidFill>
          </a:ln>
          <a:effectLst>
            <a:outerShdw blurRad="50800" dist="38100" dir="2700000" algn="tl" rotWithShape="0">
              <a:prstClr val="black">
                <a:alpha val="40000"/>
              </a:prstClr>
            </a:outerShdw>
          </a:effectLst>
        </p:spPr>
        <p:txBody>
          <a:bodyPr anchor="ctr"/>
          <a:lstStyle>
            <a:lvl1pPr algn="ct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Item 4</a:t>
            </a:r>
          </a:p>
        </p:txBody>
      </p:sp>
      <p:sp>
        <p:nvSpPr>
          <p:cNvPr id="11" name="Item 4 Description">
            <a:extLst>
              <a:ext uri="{FF2B5EF4-FFF2-40B4-BE49-F238E27FC236}">
                <a16:creationId xmlns:a16="http://schemas.microsoft.com/office/drawing/2014/main" id="{2F421833-5FF2-2478-E59B-A7CB9FB77561}"/>
              </a:ext>
            </a:extLst>
          </p:cNvPr>
          <p:cNvSpPr>
            <a:spLocks noGrp="1"/>
          </p:cNvSpPr>
          <p:nvPr>
            <p:ph type="body" sz="quarter" idx="17" hasCustomPrompt="1"/>
          </p:nvPr>
        </p:nvSpPr>
        <p:spPr>
          <a:xfrm>
            <a:off x="7467702" y="4584948"/>
            <a:ext cx="1916562" cy="594248"/>
          </a:xfrm>
        </p:spPr>
        <p:txBody>
          <a:bodyPr anchor="ctr">
            <a:normAutofit/>
          </a:bodyPr>
          <a:lstStyle>
            <a:lvl1pPr algn="ctr">
              <a:defRPr sz="2400">
                <a:solidFill>
                  <a:srgbClr val="666666"/>
                </a:solidFill>
                <a:latin typeface="+mn-lt"/>
              </a:defRPr>
            </a:lvl1pPr>
          </a:lstStyle>
          <a:p>
            <a:pPr lvl="0"/>
            <a:r>
              <a:rPr lang="en-US" dirty="0"/>
              <a:t>Item 4 Description</a:t>
            </a:r>
          </a:p>
        </p:txBody>
      </p:sp>
      <p:sp>
        <p:nvSpPr>
          <p:cNvPr id="12" name="Item 5 Label">
            <a:extLst>
              <a:ext uri="{FF2B5EF4-FFF2-40B4-BE49-F238E27FC236}">
                <a16:creationId xmlns:a16="http://schemas.microsoft.com/office/drawing/2014/main" id="{E854911B-A50F-E6A0-5C2D-FE6C0E31F192}"/>
              </a:ext>
            </a:extLst>
          </p:cNvPr>
          <p:cNvSpPr>
            <a:spLocks noGrp="1"/>
          </p:cNvSpPr>
          <p:nvPr>
            <p:ph type="body" sz="quarter" idx="18" hasCustomPrompt="1"/>
          </p:nvPr>
        </p:nvSpPr>
        <p:spPr>
          <a:xfrm>
            <a:off x="9877462" y="2423649"/>
            <a:ext cx="1891236" cy="1792440"/>
          </a:xfrm>
          <a:solidFill>
            <a:schemeClr val="tx2"/>
          </a:solidFill>
          <a:ln>
            <a:solidFill>
              <a:schemeClr val="tx1"/>
            </a:solidFill>
          </a:ln>
          <a:effectLst>
            <a:outerShdw blurRad="50800" dist="38100" dir="2700000" algn="tl" rotWithShape="0">
              <a:prstClr val="black">
                <a:alpha val="40000"/>
              </a:prstClr>
            </a:outerShdw>
          </a:effectLst>
        </p:spPr>
        <p:txBody>
          <a:bodyPr anchor="ctr"/>
          <a:lstStyle>
            <a:lvl1pPr algn="ct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Item 5</a:t>
            </a:r>
          </a:p>
        </p:txBody>
      </p:sp>
      <p:sp>
        <p:nvSpPr>
          <p:cNvPr id="13" name="Item 5 Description">
            <a:extLst>
              <a:ext uri="{FF2B5EF4-FFF2-40B4-BE49-F238E27FC236}">
                <a16:creationId xmlns:a16="http://schemas.microsoft.com/office/drawing/2014/main" id="{AC613A05-E27E-BCFA-6DF8-D4B5A51207A8}"/>
              </a:ext>
            </a:extLst>
          </p:cNvPr>
          <p:cNvSpPr>
            <a:spLocks noGrp="1"/>
          </p:cNvSpPr>
          <p:nvPr>
            <p:ph type="body" sz="quarter" idx="19" hasCustomPrompt="1"/>
          </p:nvPr>
        </p:nvSpPr>
        <p:spPr>
          <a:xfrm>
            <a:off x="9864799" y="4584948"/>
            <a:ext cx="1916562" cy="594248"/>
          </a:xfrm>
        </p:spPr>
        <p:txBody>
          <a:bodyPr anchor="ctr">
            <a:normAutofit/>
          </a:bodyPr>
          <a:lstStyle>
            <a:lvl1pPr algn="ctr">
              <a:defRPr sz="2400">
                <a:solidFill>
                  <a:srgbClr val="666666"/>
                </a:solidFill>
                <a:latin typeface="+mn-lt"/>
              </a:defRPr>
            </a:lvl1pPr>
          </a:lstStyle>
          <a:p>
            <a:pPr lvl="0"/>
            <a:r>
              <a:rPr lang="en-US" dirty="0"/>
              <a:t>Item 5 Description</a:t>
            </a:r>
          </a:p>
        </p:txBody>
      </p:sp>
    </p:spTree>
    <p:extLst>
      <p:ext uri="{BB962C8B-B14F-4D97-AF65-F5344CB8AC3E}">
        <p14:creationId xmlns:p14="http://schemas.microsoft.com/office/powerpoint/2010/main" val="71823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bg/>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bg/>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bg/>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xEl>
                                              <p:pRg st="0" end="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tmplLst>
          <p:tmpl>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Lst>
      </p:bldP>
      <p:bldP spid="9" grpId="0" build="p">
        <p:tmplLst>
          <p:tmpl lvl="1">
            <p:tnLst>
              <p:par>
                <p:cTn presetID="1"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childTnLst>
                </p:cTn>
              </p:par>
            </p:tnLst>
          </p:tmpl>
        </p:tmplLst>
      </p:bldP>
      <p:bldP spid="4" grpId="0" uiExpand="1" build="p" animBg="1">
        <p:tmplLst>
          <p:tmpl>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Lst>
      </p:bldP>
      <p:bldP spid="5" grpId="0" build="p">
        <p:tmplLst>
          <p:tmpl lvl="1">
            <p:tnLst>
              <p:par>
                <p:cTn presetID="1"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Lst>
      </p:bldP>
      <p:bldP spid="7" grpId="0" uiExpand="1" build="p" animBg="1">
        <p:tmplLst>
          <p:tmpl>
            <p:tnLst>
              <p:par>
                <p:cTn presetID="1"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Lst>
      </p:bldP>
      <p:bldP spid="8" grpId="0" build="p">
        <p:tmplLst>
          <p:tmpl lvl="1">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Lst>
      </p:bldP>
      <p:bldP spid="10" grpId="0" uiExpand="1" build="p" animBg="1">
        <p:tmplLst>
          <p:tmpl>
            <p:tnLst>
              <p:par>
                <p:cTn presetID="1"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childTnLst>
                </p:cTn>
              </p:par>
            </p:tnLst>
          </p:tmpl>
        </p:tmplLst>
      </p:bldP>
      <p:bldP spid="11" grpId="0" build="p">
        <p:tmplLst>
          <p:tmpl lvl="1">
            <p:tnLst>
              <p:par>
                <p:cTn presetID="1"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childTnLst>
                </p:cTn>
              </p:par>
            </p:tnLst>
          </p:tmpl>
        </p:tmplLst>
      </p:bldP>
      <p:bldP spid="12" grpId="0" uiExpand="1" build="p" animBg="1">
        <p:tmplLst>
          <p:tmpl>
            <p:tnLst>
              <p:par>
                <p:cTn presetID="1"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childTnLst>
                </p:cTn>
              </p:par>
            </p:tnLst>
          </p:tmpl>
        </p:tmplLst>
      </p:bldP>
      <p:bldP spid="13" grpId="0" build="p">
        <p:tmplLst>
          <p:tmpl lvl="1">
            <p:tnLst>
              <p:par>
                <p:cTn presetID="1"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ogression-1">
    <p:spTree>
      <p:nvGrpSpPr>
        <p:cNvPr id="1" name=""/>
        <p:cNvGrpSpPr/>
        <p:nvPr/>
      </p:nvGrpSpPr>
      <p:grpSpPr>
        <a:xfrm>
          <a:off x="0" y="0"/>
          <a:ext cx="0" cy="0"/>
          <a:chOff x="0" y="0"/>
          <a:chExt cx="0" cy="0"/>
        </a:xfrm>
      </p:grpSpPr>
      <p:sp>
        <p:nvSpPr>
          <p:cNvPr id="2" name="Title"/>
          <p:cNvSpPr>
            <a:spLocks noGrp="1"/>
          </p:cNvSpPr>
          <p:nvPr>
            <p:ph type="title"/>
          </p:nvPr>
        </p:nvSpPr>
        <p:spPr>
          <a:xfrm>
            <a:off x="417333" y="348641"/>
            <a:ext cx="11357333" cy="740420"/>
          </a:xfrm>
        </p:spPr>
        <p:txBody>
          <a:bodyPr anchor="t"/>
          <a:lstStyle/>
          <a:p>
            <a:r>
              <a:rPr lang="en-US" dirty="0"/>
              <a:t>Click to edit Master title style</a:t>
            </a:r>
          </a:p>
        </p:txBody>
      </p:sp>
      <p:sp>
        <p:nvSpPr>
          <p:cNvPr id="3" name="Rectangle 2">
            <a:extLst>
              <a:ext uri="{FF2B5EF4-FFF2-40B4-BE49-F238E27FC236}">
                <a16:creationId xmlns:a16="http://schemas.microsoft.com/office/drawing/2014/main" id="{74B6D188-0BBE-42D3-81E1-E276562B7222}"/>
              </a:ext>
            </a:extLst>
          </p:cNvPr>
          <p:cNvSpPr/>
          <p:nvPr userDrawn="1"/>
        </p:nvSpPr>
        <p:spPr>
          <a:xfrm>
            <a:off x="0" y="2269917"/>
            <a:ext cx="211369" cy="2099904"/>
          </a:xfrm>
          <a:prstGeom prst="rect">
            <a:avLst/>
          </a:prstGeom>
          <a:solidFill>
            <a:srgbClr val="007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5"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sym typeface="Calibri"/>
            </a:endParaRPr>
          </a:p>
        </p:txBody>
      </p:sp>
      <p:sp>
        <p:nvSpPr>
          <p:cNvPr id="6" name="Item 1 Label">
            <a:extLst>
              <a:ext uri="{FF2B5EF4-FFF2-40B4-BE49-F238E27FC236}">
                <a16:creationId xmlns:a16="http://schemas.microsoft.com/office/drawing/2014/main" id="{B65C5E5F-491F-CFDE-3E16-47B50F951F67}"/>
              </a:ext>
            </a:extLst>
          </p:cNvPr>
          <p:cNvSpPr>
            <a:spLocks noGrp="1"/>
          </p:cNvSpPr>
          <p:nvPr>
            <p:ph type="body" sz="quarter" idx="10" hasCustomPrompt="1"/>
          </p:nvPr>
        </p:nvSpPr>
        <p:spPr>
          <a:xfrm>
            <a:off x="4606924" y="2017712"/>
            <a:ext cx="2978150" cy="2822575"/>
          </a:xfrm>
          <a:solidFill>
            <a:schemeClr val="tx2"/>
          </a:solidFill>
          <a:ln>
            <a:solidFill>
              <a:schemeClr val="tx1"/>
            </a:solidFill>
          </a:ln>
          <a:effectLst>
            <a:outerShdw blurRad="50800" dist="38100" dir="2700000" algn="tl" rotWithShape="0">
              <a:prstClr val="black">
                <a:alpha val="40000"/>
              </a:prstClr>
            </a:outerShdw>
          </a:effectLst>
        </p:spPr>
        <p:txBody>
          <a:bodyPr anchor="ctr"/>
          <a:lstStyle>
            <a:lvl1pPr algn="ct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Item 1</a:t>
            </a:r>
          </a:p>
        </p:txBody>
      </p:sp>
      <p:sp>
        <p:nvSpPr>
          <p:cNvPr id="9" name="Item 1 Description">
            <a:extLst>
              <a:ext uri="{FF2B5EF4-FFF2-40B4-BE49-F238E27FC236}">
                <a16:creationId xmlns:a16="http://schemas.microsoft.com/office/drawing/2014/main" id="{783A6899-CC54-9597-244A-6F3CA7911F55}"/>
              </a:ext>
            </a:extLst>
          </p:cNvPr>
          <p:cNvSpPr>
            <a:spLocks noGrp="1"/>
          </p:cNvSpPr>
          <p:nvPr>
            <p:ph type="body" sz="quarter" idx="11" hasCustomPrompt="1"/>
          </p:nvPr>
        </p:nvSpPr>
        <p:spPr>
          <a:xfrm>
            <a:off x="4606925" y="4972050"/>
            <a:ext cx="2978150" cy="482600"/>
          </a:xfrm>
        </p:spPr>
        <p:txBody>
          <a:bodyPr anchor="ctr">
            <a:normAutofit/>
          </a:bodyPr>
          <a:lstStyle>
            <a:lvl1pPr algn="ctr">
              <a:defRPr sz="2400">
                <a:solidFill>
                  <a:srgbClr val="666666"/>
                </a:solidFill>
                <a:latin typeface="+mn-lt"/>
              </a:defRPr>
            </a:lvl1pPr>
          </a:lstStyle>
          <a:p>
            <a:pPr lvl="0"/>
            <a:r>
              <a:rPr lang="en-US" dirty="0"/>
              <a:t>Item 1 Description</a:t>
            </a:r>
          </a:p>
        </p:txBody>
      </p:sp>
    </p:spTree>
    <p:extLst>
      <p:ext uri="{BB962C8B-B14F-4D97-AF65-F5344CB8AC3E}">
        <p14:creationId xmlns:p14="http://schemas.microsoft.com/office/powerpoint/2010/main" val="322845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tmplLst>
          <p:tmpl>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Lst>
      </p:bldP>
      <p:bldP spid="9" grpId="0" build="p">
        <p:tmplLst>
          <p:tmpl lvl="1">
            <p:tnLst>
              <p:par>
                <p:cTn presetID="1"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gression-2">
    <p:spTree>
      <p:nvGrpSpPr>
        <p:cNvPr id="1" name=""/>
        <p:cNvGrpSpPr/>
        <p:nvPr/>
      </p:nvGrpSpPr>
      <p:grpSpPr>
        <a:xfrm>
          <a:off x="0" y="0"/>
          <a:ext cx="0" cy="0"/>
          <a:chOff x="0" y="0"/>
          <a:chExt cx="0" cy="0"/>
        </a:xfrm>
      </p:grpSpPr>
      <p:sp>
        <p:nvSpPr>
          <p:cNvPr id="2" name="Title"/>
          <p:cNvSpPr>
            <a:spLocks noGrp="1"/>
          </p:cNvSpPr>
          <p:nvPr>
            <p:ph type="title"/>
          </p:nvPr>
        </p:nvSpPr>
        <p:spPr>
          <a:xfrm>
            <a:off x="417333" y="348641"/>
            <a:ext cx="11357333" cy="740420"/>
          </a:xfrm>
        </p:spPr>
        <p:txBody>
          <a:bodyPr anchor="t"/>
          <a:lstStyle/>
          <a:p>
            <a:r>
              <a:rPr lang="en-US" dirty="0"/>
              <a:t>Click to edit Master title style</a:t>
            </a:r>
          </a:p>
        </p:txBody>
      </p:sp>
      <p:sp>
        <p:nvSpPr>
          <p:cNvPr id="3" name="Rectangle 2">
            <a:extLst>
              <a:ext uri="{FF2B5EF4-FFF2-40B4-BE49-F238E27FC236}">
                <a16:creationId xmlns:a16="http://schemas.microsoft.com/office/drawing/2014/main" id="{74B6D188-0BBE-42D3-81E1-E276562B7222}"/>
              </a:ext>
            </a:extLst>
          </p:cNvPr>
          <p:cNvSpPr/>
          <p:nvPr userDrawn="1"/>
        </p:nvSpPr>
        <p:spPr>
          <a:xfrm>
            <a:off x="0" y="2269917"/>
            <a:ext cx="211369" cy="2099904"/>
          </a:xfrm>
          <a:prstGeom prst="rect">
            <a:avLst/>
          </a:prstGeom>
          <a:solidFill>
            <a:srgbClr val="007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5"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sym typeface="Calibri"/>
            </a:endParaRPr>
          </a:p>
        </p:txBody>
      </p:sp>
      <p:sp>
        <p:nvSpPr>
          <p:cNvPr id="6" name="Item 1 Label">
            <a:extLst>
              <a:ext uri="{FF2B5EF4-FFF2-40B4-BE49-F238E27FC236}">
                <a16:creationId xmlns:a16="http://schemas.microsoft.com/office/drawing/2014/main" id="{B65C5E5F-491F-CFDE-3E16-47B50F951F67}"/>
              </a:ext>
            </a:extLst>
          </p:cNvPr>
          <p:cNvSpPr>
            <a:spLocks noGrp="1"/>
          </p:cNvSpPr>
          <p:nvPr>
            <p:ph type="body" sz="quarter" idx="10" hasCustomPrompt="1"/>
          </p:nvPr>
        </p:nvSpPr>
        <p:spPr>
          <a:xfrm>
            <a:off x="2721161" y="2047692"/>
            <a:ext cx="2978150" cy="2822575"/>
          </a:xfrm>
          <a:solidFill>
            <a:schemeClr val="tx2"/>
          </a:solidFill>
          <a:ln>
            <a:solidFill>
              <a:schemeClr val="tx1"/>
            </a:solidFill>
          </a:ln>
          <a:effectLst>
            <a:outerShdw blurRad="50800" dist="38100" dir="2700000" algn="tl" rotWithShape="0">
              <a:prstClr val="black">
                <a:alpha val="40000"/>
              </a:prstClr>
            </a:outerShdw>
          </a:effectLst>
        </p:spPr>
        <p:txBody>
          <a:bodyPr anchor="ctr"/>
          <a:lstStyle>
            <a:lvl1pPr algn="ct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Item 1</a:t>
            </a:r>
          </a:p>
        </p:txBody>
      </p:sp>
      <p:sp>
        <p:nvSpPr>
          <p:cNvPr id="9" name="Item 1 Description">
            <a:extLst>
              <a:ext uri="{FF2B5EF4-FFF2-40B4-BE49-F238E27FC236}">
                <a16:creationId xmlns:a16="http://schemas.microsoft.com/office/drawing/2014/main" id="{783A6899-CC54-9597-244A-6F3CA7911F55}"/>
              </a:ext>
            </a:extLst>
          </p:cNvPr>
          <p:cNvSpPr>
            <a:spLocks noGrp="1"/>
          </p:cNvSpPr>
          <p:nvPr>
            <p:ph type="body" sz="quarter" idx="11" hasCustomPrompt="1"/>
          </p:nvPr>
        </p:nvSpPr>
        <p:spPr>
          <a:xfrm>
            <a:off x="2721162" y="5002030"/>
            <a:ext cx="2978150" cy="482600"/>
          </a:xfrm>
        </p:spPr>
        <p:txBody>
          <a:bodyPr anchor="ctr">
            <a:normAutofit/>
          </a:bodyPr>
          <a:lstStyle>
            <a:lvl1pPr algn="ctr">
              <a:defRPr sz="2400">
                <a:solidFill>
                  <a:srgbClr val="666666"/>
                </a:solidFill>
                <a:latin typeface="+mn-lt"/>
              </a:defRPr>
            </a:lvl1pPr>
          </a:lstStyle>
          <a:p>
            <a:pPr lvl="0"/>
            <a:r>
              <a:rPr lang="en-US" dirty="0"/>
              <a:t>Item 1 Description</a:t>
            </a:r>
          </a:p>
        </p:txBody>
      </p:sp>
      <p:sp>
        <p:nvSpPr>
          <p:cNvPr id="4" name="Item 2 Label">
            <a:extLst>
              <a:ext uri="{FF2B5EF4-FFF2-40B4-BE49-F238E27FC236}">
                <a16:creationId xmlns:a16="http://schemas.microsoft.com/office/drawing/2014/main" id="{13C83B64-3CE4-0A0A-63BF-A455CDB27F71}"/>
              </a:ext>
            </a:extLst>
          </p:cNvPr>
          <p:cNvSpPr>
            <a:spLocks noGrp="1"/>
          </p:cNvSpPr>
          <p:nvPr>
            <p:ph type="body" sz="quarter" idx="12" hasCustomPrompt="1"/>
          </p:nvPr>
        </p:nvSpPr>
        <p:spPr>
          <a:xfrm>
            <a:off x="6540154" y="2047692"/>
            <a:ext cx="2978150" cy="2822575"/>
          </a:xfrm>
          <a:solidFill>
            <a:schemeClr val="tx2"/>
          </a:solidFill>
          <a:ln>
            <a:solidFill>
              <a:schemeClr val="tx1"/>
            </a:solidFill>
          </a:ln>
          <a:effectLst>
            <a:outerShdw blurRad="50800" dist="38100" dir="2700000" algn="tl" rotWithShape="0">
              <a:prstClr val="black">
                <a:alpha val="40000"/>
              </a:prstClr>
            </a:outerShdw>
          </a:effectLst>
        </p:spPr>
        <p:txBody>
          <a:bodyPr anchor="ctr"/>
          <a:lstStyle>
            <a:lvl1pPr algn="ct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Item 2</a:t>
            </a:r>
          </a:p>
        </p:txBody>
      </p:sp>
      <p:sp>
        <p:nvSpPr>
          <p:cNvPr id="5" name="Item 2 Description">
            <a:extLst>
              <a:ext uri="{FF2B5EF4-FFF2-40B4-BE49-F238E27FC236}">
                <a16:creationId xmlns:a16="http://schemas.microsoft.com/office/drawing/2014/main" id="{0E9A2612-0A51-5B33-BA8D-CECDBCF8149F}"/>
              </a:ext>
            </a:extLst>
          </p:cNvPr>
          <p:cNvSpPr>
            <a:spLocks noGrp="1"/>
          </p:cNvSpPr>
          <p:nvPr>
            <p:ph type="body" sz="quarter" idx="13" hasCustomPrompt="1"/>
          </p:nvPr>
        </p:nvSpPr>
        <p:spPr>
          <a:xfrm>
            <a:off x="6540155" y="5002030"/>
            <a:ext cx="2978150" cy="482600"/>
          </a:xfrm>
        </p:spPr>
        <p:txBody>
          <a:bodyPr anchor="ctr">
            <a:normAutofit/>
          </a:bodyPr>
          <a:lstStyle>
            <a:lvl1pPr algn="ctr">
              <a:defRPr sz="2400">
                <a:solidFill>
                  <a:srgbClr val="666666"/>
                </a:solidFill>
                <a:latin typeface="+mn-lt"/>
              </a:defRPr>
            </a:lvl1pPr>
          </a:lstStyle>
          <a:p>
            <a:pPr lvl="0"/>
            <a:r>
              <a:rPr lang="en-US" dirty="0"/>
              <a:t>Item 2 Description</a:t>
            </a:r>
          </a:p>
        </p:txBody>
      </p:sp>
      <p:sp>
        <p:nvSpPr>
          <p:cNvPr id="7" name="Arrow Between 1 and 2">
            <a:extLst>
              <a:ext uri="{FF2B5EF4-FFF2-40B4-BE49-F238E27FC236}">
                <a16:creationId xmlns:a16="http://schemas.microsoft.com/office/drawing/2014/main" id="{E45CCADB-2998-7D95-9C89-0D4F3E344B83}"/>
              </a:ext>
            </a:extLst>
          </p:cNvPr>
          <p:cNvSpPr/>
          <p:nvPr userDrawn="1"/>
        </p:nvSpPr>
        <p:spPr>
          <a:xfrm>
            <a:off x="5936852" y="3276099"/>
            <a:ext cx="365760" cy="365760"/>
          </a:xfrm>
          <a:prstGeom prst="rightArrow">
            <a:avLst/>
          </a:prstGeom>
          <a:solidFill>
            <a:srgbClr val="0072BB"/>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126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tmplLst>
          <p:tmpl>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Lst>
      </p:bldP>
      <p:bldP spid="9" grpId="0" build="p">
        <p:tmplLst>
          <p:tmpl lvl="1">
            <p:tnLst>
              <p:par>
                <p:cTn presetID="1"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childTnLst>
                </p:cTn>
              </p:par>
            </p:tnLst>
          </p:tmpl>
        </p:tmplLst>
      </p:bldP>
      <p:bldP spid="4" grpId="0" uiExpand="1" build="p" animBg="1">
        <p:tmplLst>
          <p:tmpl>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Lst>
      </p:bldP>
      <p:bldP spid="5" grpId="0" build="p">
        <p:tmplLst>
          <p:tmpl lvl="1">
            <p:tnLst>
              <p:par>
                <p:cTn presetID="1"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Lst>
      </p:bldP>
      <p:bldP spid="7"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rogression-3">
    <p:spTree>
      <p:nvGrpSpPr>
        <p:cNvPr id="1" name=""/>
        <p:cNvGrpSpPr/>
        <p:nvPr/>
      </p:nvGrpSpPr>
      <p:grpSpPr>
        <a:xfrm>
          <a:off x="0" y="0"/>
          <a:ext cx="0" cy="0"/>
          <a:chOff x="0" y="0"/>
          <a:chExt cx="0" cy="0"/>
        </a:xfrm>
      </p:grpSpPr>
      <p:sp>
        <p:nvSpPr>
          <p:cNvPr id="2" name="Title"/>
          <p:cNvSpPr>
            <a:spLocks noGrp="1"/>
          </p:cNvSpPr>
          <p:nvPr>
            <p:ph type="title"/>
          </p:nvPr>
        </p:nvSpPr>
        <p:spPr>
          <a:xfrm>
            <a:off x="417333" y="348641"/>
            <a:ext cx="11357333" cy="740420"/>
          </a:xfrm>
        </p:spPr>
        <p:txBody>
          <a:bodyPr anchor="t"/>
          <a:lstStyle/>
          <a:p>
            <a:r>
              <a:rPr lang="en-US" dirty="0"/>
              <a:t>Click to edit Master title style</a:t>
            </a:r>
          </a:p>
        </p:txBody>
      </p:sp>
      <p:sp>
        <p:nvSpPr>
          <p:cNvPr id="3" name="Rectangle 2">
            <a:extLst>
              <a:ext uri="{FF2B5EF4-FFF2-40B4-BE49-F238E27FC236}">
                <a16:creationId xmlns:a16="http://schemas.microsoft.com/office/drawing/2014/main" id="{74B6D188-0BBE-42D3-81E1-E276562B7222}"/>
              </a:ext>
            </a:extLst>
          </p:cNvPr>
          <p:cNvSpPr/>
          <p:nvPr userDrawn="1"/>
        </p:nvSpPr>
        <p:spPr>
          <a:xfrm>
            <a:off x="0" y="2269917"/>
            <a:ext cx="211369" cy="2099904"/>
          </a:xfrm>
          <a:prstGeom prst="rect">
            <a:avLst/>
          </a:prstGeom>
          <a:solidFill>
            <a:srgbClr val="007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5"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sym typeface="Calibri"/>
            </a:endParaRPr>
          </a:p>
        </p:txBody>
      </p:sp>
      <p:sp>
        <p:nvSpPr>
          <p:cNvPr id="6" name="Item 1 Label">
            <a:extLst>
              <a:ext uri="{FF2B5EF4-FFF2-40B4-BE49-F238E27FC236}">
                <a16:creationId xmlns:a16="http://schemas.microsoft.com/office/drawing/2014/main" id="{B65C5E5F-491F-CFDE-3E16-47B50F951F67}"/>
              </a:ext>
            </a:extLst>
          </p:cNvPr>
          <p:cNvSpPr>
            <a:spLocks noGrp="1"/>
          </p:cNvSpPr>
          <p:nvPr>
            <p:ph type="body" sz="quarter" idx="10" hasCustomPrompt="1"/>
          </p:nvPr>
        </p:nvSpPr>
        <p:spPr>
          <a:xfrm>
            <a:off x="821340" y="2017711"/>
            <a:ext cx="2978150" cy="2822575"/>
          </a:xfrm>
          <a:solidFill>
            <a:schemeClr val="tx2"/>
          </a:solidFill>
          <a:ln>
            <a:solidFill>
              <a:schemeClr val="tx1"/>
            </a:solidFill>
          </a:ln>
          <a:effectLst>
            <a:outerShdw blurRad="50800" dist="38100" dir="2700000" algn="tl" rotWithShape="0">
              <a:prstClr val="black">
                <a:alpha val="40000"/>
              </a:prstClr>
            </a:outerShdw>
          </a:effectLst>
        </p:spPr>
        <p:txBody>
          <a:bodyPr anchor="ctr"/>
          <a:lstStyle>
            <a:lvl1pPr algn="ct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Item 1</a:t>
            </a:r>
          </a:p>
        </p:txBody>
      </p:sp>
      <p:sp>
        <p:nvSpPr>
          <p:cNvPr id="9" name="Item 1 Description">
            <a:extLst>
              <a:ext uri="{FF2B5EF4-FFF2-40B4-BE49-F238E27FC236}">
                <a16:creationId xmlns:a16="http://schemas.microsoft.com/office/drawing/2014/main" id="{783A6899-CC54-9597-244A-6F3CA7911F55}"/>
              </a:ext>
            </a:extLst>
          </p:cNvPr>
          <p:cNvSpPr>
            <a:spLocks noGrp="1"/>
          </p:cNvSpPr>
          <p:nvPr>
            <p:ph type="body" sz="quarter" idx="11" hasCustomPrompt="1"/>
          </p:nvPr>
        </p:nvSpPr>
        <p:spPr>
          <a:xfrm>
            <a:off x="821341" y="4972050"/>
            <a:ext cx="2978150" cy="482600"/>
          </a:xfrm>
        </p:spPr>
        <p:txBody>
          <a:bodyPr anchor="ctr">
            <a:normAutofit/>
          </a:bodyPr>
          <a:lstStyle>
            <a:lvl1pPr algn="ctr">
              <a:defRPr sz="2400">
                <a:solidFill>
                  <a:srgbClr val="666666"/>
                </a:solidFill>
                <a:latin typeface="+mn-lt"/>
              </a:defRPr>
            </a:lvl1pPr>
          </a:lstStyle>
          <a:p>
            <a:pPr lvl="0"/>
            <a:r>
              <a:rPr lang="en-US" dirty="0"/>
              <a:t>Item 1 Description</a:t>
            </a:r>
          </a:p>
        </p:txBody>
      </p:sp>
      <p:sp>
        <p:nvSpPr>
          <p:cNvPr id="4" name="Item 2 Label">
            <a:extLst>
              <a:ext uri="{FF2B5EF4-FFF2-40B4-BE49-F238E27FC236}">
                <a16:creationId xmlns:a16="http://schemas.microsoft.com/office/drawing/2014/main" id="{13C83B64-3CE4-0A0A-63BF-A455CDB27F71}"/>
              </a:ext>
            </a:extLst>
          </p:cNvPr>
          <p:cNvSpPr>
            <a:spLocks noGrp="1"/>
          </p:cNvSpPr>
          <p:nvPr>
            <p:ph type="body" sz="quarter" idx="12" hasCustomPrompt="1"/>
          </p:nvPr>
        </p:nvSpPr>
        <p:spPr>
          <a:xfrm>
            <a:off x="4606925" y="2017712"/>
            <a:ext cx="2978150" cy="2822575"/>
          </a:xfrm>
          <a:solidFill>
            <a:schemeClr val="tx2"/>
          </a:solidFill>
          <a:ln>
            <a:solidFill>
              <a:schemeClr val="tx1"/>
            </a:solidFill>
          </a:ln>
          <a:effectLst>
            <a:outerShdw blurRad="50800" dist="38100" dir="2700000" algn="tl" rotWithShape="0">
              <a:prstClr val="black">
                <a:alpha val="40000"/>
              </a:prstClr>
            </a:outerShdw>
          </a:effectLst>
        </p:spPr>
        <p:txBody>
          <a:bodyPr anchor="ctr"/>
          <a:lstStyle>
            <a:lvl1pPr algn="ct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Item 2</a:t>
            </a:r>
          </a:p>
        </p:txBody>
      </p:sp>
      <p:sp>
        <p:nvSpPr>
          <p:cNvPr id="5" name="Item 2 Description">
            <a:extLst>
              <a:ext uri="{FF2B5EF4-FFF2-40B4-BE49-F238E27FC236}">
                <a16:creationId xmlns:a16="http://schemas.microsoft.com/office/drawing/2014/main" id="{0E9A2612-0A51-5B33-BA8D-CECDBCF8149F}"/>
              </a:ext>
            </a:extLst>
          </p:cNvPr>
          <p:cNvSpPr>
            <a:spLocks noGrp="1"/>
          </p:cNvSpPr>
          <p:nvPr>
            <p:ph type="body" sz="quarter" idx="13" hasCustomPrompt="1"/>
          </p:nvPr>
        </p:nvSpPr>
        <p:spPr>
          <a:xfrm>
            <a:off x="4606925" y="4972050"/>
            <a:ext cx="2978150" cy="482600"/>
          </a:xfrm>
        </p:spPr>
        <p:txBody>
          <a:bodyPr anchor="ctr">
            <a:normAutofit/>
          </a:bodyPr>
          <a:lstStyle>
            <a:lvl1pPr algn="ctr">
              <a:defRPr sz="2400">
                <a:solidFill>
                  <a:srgbClr val="666666"/>
                </a:solidFill>
                <a:latin typeface="+mn-lt"/>
              </a:defRPr>
            </a:lvl1pPr>
          </a:lstStyle>
          <a:p>
            <a:pPr lvl="0"/>
            <a:r>
              <a:rPr lang="en-US" dirty="0"/>
              <a:t>Item 2 Description</a:t>
            </a:r>
          </a:p>
        </p:txBody>
      </p:sp>
      <p:sp>
        <p:nvSpPr>
          <p:cNvPr id="7" name="Item 3 Label">
            <a:extLst>
              <a:ext uri="{FF2B5EF4-FFF2-40B4-BE49-F238E27FC236}">
                <a16:creationId xmlns:a16="http://schemas.microsoft.com/office/drawing/2014/main" id="{B7613B98-7A39-3185-EBFA-5E269265D0C0}"/>
              </a:ext>
            </a:extLst>
          </p:cNvPr>
          <p:cNvSpPr>
            <a:spLocks noGrp="1"/>
          </p:cNvSpPr>
          <p:nvPr>
            <p:ph type="body" sz="quarter" idx="14" hasCustomPrompt="1"/>
          </p:nvPr>
        </p:nvSpPr>
        <p:spPr>
          <a:xfrm>
            <a:off x="8392510" y="2017711"/>
            <a:ext cx="2978150" cy="2822575"/>
          </a:xfrm>
          <a:solidFill>
            <a:schemeClr val="tx2"/>
          </a:solidFill>
          <a:ln>
            <a:solidFill>
              <a:schemeClr val="tx1"/>
            </a:solidFill>
          </a:ln>
          <a:effectLst>
            <a:outerShdw blurRad="50800" dist="38100" dir="2700000" algn="tl" rotWithShape="0">
              <a:prstClr val="black">
                <a:alpha val="40000"/>
              </a:prstClr>
            </a:outerShdw>
          </a:effectLst>
        </p:spPr>
        <p:txBody>
          <a:bodyPr anchor="ctr"/>
          <a:lstStyle>
            <a:lvl1pPr algn="ct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Item 3</a:t>
            </a:r>
          </a:p>
        </p:txBody>
      </p:sp>
      <p:sp>
        <p:nvSpPr>
          <p:cNvPr id="8" name="Item 3 Description">
            <a:extLst>
              <a:ext uri="{FF2B5EF4-FFF2-40B4-BE49-F238E27FC236}">
                <a16:creationId xmlns:a16="http://schemas.microsoft.com/office/drawing/2014/main" id="{0E38555D-FFEE-6AA8-77B5-71C3589FA9DC}"/>
              </a:ext>
            </a:extLst>
          </p:cNvPr>
          <p:cNvSpPr>
            <a:spLocks noGrp="1"/>
          </p:cNvSpPr>
          <p:nvPr>
            <p:ph type="body" sz="quarter" idx="15" hasCustomPrompt="1"/>
          </p:nvPr>
        </p:nvSpPr>
        <p:spPr>
          <a:xfrm>
            <a:off x="8392509" y="4972050"/>
            <a:ext cx="2978150" cy="482600"/>
          </a:xfrm>
        </p:spPr>
        <p:txBody>
          <a:bodyPr anchor="ctr">
            <a:normAutofit/>
          </a:bodyPr>
          <a:lstStyle>
            <a:lvl1pPr algn="ctr">
              <a:defRPr sz="2400">
                <a:solidFill>
                  <a:srgbClr val="666666"/>
                </a:solidFill>
                <a:latin typeface="+mn-lt"/>
              </a:defRPr>
            </a:lvl1pPr>
          </a:lstStyle>
          <a:p>
            <a:pPr lvl="0"/>
            <a:r>
              <a:rPr lang="en-US" dirty="0"/>
              <a:t>Item 3 Description</a:t>
            </a:r>
          </a:p>
        </p:txBody>
      </p:sp>
      <p:sp>
        <p:nvSpPr>
          <p:cNvPr id="10" name="Arrow Between 1 and 2">
            <a:extLst>
              <a:ext uri="{FF2B5EF4-FFF2-40B4-BE49-F238E27FC236}">
                <a16:creationId xmlns:a16="http://schemas.microsoft.com/office/drawing/2014/main" id="{7DA4A1ED-CEA6-7E7A-D1BF-095D0FD9A6E2}"/>
              </a:ext>
            </a:extLst>
          </p:cNvPr>
          <p:cNvSpPr/>
          <p:nvPr userDrawn="1"/>
        </p:nvSpPr>
        <p:spPr>
          <a:xfrm>
            <a:off x="4020327" y="3246118"/>
            <a:ext cx="365760" cy="365760"/>
          </a:xfrm>
          <a:prstGeom prst="rightArrow">
            <a:avLst/>
          </a:prstGeom>
          <a:solidFill>
            <a:srgbClr val="0072BB"/>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Between 2 and 3">
            <a:extLst>
              <a:ext uri="{FF2B5EF4-FFF2-40B4-BE49-F238E27FC236}">
                <a16:creationId xmlns:a16="http://schemas.microsoft.com/office/drawing/2014/main" id="{2AE54F46-213C-909B-5F03-5AD2AFB0276E}"/>
              </a:ext>
            </a:extLst>
          </p:cNvPr>
          <p:cNvSpPr/>
          <p:nvPr userDrawn="1"/>
        </p:nvSpPr>
        <p:spPr>
          <a:xfrm>
            <a:off x="7805912" y="3246118"/>
            <a:ext cx="365760" cy="365760"/>
          </a:xfrm>
          <a:prstGeom prst="rightArrow">
            <a:avLst/>
          </a:prstGeom>
          <a:solidFill>
            <a:srgbClr val="0072BB"/>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049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bg/>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tmplLst>
          <p:tmpl>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Lst>
      </p:bldP>
      <p:bldP spid="9" grpId="0" build="p">
        <p:tmplLst>
          <p:tmpl lvl="1">
            <p:tnLst>
              <p:par>
                <p:cTn presetID="1"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childTnLst>
                </p:cTn>
              </p:par>
            </p:tnLst>
          </p:tmpl>
        </p:tmplLst>
      </p:bldP>
      <p:bldP spid="4" grpId="0" uiExpand="1" build="p" animBg="1">
        <p:tmplLst>
          <p:tmpl>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Lst>
      </p:bldP>
      <p:bldP spid="5" grpId="0" build="p">
        <p:tmplLst>
          <p:tmpl lvl="1">
            <p:tnLst>
              <p:par>
                <p:cTn presetID="1"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Lst>
      </p:bldP>
      <p:bldP spid="7" grpId="0" uiExpand="1" build="p" animBg="1">
        <p:tmplLst>
          <p:tmpl>
            <p:tnLst>
              <p:par>
                <p:cTn presetID="1"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Lst>
      </p:bldP>
      <p:bldP spid="8" grpId="0" build="p">
        <p:tmplLst>
          <p:tmpl lvl="1">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Lst>
      </p:bldP>
      <p:bldP spid="10" grpId="0" animBg="1"/>
      <p:bldP spid="1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ogression-4">
    <p:spTree>
      <p:nvGrpSpPr>
        <p:cNvPr id="1" name=""/>
        <p:cNvGrpSpPr/>
        <p:nvPr/>
      </p:nvGrpSpPr>
      <p:grpSpPr>
        <a:xfrm>
          <a:off x="0" y="0"/>
          <a:ext cx="0" cy="0"/>
          <a:chOff x="0" y="0"/>
          <a:chExt cx="0" cy="0"/>
        </a:xfrm>
      </p:grpSpPr>
      <p:sp>
        <p:nvSpPr>
          <p:cNvPr id="2" name="Title"/>
          <p:cNvSpPr>
            <a:spLocks noGrp="1"/>
          </p:cNvSpPr>
          <p:nvPr>
            <p:ph type="title"/>
          </p:nvPr>
        </p:nvSpPr>
        <p:spPr>
          <a:xfrm>
            <a:off x="417333" y="348641"/>
            <a:ext cx="11357333" cy="740420"/>
          </a:xfrm>
        </p:spPr>
        <p:txBody>
          <a:bodyPr anchor="t"/>
          <a:lstStyle/>
          <a:p>
            <a:r>
              <a:rPr lang="en-US" dirty="0"/>
              <a:t>Click to edit Master title style</a:t>
            </a:r>
          </a:p>
        </p:txBody>
      </p:sp>
      <p:sp>
        <p:nvSpPr>
          <p:cNvPr id="3" name="Rectangle 2">
            <a:extLst>
              <a:ext uri="{FF2B5EF4-FFF2-40B4-BE49-F238E27FC236}">
                <a16:creationId xmlns:a16="http://schemas.microsoft.com/office/drawing/2014/main" id="{74B6D188-0BBE-42D3-81E1-E276562B7222}"/>
              </a:ext>
            </a:extLst>
          </p:cNvPr>
          <p:cNvSpPr/>
          <p:nvPr userDrawn="1"/>
        </p:nvSpPr>
        <p:spPr>
          <a:xfrm>
            <a:off x="0" y="2269917"/>
            <a:ext cx="211369" cy="2099904"/>
          </a:xfrm>
          <a:prstGeom prst="rect">
            <a:avLst/>
          </a:prstGeom>
          <a:solidFill>
            <a:srgbClr val="007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5"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sym typeface="Calibri"/>
            </a:endParaRPr>
          </a:p>
        </p:txBody>
      </p:sp>
      <p:sp>
        <p:nvSpPr>
          <p:cNvPr id="6" name="Item 1 Label">
            <a:extLst>
              <a:ext uri="{FF2B5EF4-FFF2-40B4-BE49-F238E27FC236}">
                <a16:creationId xmlns:a16="http://schemas.microsoft.com/office/drawing/2014/main" id="{B65C5E5F-491F-CFDE-3E16-47B50F951F67}"/>
              </a:ext>
            </a:extLst>
          </p:cNvPr>
          <p:cNvSpPr>
            <a:spLocks noGrp="1"/>
          </p:cNvSpPr>
          <p:nvPr>
            <p:ph type="body" sz="quarter" idx="10" hasCustomPrompt="1"/>
          </p:nvPr>
        </p:nvSpPr>
        <p:spPr>
          <a:xfrm>
            <a:off x="380536" y="2180470"/>
            <a:ext cx="2410945" cy="2285000"/>
          </a:xfrm>
          <a:solidFill>
            <a:schemeClr val="tx2"/>
          </a:solidFill>
          <a:ln>
            <a:solidFill>
              <a:schemeClr val="tx1"/>
            </a:solidFill>
          </a:ln>
          <a:effectLst>
            <a:outerShdw blurRad="50800" dist="38100" dir="2700000" algn="tl" rotWithShape="0">
              <a:prstClr val="black">
                <a:alpha val="40000"/>
              </a:prstClr>
            </a:outerShdw>
          </a:effectLst>
        </p:spPr>
        <p:txBody>
          <a:bodyPr anchor="ctr"/>
          <a:lstStyle>
            <a:lvl1pPr algn="ct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Item 1</a:t>
            </a:r>
          </a:p>
        </p:txBody>
      </p:sp>
      <p:sp>
        <p:nvSpPr>
          <p:cNvPr id="9" name="Item 1 Description">
            <a:extLst>
              <a:ext uri="{FF2B5EF4-FFF2-40B4-BE49-F238E27FC236}">
                <a16:creationId xmlns:a16="http://schemas.microsoft.com/office/drawing/2014/main" id="{783A6899-CC54-9597-244A-6F3CA7911F55}"/>
              </a:ext>
            </a:extLst>
          </p:cNvPr>
          <p:cNvSpPr>
            <a:spLocks noGrp="1"/>
          </p:cNvSpPr>
          <p:nvPr>
            <p:ph type="body" sz="quarter" idx="11" hasCustomPrompt="1"/>
          </p:nvPr>
        </p:nvSpPr>
        <p:spPr>
          <a:xfrm>
            <a:off x="380536" y="4590311"/>
            <a:ext cx="2410945" cy="594248"/>
          </a:xfrm>
        </p:spPr>
        <p:txBody>
          <a:bodyPr anchor="ctr">
            <a:normAutofit/>
          </a:bodyPr>
          <a:lstStyle>
            <a:lvl1pPr algn="ctr">
              <a:defRPr sz="2400">
                <a:solidFill>
                  <a:srgbClr val="666666"/>
                </a:solidFill>
                <a:latin typeface="+mn-lt"/>
              </a:defRPr>
            </a:lvl1pPr>
          </a:lstStyle>
          <a:p>
            <a:pPr lvl="0"/>
            <a:r>
              <a:rPr lang="en-US" dirty="0"/>
              <a:t>Item 1 Description</a:t>
            </a:r>
          </a:p>
        </p:txBody>
      </p:sp>
      <p:sp>
        <p:nvSpPr>
          <p:cNvPr id="4" name="Item 2 Label">
            <a:extLst>
              <a:ext uri="{FF2B5EF4-FFF2-40B4-BE49-F238E27FC236}">
                <a16:creationId xmlns:a16="http://schemas.microsoft.com/office/drawing/2014/main" id="{13C83B64-3CE4-0A0A-63BF-A455CDB27F71}"/>
              </a:ext>
            </a:extLst>
          </p:cNvPr>
          <p:cNvSpPr>
            <a:spLocks noGrp="1"/>
          </p:cNvSpPr>
          <p:nvPr>
            <p:ph type="body" sz="quarter" idx="12" hasCustomPrompt="1"/>
          </p:nvPr>
        </p:nvSpPr>
        <p:spPr>
          <a:xfrm>
            <a:off x="3401453" y="2180470"/>
            <a:ext cx="2410945" cy="2285000"/>
          </a:xfrm>
          <a:solidFill>
            <a:schemeClr val="tx2"/>
          </a:solidFill>
          <a:ln>
            <a:solidFill>
              <a:schemeClr val="tx1"/>
            </a:solidFill>
          </a:ln>
          <a:effectLst>
            <a:outerShdw blurRad="50800" dist="38100" dir="2700000" algn="tl" rotWithShape="0">
              <a:prstClr val="black">
                <a:alpha val="40000"/>
              </a:prstClr>
            </a:outerShdw>
          </a:effectLst>
        </p:spPr>
        <p:txBody>
          <a:bodyPr anchor="ctr"/>
          <a:lstStyle>
            <a:lvl1pPr algn="ct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Item 2</a:t>
            </a:r>
          </a:p>
        </p:txBody>
      </p:sp>
      <p:sp>
        <p:nvSpPr>
          <p:cNvPr id="5" name="Item 2 Description">
            <a:extLst>
              <a:ext uri="{FF2B5EF4-FFF2-40B4-BE49-F238E27FC236}">
                <a16:creationId xmlns:a16="http://schemas.microsoft.com/office/drawing/2014/main" id="{0E9A2612-0A51-5B33-BA8D-CECDBCF8149F}"/>
              </a:ext>
            </a:extLst>
          </p:cNvPr>
          <p:cNvSpPr>
            <a:spLocks noGrp="1"/>
          </p:cNvSpPr>
          <p:nvPr>
            <p:ph type="body" sz="quarter" idx="13" hasCustomPrompt="1"/>
          </p:nvPr>
        </p:nvSpPr>
        <p:spPr>
          <a:xfrm>
            <a:off x="3401454" y="4590311"/>
            <a:ext cx="2410944" cy="594248"/>
          </a:xfrm>
        </p:spPr>
        <p:txBody>
          <a:bodyPr anchor="ctr">
            <a:normAutofit/>
          </a:bodyPr>
          <a:lstStyle>
            <a:lvl1pPr algn="ctr">
              <a:defRPr sz="2400">
                <a:solidFill>
                  <a:srgbClr val="666666"/>
                </a:solidFill>
                <a:latin typeface="+mn-lt"/>
              </a:defRPr>
            </a:lvl1pPr>
          </a:lstStyle>
          <a:p>
            <a:pPr lvl="0"/>
            <a:r>
              <a:rPr lang="en-US" dirty="0"/>
              <a:t>Item 2 Description</a:t>
            </a:r>
          </a:p>
        </p:txBody>
      </p:sp>
      <p:sp>
        <p:nvSpPr>
          <p:cNvPr id="7" name="Item 3 Label">
            <a:extLst>
              <a:ext uri="{FF2B5EF4-FFF2-40B4-BE49-F238E27FC236}">
                <a16:creationId xmlns:a16="http://schemas.microsoft.com/office/drawing/2014/main" id="{B7613B98-7A39-3185-EBFA-5E269265D0C0}"/>
              </a:ext>
            </a:extLst>
          </p:cNvPr>
          <p:cNvSpPr>
            <a:spLocks noGrp="1"/>
          </p:cNvSpPr>
          <p:nvPr>
            <p:ph type="body" sz="quarter" idx="14" hasCustomPrompt="1"/>
          </p:nvPr>
        </p:nvSpPr>
        <p:spPr>
          <a:xfrm>
            <a:off x="6379604" y="2177369"/>
            <a:ext cx="2410945" cy="2285000"/>
          </a:xfrm>
          <a:solidFill>
            <a:schemeClr val="tx2"/>
          </a:solidFill>
          <a:ln>
            <a:solidFill>
              <a:schemeClr val="tx1"/>
            </a:solidFill>
          </a:ln>
          <a:effectLst>
            <a:outerShdw blurRad="50800" dist="38100" dir="2700000" algn="tl" rotWithShape="0">
              <a:prstClr val="black">
                <a:alpha val="40000"/>
              </a:prstClr>
            </a:outerShdw>
          </a:effectLst>
        </p:spPr>
        <p:txBody>
          <a:bodyPr anchor="ctr"/>
          <a:lstStyle>
            <a:lvl1pPr algn="ct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Item 3</a:t>
            </a:r>
          </a:p>
        </p:txBody>
      </p:sp>
      <p:sp>
        <p:nvSpPr>
          <p:cNvPr id="8" name="Item 3 Description">
            <a:extLst>
              <a:ext uri="{FF2B5EF4-FFF2-40B4-BE49-F238E27FC236}">
                <a16:creationId xmlns:a16="http://schemas.microsoft.com/office/drawing/2014/main" id="{0E38555D-FFEE-6AA8-77B5-71C3589FA9DC}"/>
              </a:ext>
            </a:extLst>
          </p:cNvPr>
          <p:cNvSpPr>
            <a:spLocks noGrp="1"/>
          </p:cNvSpPr>
          <p:nvPr>
            <p:ph type="body" sz="quarter" idx="15" hasCustomPrompt="1"/>
          </p:nvPr>
        </p:nvSpPr>
        <p:spPr>
          <a:xfrm>
            <a:off x="6379604" y="4584948"/>
            <a:ext cx="2410944" cy="594248"/>
          </a:xfrm>
        </p:spPr>
        <p:txBody>
          <a:bodyPr anchor="ctr">
            <a:normAutofit/>
          </a:bodyPr>
          <a:lstStyle>
            <a:lvl1pPr algn="ctr">
              <a:defRPr sz="2400">
                <a:solidFill>
                  <a:srgbClr val="666666"/>
                </a:solidFill>
                <a:latin typeface="+mn-lt"/>
              </a:defRPr>
            </a:lvl1pPr>
          </a:lstStyle>
          <a:p>
            <a:pPr lvl="0"/>
            <a:r>
              <a:rPr lang="en-US" dirty="0"/>
              <a:t>Item 3 Description</a:t>
            </a:r>
          </a:p>
        </p:txBody>
      </p:sp>
      <p:sp>
        <p:nvSpPr>
          <p:cNvPr id="10" name="Item 4 Label">
            <a:extLst>
              <a:ext uri="{FF2B5EF4-FFF2-40B4-BE49-F238E27FC236}">
                <a16:creationId xmlns:a16="http://schemas.microsoft.com/office/drawing/2014/main" id="{1F2D7946-AD1C-4396-B210-D3A195865837}"/>
              </a:ext>
            </a:extLst>
          </p:cNvPr>
          <p:cNvSpPr>
            <a:spLocks noGrp="1"/>
          </p:cNvSpPr>
          <p:nvPr>
            <p:ph type="body" sz="quarter" idx="16" hasCustomPrompt="1"/>
          </p:nvPr>
        </p:nvSpPr>
        <p:spPr>
          <a:xfrm>
            <a:off x="9357754" y="2177369"/>
            <a:ext cx="2410945" cy="2285000"/>
          </a:xfrm>
          <a:solidFill>
            <a:schemeClr val="tx2"/>
          </a:solidFill>
          <a:ln>
            <a:solidFill>
              <a:schemeClr val="tx1"/>
            </a:solidFill>
          </a:ln>
          <a:effectLst>
            <a:outerShdw blurRad="50800" dist="38100" dir="2700000" algn="tl" rotWithShape="0">
              <a:prstClr val="black">
                <a:alpha val="40000"/>
              </a:prstClr>
            </a:outerShdw>
          </a:effectLst>
        </p:spPr>
        <p:txBody>
          <a:bodyPr anchor="ctr"/>
          <a:lstStyle>
            <a:lvl1pPr algn="ct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Item 4</a:t>
            </a:r>
          </a:p>
        </p:txBody>
      </p:sp>
      <p:sp>
        <p:nvSpPr>
          <p:cNvPr id="11" name="Item 4 Description">
            <a:extLst>
              <a:ext uri="{FF2B5EF4-FFF2-40B4-BE49-F238E27FC236}">
                <a16:creationId xmlns:a16="http://schemas.microsoft.com/office/drawing/2014/main" id="{2F421833-5FF2-2478-E59B-A7CB9FB77561}"/>
              </a:ext>
            </a:extLst>
          </p:cNvPr>
          <p:cNvSpPr>
            <a:spLocks noGrp="1"/>
          </p:cNvSpPr>
          <p:nvPr>
            <p:ph type="body" sz="quarter" idx="17" hasCustomPrompt="1"/>
          </p:nvPr>
        </p:nvSpPr>
        <p:spPr>
          <a:xfrm>
            <a:off x="9357754" y="4584948"/>
            <a:ext cx="2410944" cy="594248"/>
          </a:xfrm>
        </p:spPr>
        <p:txBody>
          <a:bodyPr anchor="ctr">
            <a:normAutofit/>
          </a:bodyPr>
          <a:lstStyle>
            <a:lvl1pPr algn="ctr">
              <a:defRPr sz="2400">
                <a:solidFill>
                  <a:srgbClr val="666666"/>
                </a:solidFill>
                <a:latin typeface="+mn-lt"/>
              </a:defRPr>
            </a:lvl1pPr>
          </a:lstStyle>
          <a:p>
            <a:pPr lvl="0"/>
            <a:r>
              <a:rPr lang="en-US" dirty="0"/>
              <a:t>Item 4 Description</a:t>
            </a:r>
          </a:p>
        </p:txBody>
      </p:sp>
      <p:sp>
        <p:nvSpPr>
          <p:cNvPr id="12" name="Arrow Between 1 and 2">
            <a:extLst>
              <a:ext uri="{FF2B5EF4-FFF2-40B4-BE49-F238E27FC236}">
                <a16:creationId xmlns:a16="http://schemas.microsoft.com/office/drawing/2014/main" id="{2044029E-23A9-F584-5F8D-39FFDB190709}"/>
              </a:ext>
            </a:extLst>
          </p:cNvPr>
          <p:cNvSpPr/>
          <p:nvPr userDrawn="1"/>
        </p:nvSpPr>
        <p:spPr>
          <a:xfrm>
            <a:off x="2934970" y="3136989"/>
            <a:ext cx="365760" cy="365760"/>
          </a:xfrm>
          <a:prstGeom prst="rightArrow">
            <a:avLst/>
          </a:prstGeom>
          <a:solidFill>
            <a:srgbClr val="0072BB"/>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Between 2 and 3">
            <a:extLst>
              <a:ext uri="{FF2B5EF4-FFF2-40B4-BE49-F238E27FC236}">
                <a16:creationId xmlns:a16="http://schemas.microsoft.com/office/drawing/2014/main" id="{F6E254DA-DDE9-6317-C056-405194DD9FD2}"/>
              </a:ext>
            </a:extLst>
          </p:cNvPr>
          <p:cNvSpPr/>
          <p:nvPr userDrawn="1"/>
        </p:nvSpPr>
        <p:spPr>
          <a:xfrm>
            <a:off x="5913120" y="3136989"/>
            <a:ext cx="365760" cy="365760"/>
          </a:xfrm>
          <a:prstGeom prst="rightArrow">
            <a:avLst/>
          </a:prstGeom>
          <a:solidFill>
            <a:srgbClr val="0072BB"/>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Between 3 and 4">
            <a:extLst>
              <a:ext uri="{FF2B5EF4-FFF2-40B4-BE49-F238E27FC236}">
                <a16:creationId xmlns:a16="http://schemas.microsoft.com/office/drawing/2014/main" id="{B137760B-D262-BE44-37BF-F701B7D68D1E}"/>
              </a:ext>
            </a:extLst>
          </p:cNvPr>
          <p:cNvSpPr/>
          <p:nvPr userDrawn="1"/>
        </p:nvSpPr>
        <p:spPr>
          <a:xfrm>
            <a:off x="8891271" y="3143339"/>
            <a:ext cx="365760" cy="365760"/>
          </a:xfrm>
          <a:prstGeom prst="rightArrow">
            <a:avLst/>
          </a:prstGeom>
          <a:solidFill>
            <a:srgbClr val="0072BB"/>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268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bg/>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bg/>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xEl>
                                              <p:pRg st="0" end="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tmplLst>
          <p:tmpl>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Lst>
      </p:bldP>
      <p:bldP spid="9" grpId="0" build="p">
        <p:tmplLst>
          <p:tmpl lvl="1">
            <p:tnLst>
              <p:par>
                <p:cTn presetID="1"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childTnLst>
                </p:cTn>
              </p:par>
            </p:tnLst>
          </p:tmpl>
        </p:tmplLst>
      </p:bldP>
      <p:bldP spid="4" grpId="0" uiExpand="1" build="p" animBg="1">
        <p:tmplLst>
          <p:tmpl>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Lst>
      </p:bldP>
      <p:bldP spid="5" grpId="0" build="p">
        <p:tmplLst>
          <p:tmpl lvl="1">
            <p:tnLst>
              <p:par>
                <p:cTn presetID="1"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Lst>
      </p:bldP>
      <p:bldP spid="7" grpId="0" uiExpand="1" build="p" animBg="1">
        <p:tmplLst>
          <p:tmpl>
            <p:tnLst>
              <p:par>
                <p:cTn presetID="1"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Lst>
      </p:bldP>
      <p:bldP spid="8" grpId="0" build="p">
        <p:tmplLst>
          <p:tmpl lvl="1">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Lst>
      </p:bldP>
      <p:bldP spid="10" grpId="0" uiExpand="1" build="p" animBg="1">
        <p:tmplLst>
          <p:tmpl>
            <p:tnLst>
              <p:par>
                <p:cTn presetID="1"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childTnLst>
                </p:cTn>
              </p:par>
            </p:tnLst>
          </p:tmpl>
        </p:tmplLst>
      </p:bldP>
      <p:bldP spid="11" grpId="0" build="p">
        <p:tmplLst>
          <p:tmpl lvl="1">
            <p:tnLst>
              <p:par>
                <p:cTn presetID="1"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childTnLst>
                </p:cTn>
              </p:par>
            </p:tnLst>
          </p:tmpl>
        </p:tmplLst>
      </p:bldP>
      <p:bldP spid="12" grpId="0" animBg="1"/>
      <p:bldP spid="13" grpId="0" animBg="1"/>
      <p:bldP spid="14"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7969373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ogression-5">
    <p:spTree>
      <p:nvGrpSpPr>
        <p:cNvPr id="1" name=""/>
        <p:cNvGrpSpPr/>
        <p:nvPr/>
      </p:nvGrpSpPr>
      <p:grpSpPr>
        <a:xfrm>
          <a:off x="0" y="0"/>
          <a:ext cx="0" cy="0"/>
          <a:chOff x="0" y="0"/>
          <a:chExt cx="0" cy="0"/>
        </a:xfrm>
      </p:grpSpPr>
      <p:sp>
        <p:nvSpPr>
          <p:cNvPr id="2" name="Title"/>
          <p:cNvSpPr>
            <a:spLocks noGrp="1"/>
          </p:cNvSpPr>
          <p:nvPr>
            <p:ph type="title"/>
          </p:nvPr>
        </p:nvSpPr>
        <p:spPr>
          <a:xfrm>
            <a:off x="417333" y="348641"/>
            <a:ext cx="11357333" cy="740420"/>
          </a:xfrm>
        </p:spPr>
        <p:txBody>
          <a:bodyPr anchor="t"/>
          <a:lstStyle/>
          <a:p>
            <a:r>
              <a:rPr lang="en-US" dirty="0"/>
              <a:t>Click to edit Master title style</a:t>
            </a:r>
          </a:p>
        </p:txBody>
      </p:sp>
      <p:sp>
        <p:nvSpPr>
          <p:cNvPr id="3" name="Rectangle 2">
            <a:extLst>
              <a:ext uri="{FF2B5EF4-FFF2-40B4-BE49-F238E27FC236}">
                <a16:creationId xmlns:a16="http://schemas.microsoft.com/office/drawing/2014/main" id="{74B6D188-0BBE-42D3-81E1-E276562B7222}"/>
              </a:ext>
            </a:extLst>
          </p:cNvPr>
          <p:cNvSpPr/>
          <p:nvPr userDrawn="1"/>
        </p:nvSpPr>
        <p:spPr>
          <a:xfrm>
            <a:off x="0" y="2269917"/>
            <a:ext cx="211369" cy="2099904"/>
          </a:xfrm>
          <a:prstGeom prst="rect">
            <a:avLst/>
          </a:prstGeom>
          <a:solidFill>
            <a:srgbClr val="007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5"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sym typeface="Calibri"/>
            </a:endParaRPr>
          </a:p>
        </p:txBody>
      </p:sp>
      <p:sp>
        <p:nvSpPr>
          <p:cNvPr id="6" name="Item 1 Label">
            <a:extLst>
              <a:ext uri="{FF2B5EF4-FFF2-40B4-BE49-F238E27FC236}">
                <a16:creationId xmlns:a16="http://schemas.microsoft.com/office/drawing/2014/main" id="{B65C5E5F-491F-CFDE-3E16-47B50F951F67}"/>
              </a:ext>
            </a:extLst>
          </p:cNvPr>
          <p:cNvSpPr>
            <a:spLocks noGrp="1"/>
          </p:cNvSpPr>
          <p:nvPr>
            <p:ph type="body" sz="quarter" idx="10" hasCustomPrompt="1"/>
          </p:nvPr>
        </p:nvSpPr>
        <p:spPr>
          <a:xfrm>
            <a:off x="380536" y="2464271"/>
            <a:ext cx="1750685" cy="1659231"/>
          </a:xfrm>
          <a:solidFill>
            <a:schemeClr val="tx2"/>
          </a:solidFill>
          <a:ln>
            <a:solidFill>
              <a:schemeClr val="tx1"/>
            </a:solidFill>
          </a:ln>
          <a:effectLst>
            <a:outerShdw blurRad="50800" dist="38100" dir="2700000" algn="tl" rotWithShape="0">
              <a:prstClr val="black">
                <a:alpha val="40000"/>
              </a:prstClr>
            </a:outerShdw>
          </a:effectLst>
        </p:spPr>
        <p:txBody>
          <a:bodyPr anchor="ctr"/>
          <a:lstStyle>
            <a:lvl1pPr algn="ct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Item 1</a:t>
            </a:r>
          </a:p>
        </p:txBody>
      </p:sp>
      <p:sp>
        <p:nvSpPr>
          <p:cNvPr id="9" name="Item 1 Description">
            <a:extLst>
              <a:ext uri="{FF2B5EF4-FFF2-40B4-BE49-F238E27FC236}">
                <a16:creationId xmlns:a16="http://schemas.microsoft.com/office/drawing/2014/main" id="{783A6899-CC54-9597-244A-6F3CA7911F55}"/>
              </a:ext>
            </a:extLst>
          </p:cNvPr>
          <p:cNvSpPr>
            <a:spLocks noGrp="1"/>
          </p:cNvSpPr>
          <p:nvPr>
            <p:ph type="body" sz="quarter" idx="11" hasCustomPrompt="1"/>
          </p:nvPr>
        </p:nvSpPr>
        <p:spPr>
          <a:xfrm>
            <a:off x="329432" y="4584947"/>
            <a:ext cx="1852892" cy="594248"/>
          </a:xfrm>
        </p:spPr>
        <p:txBody>
          <a:bodyPr anchor="ctr">
            <a:normAutofit/>
          </a:bodyPr>
          <a:lstStyle>
            <a:lvl1pPr algn="ctr">
              <a:defRPr sz="2400">
                <a:solidFill>
                  <a:srgbClr val="666666"/>
                </a:solidFill>
                <a:latin typeface="+mn-lt"/>
              </a:defRPr>
            </a:lvl1pPr>
          </a:lstStyle>
          <a:p>
            <a:pPr lvl="0"/>
            <a:r>
              <a:rPr lang="en-US" dirty="0"/>
              <a:t>Item 1 Description</a:t>
            </a:r>
          </a:p>
        </p:txBody>
      </p:sp>
      <p:sp>
        <p:nvSpPr>
          <p:cNvPr id="4" name="Item 2 Label">
            <a:extLst>
              <a:ext uri="{FF2B5EF4-FFF2-40B4-BE49-F238E27FC236}">
                <a16:creationId xmlns:a16="http://schemas.microsoft.com/office/drawing/2014/main" id="{13C83B64-3CE4-0A0A-63BF-A455CDB27F71}"/>
              </a:ext>
            </a:extLst>
          </p:cNvPr>
          <p:cNvSpPr>
            <a:spLocks noGrp="1"/>
          </p:cNvSpPr>
          <p:nvPr>
            <p:ph type="body" sz="quarter" idx="12" hasCustomPrompt="1"/>
          </p:nvPr>
        </p:nvSpPr>
        <p:spPr>
          <a:xfrm>
            <a:off x="2763412" y="2461168"/>
            <a:ext cx="1750685" cy="1659231"/>
          </a:xfrm>
          <a:solidFill>
            <a:schemeClr val="tx2"/>
          </a:solidFill>
          <a:ln>
            <a:solidFill>
              <a:schemeClr val="tx1"/>
            </a:solidFill>
          </a:ln>
          <a:effectLst>
            <a:outerShdw blurRad="50800" dist="38100" dir="2700000" algn="tl" rotWithShape="0">
              <a:prstClr val="black">
                <a:alpha val="40000"/>
              </a:prstClr>
            </a:outerShdw>
          </a:effectLst>
        </p:spPr>
        <p:txBody>
          <a:bodyPr anchor="ctr"/>
          <a:lstStyle>
            <a:lvl1pPr algn="ct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Item 2</a:t>
            </a:r>
          </a:p>
        </p:txBody>
      </p:sp>
      <p:sp>
        <p:nvSpPr>
          <p:cNvPr id="5" name="Item 2 Description">
            <a:extLst>
              <a:ext uri="{FF2B5EF4-FFF2-40B4-BE49-F238E27FC236}">
                <a16:creationId xmlns:a16="http://schemas.microsoft.com/office/drawing/2014/main" id="{0E9A2612-0A51-5B33-BA8D-CECDBCF8149F}"/>
              </a:ext>
            </a:extLst>
          </p:cNvPr>
          <p:cNvSpPr>
            <a:spLocks noGrp="1"/>
          </p:cNvSpPr>
          <p:nvPr>
            <p:ph type="body" sz="quarter" idx="13" hasCustomPrompt="1"/>
          </p:nvPr>
        </p:nvSpPr>
        <p:spPr>
          <a:xfrm>
            <a:off x="2712308" y="4591019"/>
            <a:ext cx="1852891" cy="594248"/>
          </a:xfrm>
        </p:spPr>
        <p:txBody>
          <a:bodyPr anchor="ctr">
            <a:normAutofit/>
          </a:bodyPr>
          <a:lstStyle>
            <a:lvl1pPr algn="ctr">
              <a:defRPr sz="2400">
                <a:solidFill>
                  <a:srgbClr val="666666"/>
                </a:solidFill>
                <a:latin typeface="+mn-lt"/>
              </a:defRPr>
            </a:lvl1pPr>
          </a:lstStyle>
          <a:p>
            <a:pPr lvl="0"/>
            <a:r>
              <a:rPr lang="en-US" dirty="0"/>
              <a:t>Item 2 Description</a:t>
            </a:r>
          </a:p>
        </p:txBody>
      </p:sp>
      <p:sp>
        <p:nvSpPr>
          <p:cNvPr id="7" name="Item 3 Label">
            <a:extLst>
              <a:ext uri="{FF2B5EF4-FFF2-40B4-BE49-F238E27FC236}">
                <a16:creationId xmlns:a16="http://schemas.microsoft.com/office/drawing/2014/main" id="{B7613B98-7A39-3185-EBFA-5E269265D0C0}"/>
              </a:ext>
            </a:extLst>
          </p:cNvPr>
          <p:cNvSpPr>
            <a:spLocks noGrp="1"/>
          </p:cNvSpPr>
          <p:nvPr>
            <p:ph type="body" sz="quarter" idx="14" hasCustomPrompt="1"/>
          </p:nvPr>
        </p:nvSpPr>
        <p:spPr>
          <a:xfrm>
            <a:off x="5146288" y="2461167"/>
            <a:ext cx="1750685" cy="1659231"/>
          </a:xfrm>
          <a:solidFill>
            <a:schemeClr val="tx2"/>
          </a:solidFill>
          <a:ln>
            <a:solidFill>
              <a:schemeClr val="tx1"/>
            </a:solidFill>
          </a:ln>
          <a:effectLst>
            <a:outerShdw blurRad="50800" dist="38100" dir="2700000" algn="tl" rotWithShape="0">
              <a:prstClr val="black">
                <a:alpha val="40000"/>
              </a:prstClr>
            </a:outerShdw>
          </a:effectLst>
        </p:spPr>
        <p:txBody>
          <a:bodyPr anchor="ctr"/>
          <a:lstStyle>
            <a:lvl1pPr algn="ct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Item 3</a:t>
            </a:r>
          </a:p>
        </p:txBody>
      </p:sp>
      <p:sp>
        <p:nvSpPr>
          <p:cNvPr id="8" name="Item 3 Description">
            <a:extLst>
              <a:ext uri="{FF2B5EF4-FFF2-40B4-BE49-F238E27FC236}">
                <a16:creationId xmlns:a16="http://schemas.microsoft.com/office/drawing/2014/main" id="{0E38555D-FFEE-6AA8-77B5-71C3589FA9DC}"/>
              </a:ext>
            </a:extLst>
          </p:cNvPr>
          <p:cNvSpPr>
            <a:spLocks noGrp="1"/>
          </p:cNvSpPr>
          <p:nvPr>
            <p:ph type="body" sz="quarter" idx="15" hasCustomPrompt="1"/>
          </p:nvPr>
        </p:nvSpPr>
        <p:spPr>
          <a:xfrm>
            <a:off x="5095184" y="4584947"/>
            <a:ext cx="1852891" cy="594248"/>
          </a:xfrm>
        </p:spPr>
        <p:txBody>
          <a:bodyPr anchor="ctr">
            <a:normAutofit/>
          </a:bodyPr>
          <a:lstStyle>
            <a:lvl1pPr algn="ctr">
              <a:defRPr sz="2400">
                <a:solidFill>
                  <a:srgbClr val="666666"/>
                </a:solidFill>
                <a:latin typeface="+mn-lt"/>
              </a:defRPr>
            </a:lvl1pPr>
          </a:lstStyle>
          <a:p>
            <a:pPr lvl="0"/>
            <a:r>
              <a:rPr lang="en-US" dirty="0"/>
              <a:t>Item 3 Description</a:t>
            </a:r>
          </a:p>
        </p:txBody>
      </p:sp>
      <p:sp>
        <p:nvSpPr>
          <p:cNvPr id="10" name="Item 4 Label">
            <a:extLst>
              <a:ext uri="{FF2B5EF4-FFF2-40B4-BE49-F238E27FC236}">
                <a16:creationId xmlns:a16="http://schemas.microsoft.com/office/drawing/2014/main" id="{1F2D7946-AD1C-4396-B210-D3A195865837}"/>
              </a:ext>
            </a:extLst>
          </p:cNvPr>
          <p:cNvSpPr>
            <a:spLocks noGrp="1"/>
          </p:cNvSpPr>
          <p:nvPr>
            <p:ph type="body" sz="quarter" idx="16" hasCustomPrompt="1"/>
          </p:nvPr>
        </p:nvSpPr>
        <p:spPr>
          <a:xfrm>
            <a:off x="7512093" y="2461166"/>
            <a:ext cx="1750685" cy="1659231"/>
          </a:xfrm>
          <a:solidFill>
            <a:schemeClr val="tx2"/>
          </a:solidFill>
          <a:ln>
            <a:solidFill>
              <a:schemeClr val="tx1"/>
            </a:solidFill>
          </a:ln>
          <a:effectLst>
            <a:outerShdw blurRad="50800" dist="38100" dir="2700000" algn="tl" rotWithShape="0">
              <a:prstClr val="black">
                <a:alpha val="40000"/>
              </a:prstClr>
            </a:outerShdw>
          </a:effectLst>
        </p:spPr>
        <p:txBody>
          <a:bodyPr anchor="ctr"/>
          <a:lstStyle>
            <a:lvl1pPr algn="ct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Item 4</a:t>
            </a:r>
          </a:p>
        </p:txBody>
      </p:sp>
      <p:sp>
        <p:nvSpPr>
          <p:cNvPr id="11" name="Item 4 Description">
            <a:extLst>
              <a:ext uri="{FF2B5EF4-FFF2-40B4-BE49-F238E27FC236}">
                <a16:creationId xmlns:a16="http://schemas.microsoft.com/office/drawing/2014/main" id="{2F421833-5FF2-2478-E59B-A7CB9FB77561}"/>
              </a:ext>
            </a:extLst>
          </p:cNvPr>
          <p:cNvSpPr>
            <a:spLocks noGrp="1"/>
          </p:cNvSpPr>
          <p:nvPr>
            <p:ph type="body" sz="quarter" idx="17" hasCustomPrompt="1"/>
          </p:nvPr>
        </p:nvSpPr>
        <p:spPr>
          <a:xfrm>
            <a:off x="7458855" y="4584947"/>
            <a:ext cx="1852891" cy="594248"/>
          </a:xfrm>
        </p:spPr>
        <p:txBody>
          <a:bodyPr anchor="ctr">
            <a:normAutofit/>
          </a:bodyPr>
          <a:lstStyle>
            <a:lvl1pPr algn="ctr">
              <a:defRPr sz="2400">
                <a:solidFill>
                  <a:srgbClr val="666666"/>
                </a:solidFill>
                <a:latin typeface="+mn-lt"/>
              </a:defRPr>
            </a:lvl1pPr>
          </a:lstStyle>
          <a:p>
            <a:pPr lvl="0"/>
            <a:r>
              <a:rPr lang="en-US" dirty="0"/>
              <a:t>Item 4 Description</a:t>
            </a:r>
          </a:p>
        </p:txBody>
      </p:sp>
      <p:sp>
        <p:nvSpPr>
          <p:cNvPr id="12" name="Arrow Between 1 and 2">
            <a:extLst>
              <a:ext uri="{FF2B5EF4-FFF2-40B4-BE49-F238E27FC236}">
                <a16:creationId xmlns:a16="http://schemas.microsoft.com/office/drawing/2014/main" id="{2044029E-23A9-F584-5F8D-39FFDB190709}"/>
              </a:ext>
            </a:extLst>
          </p:cNvPr>
          <p:cNvSpPr/>
          <p:nvPr userDrawn="1"/>
        </p:nvSpPr>
        <p:spPr>
          <a:xfrm>
            <a:off x="2262366" y="3156339"/>
            <a:ext cx="365760" cy="365760"/>
          </a:xfrm>
          <a:prstGeom prst="rightArrow">
            <a:avLst/>
          </a:prstGeom>
          <a:solidFill>
            <a:srgbClr val="0072BB"/>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Between 2 and 3">
            <a:extLst>
              <a:ext uri="{FF2B5EF4-FFF2-40B4-BE49-F238E27FC236}">
                <a16:creationId xmlns:a16="http://schemas.microsoft.com/office/drawing/2014/main" id="{F6E254DA-DDE9-6317-C056-405194DD9FD2}"/>
              </a:ext>
            </a:extLst>
          </p:cNvPr>
          <p:cNvSpPr/>
          <p:nvPr userDrawn="1"/>
        </p:nvSpPr>
        <p:spPr>
          <a:xfrm>
            <a:off x="4649383" y="3136989"/>
            <a:ext cx="365760" cy="365760"/>
          </a:xfrm>
          <a:prstGeom prst="rightArrow">
            <a:avLst/>
          </a:prstGeom>
          <a:solidFill>
            <a:srgbClr val="0072BB"/>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Between 3 and 4">
            <a:extLst>
              <a:ext uri="{FF2B5EF4-FFF2-40B4-BE49-F238E27FC236}">
                <a16:creationId xmlns:a16="http://schemas.microsoft.com/office/drawing/2014/main" id="{B137760B-D262-BE44-37BF-F701B7D68D1E}"/>
              </a:ext>
            </a:extLst>
          </p:cNvPr>
          <p:cNvSpPr/>
          <p:nvPr userDrawn="1"/>
        </p:nvSpPr>
        <p:spPr>
          <a:xfrm>
            <a:off x="7028118" y="3156339"/>
            <a:ext cx="365760" cy="365760"/>
          </a:xfrm>
          <a:prstGeom prst="rightArrow">
            <a:avLst/>
          </a:prstGeom>
          <a:solidFill>
            <a:srgbClr val="0072BB"/>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tem 5 Label">
            <a:extLst>
              <a:ext uri="{FF2B5EF4-FFF2-40B4-BE49-F238E27FC236}">
                <a16:creationId xmlns:a16="http://schemas.microsoft.com/office/drawing/2014/main" id="{9B635A1D-1B4B-4D42-DFDE-1898A64A4FBD}"/>
              </a:ext>
            </a:extLst>
          </p:cNvPr>
          <p:cNvSpPr>
            <a:spLocks noGrp="1"/>
          </p:cNvSpPr>
          <p:nvPr>
            <p:ph type="body" sz="quarter" idx="18" hasCustomPrompt="1"/>
          </p:nvPr>
        </p:nvSpPr>
        <p:spPr>
          <a:xfrm>
            <a:off x="10023980" y="2461165"/>
            <a:ext cx="1750685" cy="1659231"/>
          </a:xfrm>
          <a:solidFill>
            <a:schemeClr val="tx2"/>
          </a:solidFill>
          <a:ln>
            <a:solidFill>
              <a:schemeClr val="tx1"/>
            </a:solidFill>
          </a:ln>
          <a:effectLst>
            <a:outerShdw blurRad="50800" dist="38100" dir="2700000" algn="tl" rotWithShape="0">
              <a:prstClr val="black">
                <a:alpha val="40000"/>
              </a:prstClr>
            </a:outerShdw>
          </a:effectLst>
        </p:spPr>
        <p:txBody>
          <a:bodyPr anchor="ctr"/>
          <a:lstStyle>
            <a:lvl1pPr algn="ct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Item 5</a:t>
            </a:r>
          </a:p>
        </p:txBody>
      </p:sp>
      <p:sp>
        <p:nvSpPr>
          <p:cNvPr id="16" name="Item 5 Description">
            <a:extLst>
              <a:ext uri="{FF2B5EF4-FFF2-40B4-BE49-F238E27FC236}">
                <a16:creationId xmlns:a16="http://schemas.microsoft.com/office/drawing/2014/main" id="{8D848190-C3EA-345C-7091-5E55E262A08C}"/>
              </a:ext>
            </a:extLst>
          </p:cNvPr>
          <p:cNvSpPr>
            <a:spLocks noGrp="1"/>
          </p:cNvSpPr>
          <p:nvPr>
            <p:ph type="body" sz="quarter" idx="19" hasCustomPrompt="1"/>
          </p:nvPr>
        </p:nvSpPr>
        <p:spPr>
          <a:xfrm>
            <a:off x="9972876" y="4584947"/>
            <a:ext cx="1852891" cy="594248"/>
          </a:xfrm>
        </p:spPr>
        <p:txBody>
          <a:bodyPr anchor="ctr">
            <a:normAutofit/>
          </a:bodyPr>
          <a:lstStyle>
            <a:lvl1pPr algn="ctr">
              <a:defRPr sz="2400">
                <a:solidFill>
                  <a:srgbClr val="666666"/>
                </a:solidFill>
                <a:latin typeface="+mn-lt"/>
              </a:defRPr>
            </a:lvl1pPr>
          </a:lstStyle>
          <a:p>
            <a:pPr lvl="0"/>
            <a:r>
              <a:rPr lang="en-US" dirty="0"/>
              <a:t>Item 5 Description</a:t>
            </a:r>
          </a:p>
        </p:txBody>
      </p:sp>
      <p:sp>
        <p:nvSpPr>
          <p:cNvPr id="17" name="Arrow Between 4 and 5">
            <a:extLst>
              <a:ext uri="{FF2B5EF4-FFF2-40B4-BE49-F238E27FC236}">
                <a16:creationId xmlns:a16="http://schemas.microsoft.com/office/drawing/2014/main" id="{360777F3-6426-15DF-32F6-0200888B7465}"/>
              </a:ext>
            </a:extLst>
          </p:cNvPr>
          <p:cNvSpPr/>
          <p:nvPr userDrawn="1"/>
        </p:nvSpPr>
        <p:spPr>
          <a:xfrm>
            <a:off x="9460499" y="3156339"/>
            <a:ext cx="365760" cy="365760"/>
          </a:xfrm>
          <a:prstGeom prst="rightArrow">
            <a:avLst/>
          </a:prstGeom>
          <a:solidFill>
            <a:srgbClr val="0072BB"/>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237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bg/>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bg/>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xEl>
                                              <p:pRg st="0" end="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bg/>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
                                            <p:txEl>
                                              <p:pRg st="0" end="0"/>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6">
                                            <p:txEl>
                                              <p:pRg st="0" end="0"/>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tmplLst>
          <p:tmpl>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Lst>
      </p:bldP>
      <p:bldP spid="9" grpId="0" build="p">
        <p:tmplLst>
          <p:tmpl lvl="1">
            <p:tnLst>
              <p:par>
                <p:cTn presetID="1"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childTnLst>
                </p:cTn>
              </p:par>
            </p:tnLst>
          </p:tmpl>
        </p:tmplLst>
      </p:bldP>
      <p:bldP spid="4" grpId="0" uiExpand="1" build="p" animBg="1">
        <p:tmplLst>
          <p:tmpl>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Lst>
      </p:bldP>
      <p:bldP spid="5" grpId="0" build="p">
        <p:tmplLst>
          <p:tmpl lvl="1">
            <p:tnLst>
              <p:par>
                <p:cTn presetID="1"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Lst>
      </p:bldP>
      <p:bldP spid="7" grpId="0" uiExpand="1" build="p" animBg="1">
        <p:tmplLst>
          <p:tmpl>
            <p:tnLst>
              <p:par>
                <p:cTn presetID="1"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Lst>
      </p:bldP>
      <p:bldP spid="8" grpId="0" build="p">
        <p:tmplLst>
          <p:tmpl lvl="1">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Lst>
      </p:bldP>
      <p:bldP spid="10" grpId="0" uiExpand="1" build="p" animBg="1">
        <p:tmplLst>
          <p:tmpl>
            <p:tnLst>
              <p:par>
                <p:cTn presetID="1"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childTnLst>
                </p:cTn>
              </p:par>
            </p:tnLst>
          </p:tmpl>
        </p:tmplLst>
      </p:bldP>
      <p:bldP spid="11" grpId="0" build="p">
        <p:tmplLst>
          <p:tmpl lvl="1">
            <p:tnLst>
              <p:par>
                <p:cTn presetID="1"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childTnLst>
                </p:cTn>
              </p:par>
            </p:tnLst>
          </p:tmpl>
        </p:tmplLst>
      </p:bldP>
      <p:bldP spid="12" grpId="0" animBg="1"/>
      <p:bldP spid="13" grpId="0" animBg="1"/>
      <p:bldP spid="14" grpId="0" animBg="1"/>
      <p:bldP spid="15" grpId="0" uiExpand="1" build="p" animBg="1">
        <p:tmplLst>
          <p:tmpl>
            <p:tnLst>
              <p:par>
                <p:cTn presetID="1" presetClass="entr" presetSubtype="0" fill="hold" nodeType="clickEffect">
                  <p:stCondLst>
                    <p:cond delay="0"/>
                  </p:stCondLst>
                  <p:childTnLst>
                    <p:set>
                      <p:cBhvr>
                        <p:cTn dur="1" fill="hold">
                          <p:stCondLst>
                            <p:cond delay="0"/>
                          </p:stCondLst>
                        </p:cTn>
                        <p:tgtEl>
                          <p:spTgt spid="15"/>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childTnLst>
                </p:cTn>
              </p:par>
            </p:tnLst>
          </p:tmpl>
        </p:tmplLst>
      </p:bldP>
      <p:bldP spid="16" grpId="0" build="p">
        <p:tmplLst>
          <p:tmpl lvl="1">
            <p:tnLst>
              <p:par>
                <p:cTn presetID="1"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childTnLst>
                </p:cTn>
              </p:par>
            </p:tnLst>
          </p:tmpl>
        </p:tmplLst>
      </p:bldP>
      <p:bldP spid="17"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finition">
    <p:spTree>
      <p:nvGrpSpPr>
        <p:cNvPr id="1" name=""/>
        <p:cNvGrpSpPr/>
        <p:nvPr/>
      </p:nvGrpSpPr>
      <p:grpSpPr>
        <a:xfrm>
          <a:off x="0" y="0"/>
          <a:ext cx="0" cy="0"/>
          <a:chOff x="0" y="0"/>
          <a:chExt cx="0" cy="0"/>
        </a:xfrm>
      </p:grpSpPr>
      <p:sp>
        <p:nvSpPr>
          <p:cNvPr id="2" name="Term"/>
          <p:cNvSpPr>
            <a:spLocks noGrp="1"/>
          </p:cNvSpPr>
          <p:nvPr>
            <p:ph type="title"/>
          </p:nvPr>
        </p:nvSpPr>
        <p:spPr>
          <a:xfrm>
            <a:off x="335434" y="1975851"/>
            <a:ext cx="10515600" cy="640095"/>
          </a:xfrm>
        </p:spPr>
        <p:txBody>
          <a:bodyPr anchor="t"/>
          <a:lstStyle>
            <a:lvl1pPr>
              <a:defRPr b="1" u="none"/>
            </a:lvl1pPr>
          </a:lstStyle>
          <a:p>
            <a:r>
              <a:rPr lang="en-US" dirty="0"/>
              <a:t>Click to edit Master title style</a:t>
            </a:r>
          </a:p>
        </p:txBody>
      </p:sp>
      <p:sp>
        <p:nvSpPr>
          <p:cNvPr id="3" name="Rectangle 2">
            <a:extLst>
              <a:ext uri="{FF2B5EF4-FFF2-40B4-BE49-F238E27FC236}">
                <a16:creationId xmlns:a16="http://schemas.microsoft.com/office/drawing/2014/main" id="{74B6D188-0BBE-42D3-81E1-E276562B7222}"/>
              </a:ext>
            </a:extLst>
          </p:cNvPr>
          <p:cNvSpPr/>
          <p:nvPr userDrawn="1"/>
        </p:nvSpPr>
        <p:spPr>
          <a:xfrm>
            <a:off x="0" y="2269917"/>
            <a:ext cx="211369" cy="2099904"/>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5"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sym typeface="Calibri"/>
            </a:endParaRPr>
          </a:p>
        </p:txBody>
      </p:sp>
      <p:sp>
        <p:nvSpPr>
          <p:cNvPr id="6" name="Content">
            <a:extLst>
              <a:ext uri="{FF2B5EF4-FFF2-40B4-BE49-F238E27FC236}">
                <a16:creationId xmlns:a16="http://schemas.microsoft.com/office/drawing/2014/main" id="{8A6BD3E1-2D75-E5B5-AAC6-F326BE767940}"/>
              </a:ext>
            </a:extLst>
          </p:cNvPr>
          <p:cNvSpPr>
            <a:spLocks noGrp="1"/>
          </p:cNvSpPr>
          <p:nvPr>
            <p:ph sz="quarter" idx="10"/>
          </p:nvPr>
        </p:nvSpPr>
        <p:spPr>
          <a:xfrm>
            <a:off x="334963" y="3873246"/>
            <a:ext cx="10515600" cy="18859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efinition">
            <a:extLst>
              <a:ext uri="{FF2B5EF4-FFF2-40B4-BE49-F238E27FC236}">
                <a16:creationId xmlns:a16="http://schemas.microsoft.com/office/drawing/2014/main" id="{FA114F27-5F86-8A51-1138-31098F7440E4}"/>
              </a:ext>
            </a:extLst>
          </p:cNvPr>
          <p:cNvSpPr>
            <a:spLocks noGrp="1"/>
          </p:cNvSpPr>
          <p:nvPr>
            <p:ph type="body" sz="quarter" idx="11"/>
          </p:nvPr>
        </p:nvSpPr>
        <p:spPr>
          <a:xfrm>
            <a:off x="334963" y="2697162"/>
            <a:ext cx="10515600" cy="843597"/>
          </a:xfrm>
        </p:spPr>
        <p:txBody>
          <a:bodyPr/>
          <a:lstStyle>
            <a:lvl1pPr>
              <a:defRPr i="1"/>
            </a:lvl1pPr>
            <a:lvl2pPr>
              <a:defRPr i="1"/>
            </a:lvl2pPr>
            <a:lvl3pPr>
              <a:defRPr i="1"/>
            </a:lvl3pPr>
            <a:lvl4pPr>
              <a:defRPr i="1"/>
            </a:lvl4pPr>
            <a:lvl5pPr>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9241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rgbClr val="969696"/>
                                      </p:to>
                                    </p:animClr>
                                  </p:sub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rgbClr val="969696"/>
                                      </p:to>
                                    </p:animClr>
                                  </p:sub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rgbClr val="969696"/>
                                      </p:to>
                                    </p:animClr>
                                  </p:sub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rgbClr val="969696"/>
                                      </p:to>
                                    </p:animClr>
                                  </p:sub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4" end="4"/>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969696"/>
                      </p:to>
                    </p:animClr>
                  </p:subTnLst>
                </p:cTn>
              </p:par>
            </p:tnLst>
          </p:tmpl>
          <p:tmpl lvl="2">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969696"/>
                      </p:to>
                    </p:animClr>
                  </p:subTnLst>
                </p:cTn>
              </p:par>
            </p:tnLst>
          </p:tmpl>
          <p:tmpl lvl="3">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969696"/>
                      </p:to>
                    </p:animClr>
                  </p:subTnLst>
                </p:cTn>
              </p:par>
            </p:tnLst>
          </p:tmpl>
          <p:tmpl lvl="4">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969696"/>
                      </p:to>
                    </p:animClr>
                  </p:subTnLst>
                </p:cTn>
              </p:par>
            </p:tnLst>
          </p:tmpl>
          <p:tmpl lvl="5">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969696"/>
                      </p:to>
                    </p:animClr>
                  </p:sub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Only" preserve="1">
  <p:cSld name="Just some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307625721"/>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Only" preserve="1">
  <p:cSld name="Important Statement - blu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3029149881"/>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Only" preserve="1">
  <p:cSld name="Important Statem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lstStyle>
            <a:lvl1pPr algn="ctr">
              <a:defRPr/>
            </a:lvl1pPr>
          </a:lstStyle>
          <a:p>
            <a:r>
              <a:rPr lang="en-US"/>
              <a:t>Click to edit Master title style</a:t>
            </a:r>
          </a:p>
        </p:txBody>
      </p:sp>
      <p:pic>
        <p:nvPicPr>
          <p:cNvPr id="5" name="Picture 4" descr="A light bulb with a black background&#10;&#10;Description automatically generated">
            <a:extLst>
              <a:ext uri="{FF2B5EF4-FFF2-40B4-BE49-F238E27FC236}">
                <a16:creationId xmlns:a16="http://schemas.microsoft.com/office/drawing/2014/main" id="{98E3A2A2-BADE-3FA0-6154-981FB1FE79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3469" y="205565"/>
            <a:ext cx="1381894" cy="1381894"/>
          </a:xfrm>
          <a:prstGeom prst="rect">
            <a:avLst/>
          </a:prstGeom>
        </p:spPr>
      </p:pic>
    </p:spTree>
    <p:extLst>
      <p:ext uri="{BB962C8B-B14F-4D97-AF65-F5344CB8AC3E}">
        <p14:creationId xmlns:p14="http://schemas.microsoft.com/office/powerpoint/2010/main" val="2790425864"/>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Only" preserve="1">
  <p:cSld name="Just some text (white backgroun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695861345"/>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Only" preserve="1">
  <p:cSld name="ques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3898" y="482009"/>
            <a:ext cx="4628707" cy="3076354"/>
          </a:xfr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1455087011"/>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Text Chunking">
    <p:spTree>
      <p:nvGrpSpPr>
        <p:cNvPr id="1" name=""/>
        <p:cNvGrpSpPr/>
        <p:nvPr/>
      </p:nvGrpSpPr>
      <p:grpSpPr>
        <a:xfrm>
          <a:off x="0" y="0"/>
          <a:ext cx="0" cy="0"/>
          <a:chOff x="0" y="0"/>
          <a:chExt cx="0" cy="0"/>
        </a:xfrm>
      </p:grpSpPr>
      <p:sp>
        <p:nvSpPr>
          <p:cNvPr id="20" name="Content Placeholder 10"/>
          <p:cNvSpPr>
            <a:spLocks noGrp="1"/>
          </p:cNvSpPr>
          <p:nvPr>
            <p:ph sz="quarter" idx="12" hasCustomPrompt="1"/>
          </p:nvPr>
        </p:nvSpPr>
        <p:spPr>
          <a:xfrm>
            <a:off x="8051306" y="2178583"/>
            <a:ext cx="3429000" cy="3496733"/>
          </a:xfrm>
          <a:solidFill>
            <a:schemeClr val="bg2"/>
          </a:solidFill>
        </p:spPr>
        <p:txBody>
          <a:bodyPr lIns="274320" tIns="274320" rIns="274320" bIns="274320" anchor="ctr">
            <a:normAutofit/>
          </a:bodyPr>
          <a:lstStyle>
            <a:lvl1pPr marL="0" indent="0" algn="ctr">
              <a:buNone/>
              <a:defRPr sz="2400" b="0" i="0">
                <a:latin typeface="+mn-lt"/>
                <a:ea typeface="Gotham Book" panose="02000604040000020004" pitchFamily="50" charset="0"/>
                <a:cs typeface="Gotham Book" panose="02000604040000020004" pitchFamily="50" charset="0"/>
              </a:defRPr>
            </a:lvl1pPr>
          </a:lstStyle>
          <a:p>
            <a:pPr lvl="0"/>
            <a:r>
              <a:rPr lang="en-US" dirty="0"/>
              <a:t>Click to add text</a:t>
            </a:r>
          </a:p>
        </p:txBody>
      </p:sp>
      <p:sp>
        <p:nvSpPr>
          <p:cNvPr id="17" name="Content Placeholder 10"/>
          <p:cNvSpPr>
            <a:spLocks noGrp="1"/>
          </p:cNvSpPr>
          <p:nvPr>
            <p:ph sz="quarter" idx="11" hasCustomPrompt="1"/>
          </p:nvPr>
        </p:nvSpPr>
        <p:spPr>
          <a:xfrm>
            <a:off x="4376320" y="2178583"/>
            <a:ext cx="3429000" cy="3496733"/>
          </a:xfrm>
          <a:solidFill>
            <a:schemeClr val="bg2"/>
          </a:solidFill>
        </p:spPr>
        <p:txBody>
          <a:bodyPr lIns="274320" tIns="274320" rIns="274320" bIns="274320" anchor="ctr">
            <a:normAutofit/>
          </a:bodyPr>
          <a:lstStyle>
            <a:lvl1pPr marL="0" indent="0" algn="ctr">
              <a:buNone/>
              <a:defRPr sz="2400" b="0" i="0">
                <a:latin typeface="+mn-lt"/>
                <a:ea typeface="Gotham Book" panose="02000604040000020004" pitchFamily="50" charset="0"/>
                <a:cs typeface="Gotham Book" panose="02000604040000020004" pitchFamily="50" charset="0"/>
              </a:defRPr>
            </a:lvl1pPr>
          </a:lstStyle>
          <a:p>
            <a:pPr lvl="0"/>
            <a:r>
              <a:rPr lang="en-US" dirty="0"/>
              <a:t>Click to add text</a:t>
            </a:r>
          </a:p>
        </p:txBody>
      </p:sp>
      <p:sp>
        <p:nvSpPr>
          <p:cNvPr id="19" name="Content Placeholder 10"/>
          <p:cNvSpPr>
            <a:spLocks noGrp="1"/>
          </p:cNvSpPr>
          <p:nvPr>
            <p:ph sz="quarter" idx="10" hasCustomPrompt="1"/>
          </p:nvPr>
        </p:nvSpPr>
        <p:spPr>
          <a:xfrm>
            <a:off x="701335" y="2178583"/>
            <a:ext cx="3429000" cy="3496733"/>
          </a:xfrm>
          <a:solidFill>
            <a:schemeClr val="bg2"/>
          </a:solidFill>
        </p:spPr>
        <p:txBody>
          <a:bodyPr lIns="274320" tIns="274320" rIns="274320" bIns="274320" anchor="ctr">
            <a:normAutofit/>
          </a:bodyPr>
          <a:lstStyle>
            <a:lvl1pPr marL="0" indent="0" algn="ctr">
              <a:buNone/>
              <a:defRPr sz="2400" b="0" i="0">
                <a:latin typeface="+mn-lt"/>
                <a:ea typeface="Gotham Book" panose="02000604040000020004" pitchFamily="50" charset="0"/>
                <a:cs typeface="Gotham Book" panose="02000604040000020004" pitchFamily="50" charset="0"/>
              </a:defRPr>
            </a:lvl1pPr>
          </a:lstStyle>
          <a:p>
            <a:pPr lvl="0"/>
            <a:r>
              <a:rPr lang="en-US" dirty="0"/>
              <a:t>Click to add text</a:t>
            </a:r>
          </a:p>
        </p:txBody>
      </p:sp>
      <p:sp>
        <p:nvSpPr>
          <p:cNvPr id="9" name="Title Placeholder 1"/>
          <p:cNvSpPr>
            <a:spLocks noGrp="1"/>
          </p:cNvSpPr>
          <p:nvPr>
            <p:ph type="title" hasCustomPrompt="1"/>
          </p:nvPr>
        </p:nvSpPr>
        <p:spPr>
          <a:xfrm>
            <a:off x="706518" y="588391"/>
            <a:ext cx="10778971" cy="437131"/>
          </a:xfrm>
          <a:prstGeom prst="rect">
            <a:avLst/>
          </a:prstGeom>
        </p:spPr>
        <p:txBody>
          <a:bodyPr vert="horz" lIns="0" tIns="43960" rIns="87919" bIns="43960" rtlCol="0" anchor="t" anchorCtr="0">
            <a:noAutofit/>
          </a:bodyPr>
          <a:lstStyle>
            <a:lvl1pPr algn="ctr">
              <a:defRPr baseline="0">
                <a:latin typeface="+mj-lt"/>
              </a:defRPr>
            </a:lvl1pPr>
          </a:lstStyle>
          <a:p>
            <a:r>
              <a:rPr lang="en-US" dirty="0"/>
              <a:t>Click to Add Slide Title in </a:t>
            </a:r>
            <a:r>
              <a:rPr lang="en-US" dirty="0" err="1"/>
              <a:t>Titlecase</a:t>
            </a:r>
            <a:endParaRPr lang="en-US" dirty="0"/>
          </a:p>
        </p:txBody>
      </p:sp>
    </p:spTree>
    <p:extLst>
      <p:ext uri="{BB962C8B-B14F-4D97-AF65-F5344CB8AC3E}">
        <p14:creationId xmlns:p14="http://schemas.microsoft.com/office/powerpoint/2010/main" val="1832857410"/>
      </p:ext>
    </p:extLst>
  </p:cSld>
  <p:clrMapOvr>
    <a:masterClrMapping/>
  </p:clrMapOvr>
  <p:extLst>
    <p:ext uri="{DCECCB84-F9BA-43D5-87BE-67443E8EF086}">
      <p15:sldGuideLst xmlns:p15="http://schemas.microsoft.com/office/powerpoint/2012/main">
        <p15:guide id="1" orient="horz" pos="1152">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with fade">
    <p:spTree>
      <p:nvGrpSpPr>
        <p:cNvPr id="1" name=""/>
        <p:cNvGrpSpPr/>
        <p:nvPr/>
      </p:nvGrpSpPr>
      <p:grpSpPr>
        <a:xfrm>
          <a:off x="0" y="0"/>
          <a:ext cx="0" cy="0"/>
          <a:chOff x="0" y="0"/>
          <a:chExt cx="0" cy="0"/>
        </a:xfrm>
      </p:grpSpPr>
      <p:cxnSp>
        <p:nvCxnSpPr>
          <p:cNvPr id="10" name="Straight Connector 9"/>
          <p:cNvCxnSpPr/>
          <p:nvPr userDrawn="1"/>
        </p:nvCxnSpPr>
        <p:spPr>
          <a:xfrm>
            <a:off x="6096000" y="1762125"/>
            <a:ext cx="0" cy="4645479"/>
          </a:xfrm>
          <a:prstGeom prst="line">
            <a:avLst/>
          </a:prstGeom>
          <a:ln>
            <a:solidFill>
              <a:srgbClr val="0072BC"/>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7" name="Topic1Title"/>
          <p:cNvSpPr>
            <a:spLocks noGrp="1"/>
          </p:cNvSpPr>
          <p:nvPr>
            <p:ph type="body" sz="quarter" idx="10" hasCustomPrompt="1"/>
          </p:nvPr>
        </p:nvSpPr>
        <p:spPr>
          <a:xfrm>
            <a:off x="706519" y="1762125"/>
            <a:ext cx="5152416" cy="438150"/>
          </a:xfrm>
        </p:spPr>
        <p:txBody>
          <a:bodyPr/>
          <a:lstStyle>
            <a:lvl1pPr algn="r">
              <a:defRPr baseline="0">
                <a:solidFill>
                  <a:srgbClr val="595959"/>
                </a:solidFill>
                <a:latin typeface="+mn-lt"/>
              </a:defRPr>
            </a:lvl1pPr>
          </a:lstStyle>
          <a:p>
            <a:pPr lvl="0"/>
            <a:r>
              <a:rPr lang="en-US" dirty="0"/>
              <a:t>Compare item one</a:t>
            </a:r>
          </a:p>
        </p:txBody>
      </p:sp>
      <p:sp>
        <p:nvSpPr>
          <p:cNvPr id="16" name="Topic1Content"/>
          <p:cNvSpPr>
            <a:spLocks noGrp="1"/>
          </p:cNvSpPr>
          <p:nvPr>
            <p:ph type="body" sz="quarter" idx="15" hasCustomPrompt="1"/>
          </p:nvPr>
        </p:nvSpPr>
        <p:spPr>
          <a:xfrm>
            <a:off x="706518" y="2428876"/>
            <a:ext cx="5152417" cy="3978728"/>
          </a:xfrm>
        </p:spPr>
        <p:txBody>
          <a:bodyPr/>
          <a:lstStyle>
            <a:lvl1pPr marL="0" indent="0" algn="r">
              <a:lnSpc>
                <a:spcPct val="90000"/>
              </a:lnSpc>
              <a:buNone/>
              <a:defRPr sz="2000" b="0" i="0">
                <a:latin typeface="+mn-lt"/>
                <a:ea typeface="Gotham Book" panose="02000604040000020004" pitchFamily="50" charset="0"/>
                <a:cs typeface="Gotham Book" panose="02000604040000020004" pitchFamily="50" charset="0"/>
              </a:defRPr>
            </a:lvl1pPr>
          </a:lstStyle>
          <a:p>
            <a:pPr lvl="0"/>
            <a:r>
              <a:rPr lang="en-US" dirty="0"/>
              <a:t>Click to add text</a:t>
            </a:r>
          </a:p>
        </p:txBody>
      </p:sp>
      <p:sp>
        <p:nvSpPr>
          <p:cNvPr id="17" name="Topic2Title"/>
          <p:cNvSpPr>
            <a:spLocks noGrp="1"/>
          </p:cNvSpPr>
          <p:nvPr>
            <p:ph type="body" sz="quarter" idx="16" hasCustomPrompt="1"/>
          </p:nvPr>
        </p:nvSpPr>
        <p:spPr>
          <a:xfrm>
            <a:off x="6333066" y="1762125"/>
            <a:ext cx="5152421" cy="438150"/>
          </a:xfrm>
        </p:spPr>
        <p:txBody>
          <a:bodyPr/>
          <a:lstStyle>
            <a:lvl1pPr algn="l">
              <a:defRPr baseline="0">
                <a:solidFill>
                  <a:srgbClr val="595959"/>
                </a:solidFill>
                <a:latin typeface="+mn-lt"/>
              </a:defRPr>
            </a:lvl1pPr>
          </a:lstStyle>
          <a:p>
            <a:pPr lvl="0"/>
            <a:r>
              <a:rPr lang="en-US" dirty="0"/>
              <a:t>Compare item two</a:t>
            </a:r>
          </a:p>
        </p:txBody>
      </p:sp>
      <p:sp>
        <p:nvSpPr>
          <p:cNvPr id="18" name="Topic2Content"/>
          <p:cNvSpPr>
            <a:spLocks noGrp="1"/>
          </p:cNvSpPr>
          <p:nvPr>
            <p:ph type="body" sz="quarter" idx="17" hasCustomPrompt="1"/>
          </p:nvPr>
        </p:nvSpPr>
        <p:spPr>
          <a:xfrm>
            <a:off x="6333066" y="2428876"/>
            <a:ext cx="5152422" cy="3978728"/>
          </a:xfrm>
        </p:spPr>
        <p:txBody>
          <a:bodyPr/>
          <a:lstStyle>
            <a:lvl1pPr marL="0" indent="0" algn="l">
              <a:lnSpc>
                <a:spcPct val="90000"/>
              </a:lnSpc>
              <a:buNone/>
              <a:defRPr sz="2000" b="0" i="0">
                <a:latin typeface="+mn-lt"/>
                <a:ea typeface="Gotham Book" panose="02000604040000020004" pitchFamily="50" charset="0"/>
                <a:cs typeface="Gotham Book" panose="02000604040000020004" pitchFamily="50" charset="0"/>
              </a:defRPr>
            </a:lvl1pPr>
          </a:lstStyle>
          <a:p>
            <a:pPr lvl="0"/>
            <a:r>
              <a:rPr lang="en-US" dirty="0"/>
              <a:t>Click to add text</a:t>
            </a:r>
          </a:p>
        </p:txBody>
      </p:sp>
      <p:sp>
        <p:nvSpPr>
          <p:cNvPr id="12" name="Title"/>
          <p:cNvSpPr>
            <a:spLocks noGrp="1"/>
          </p:cNvSpPr>
          <p:nvPr>
            <p:ph type="title" hasCustomPrompt="1"/>
          </p:nvPr>
        </p:nvSpPr>
        <p:spPr>
          <a:xfrm>
            <a:off x="706518" y="588391"/>
            <a:ext cx="10778971" cy="945133"/>
          </a:xfrm>
          <a:prstGeom prst="rect">
            <a:avLst/>
          </a:prstGeom>
        </p:spPr>
        <p:txBody>
          <a:bodyPr vert="horz" lIns="0" tIns="43960" rIns="87919" bIns="43960" rtlCol="0" anchor="t" anchorCtr="0">
            <a:noAutofit/>
          </a:bodyPr>
          <a:lstStyle>
            <a:lvl1pPr algn="l">
              <a:defRPr baseline="0">
                <a:latin typeface="+mj-lt"/>
              </a:defRPr>
            </a:lvl1pPr>
          </a:lstStyle>
          <a:p>
            <a:r>
              <a:rPr lang="en-US" dirty="0"/>
              <a:t>Click to Add Slide Title in </a:t>
            </a:r>
            <a:r>
              <a:rPr lang="en-US" dirty="0" err="1"/>
              <a:t>Titlecase</a:t>
            </a:r>
            <a:endParaRPr lang="en-US" dirty="0"/>
          </a:p>
        </p:txBody>
      </p:sp>
    </p:spTree>
    <p:extLst>
      <p:ext uri="{BB962C8B-B14F-4D97-AF65-F5344CB8AC3E}">
        <p14:creationId xmlns:p14="http://schemas.microsoft.com/office/powerpoint/2010/main" val="1087686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fade">
                                      <p:cBhvr>
                                        <p:cTn id="1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17" grpId="0" build="p">
        <p:tmplLst>
          <p:tmpl lvl="1">
            <p:tnLst>
              <p:par>
                <p:cTn presetID="10" presetClass="entr" presetSubtype="0"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8675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207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0" end="0"/>
                                            </p:txEl>
                                          </p:spTgt>
                                        </p:tgtEl>
                                        <p:attrNameLst>
                                          <p:attrName>ppt_c</p:attrName>
                                        </p:attrNameLst>
                                      </p:cBhvr>
                                      <p:to>
                                        <a:srgbClr val="808080"/>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1" end="1"/>
                                            </p:txEl>
                                          </p:spTgt>
                                        </p:tgtEl>
                                        <p:attrNameLst>
                                          <p:attrName>ppt_c</p:attrName>
                                        </p:attrNameLst>
                                      </p:cBhvr>
                                      <p:to>
                                        <a:srgbClr val="808080"/>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2" end="2"/>
                                            </p:txEl>
                                          </p:spTgt>
                                        </p:tgtEl>
                                        <p:attrNameLst>
                                          <p:attrName>ppt_c</p:attrName>
                                        </p:attrNameLst>
                                      </p:cBhvr>
                                      <p:to>
                                        <a:srgbClr val="808080"/>
                                      </p:to>
                                    </p:animClr>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3" end="3"/>
                                            </p:txEl>
                                          </p:spTgt>
                                        </p:tgtEl>
                                        <p:attrNameLst>
                                          <p:attrName>ppt_c</p:attrName>
                                        </p:attrNameLst>
                                      </p:cBhvr>
                                      <p:to>
                                        <a:srgbClr val="808080"/>
                                      </p:to>
                                    </p:animClr>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4" end="4"/>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subTnLst>
                    <p:animClr clrSpc="rgb" dir="cw">
                      <p:cBhvr override="childStyle">
                        <p:cTn dur="1" fill="hold" display="0" masterRel="nextClick" afterEffect="1"/>
                        <p:tgtEl>
                          <p:spTgt spid="3"/>
                        </p:tgtEl>
                        <p:attrNameLst>
                          <p:attrName>ppt_c</p:attrName>
                        </p:attrNameLst>
                      </p:cBhvr>
                      <p:to>
                        <a:srgbClr val="808080"/>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subTnLst>
                    <p:animClr clrSpc="rgb" dir="cw">
                      <p:cBhvr override="childStyle">
                        <p:cTn dur="1" fill="hold" display="0" masterRel="nextClick" afterEffect="1"/>
                        <p:tgtEl>
                          <p:spTgt spid="3"/>
                        </p:tgtEl>
                        <p:attrNameLst>
                          <p:attrName>ppt_c</p:attrName>
                        </p:attrNameLst>
                      </p:cBhvr>
                      <p:to>
                        <a:srgbClr val="808080"/>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subTnLst>
                    <p:animClr clrSpc="rgb" dir="cw">
                      <p:cBhvr override="childStyle">
                        <p:cTn dur="1" fill="hold" display="0" masterRel="nextClick" afterEffect="1"/>
                        <p:tgtEl>
                          <p:spTgt spid="3"/>
                        </p:tgtEl>
                        <p:attrNameLst>
                          <p:attrName>ppt_c</p:attrName>
                        </p:attrNameLst>
                      </p:cBhvr>
                      <p:to>
                        <a:srgbClr val="808080"/>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subTnLst>
                    <p:animClr clrSpc="rgb" dir="cw">
                      <p:cBhvr override="childStyle">
                        <p:cTn dur="1" fill="hold" display="0" masterRel="nextClick" afterEffect="1"/>
                        <p:tgtEl>
                          <p:spTgt spid="3"/>
                        </p:tgtEl>
                        <p:attrNameLst>
                          <p:attrName>ppt_c</p:attrName>
                        </p:attrNameLst>
                      </p:cBhvr>
                      <p:to>
                        <a:srgbClr val="808080"/>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subTnLst>
                    <p:animClr clrSpc="rgb" dir="cw">
                      <p:cBhvr override="childStyle">
                        <p:cTn dur="1" fill="hold" display="0" masterRel="nextClick" afterEffect="1"/>
                        <p:tgtEl>
                          <p:spTgt spid="3"/>
                        </p:tgtEl>
                        <p:attrNameLst>
                          <p:attrName>ppt_c</p:attrName>
                        </p:attrNameLst>
                      </p:cBhvr>
                      <p:to>
                        <a:srgbClr val="808080"/>
                      </p:to>
                    </p:animClr>
                  </p:subTnLst>
                </p:cTn>
              </p:par>
            </p:tnLst>
          </p:tmpl>
        </p:tmplLst>
      </p:bldP>
      <p:bldP spid="4" grpId="0" uiExpand="1" build="p">
        <p:tmplLst>
          <p:tmpl lvl="1">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subTnLst>
                    <p:animClr clrSpc="rgb" dir="cw">
                      <p:cBhvr override="childStyle">
                        <p:cTn dur="1" fill="hold" display="0" masterRel="nextClick" afterEffect="1"/>
                        <p:tgtEl>
                          <p:spTgt spid="4"/>
                        </p:tgtEl>
                        <p:attrNameLst>
                          <p:attrName>ppt_c</p:attrName>
                        </p:attrNameLst>
                      </p:cBhvr>
                      <p:to>
                        <a:srgbClr val="808080"/>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subTnLst>
                    <p:animClr clrSpc="rgb" dir="cw">
                      <p:cBhvr override="childStyle">
                        <p:cTn dur="1" fill="hold" display="0" masterRel="nextClick" afterEffect="1"/>
                        <p:tgtEl>
                          <p:spTgt spid="4"/>
                        </p:tgtEl>
                        <p:attrNameLst>
                          <p:attrName>ppt_c</p:attrName>
                        </p:attrNameLst>
                      </p:cBhvr>
                      <p:to>
                        <a:srgbClr val="808080"/>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subTnLst>
                    <p:animClr clrSpc="rgb" dir="cw">
                      <p:cBhvr override="childStyle">
                        <p:cTn dur="1" fill="hold" display="0" masterRel="nextClick" afterEffect="1"/>
                        <p:tgtEl>
                          <p:spTgt spid="4"/>
                        </p:tgtEl>
                        <p:attrNameLst>
                          <p:attrName>ppt_c</p:attrName>
                        </p:attrNameLst>
                      </p:cBhvr>
                      <p:to>
                        <a:srgbClr val="808080"/>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subTnLst>
                    <p:animClr clrSpc="rgb" dir="cw">
                      <p:cBhvr override="childStyle">
                        <p:cTn dur="1" fill="hold" display="0" masterRel="nextClick" afterEffect="1"/>
                        <p:tgtEl>
                          <p:spTgt spid="4"/>
                        </p:tgtEl>
                        <p:attrNameLst>
                          <p:attrName>ppt_c</p:attrName>
                        </p:attrNameLst>
                      </p:cBhvr>
                      <p:to>
                        <a:srgbClr val="808080"/>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subTnLst>
                    <p:animClr clrSpc="rgb" dir="cw">
                      <p:cBhvr override="childStyle">
                        <p:cTn dur="1" fill="hold" display="0" masterRel="nextClick" afterEffect="1"/>
                        <p:tgtEl>
                          <p:spTgt spid="4"/>
                        </p:tgtEl>
                        <p:attrNameLst>
                          <p:attrName>ppt_c</p:attrName>
                        </p:attrNameLst>
                      </p:cBhvr>
                      <p:to>
                        <a:srgbClr val="808080"/>
                      </p:to>
                    </p:animClr>
                  </p:sub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85987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subTnLst>
                    <p:animClr clrSpc="rgb" dir="cw">
                      <p:cBhvr override="childStyle">
                        <p:cTn dur="1" fill="hold" display="0" masterRel="nextClick" afterEffect="1"/>
                        <p:tgtEl>
                          <p:spTgt spid="3"/>
                        </p:tgtEl>
                        <p:attrNameLst>
                          <p:attrName>ppt_c</p:attrName>
                        </p:attrNameLst>
                      </p:cBhvr>
                      <p:to>
                        <a:srgbClr val="808080"/>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subTnLst>
                    <p:animClr clrSpc="rgb" dir="cw">
                      <p:cBhvr override="childStyle">
                        <p:cTn dur="1" fill="hold" display="0" masterRel="nextClick" afterEffect="1"/>
                        <p:tgtEl>
                          <p:spTgt spid="3"/>
                        </p:tgtEl>
                        <p:attrNameLst>
                          <p:attrName>ppt_c</p:attrName>
                        </p:attrNameLst>
                      </p:cBhvr>
                      <p:to>
                        <a:srgbClr val="808080"/>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subTnLst>
                    <p:animClr clrSpc="rgb" dir="cw">
                      <p:cBhvr override="childStyle">
                        <p:cTn dur="1" fill="hold" display="0" masterRel="nextClick" afterEffect="1"/>
                        <p:tgtEl>
                          <p:spTgt spid="3"/>
                        </p:tgtEl>
                        <p:attrNameLst>
                          <p:attrName>ppt_c</p:attrName>
                        </p:attrNameLst>
                      </p:cBhvr>
                      <p:to>
                        <a:srgbClr val="808080"/>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subTnLst>
                    <p:animClr clrSpc="rgb" dir="cw">
                      <p:cBhvr override="childStyle">
                        <p:cTn dur="1" fill="hold" display="0" masterRel="nextClick" afterEffect="1"/>
                        <p:tgtEl>
                          <p:spTgt spid="3"/>
                        </p:tgtEl>
                        <p:attrNameLst>
                          <p:attrName>ppt_c</p:attrName>
                        </p:attrNameLst>
                      </p:cBhvr>
                      <p:to>
                        <a:srgbClr val="808080"/>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subTnLst>
                    <p:animClr clrSpc="rgb" dir="cw">
                      <p:cBhvr override="childStyle">
                        <p:cTn dur="1" fill="hold" display="0" masterRel="nextClick" afterEffect="1"/>
                        <p:tgtEl>
                          <p:spTgt spid="3"/>
                        </p:tgtEl>
                        <p:attrNameLst>
                          <p:attrName>ppt_c</p:attrName>
                        </p:attrNameLst>
                      </p:cBhvr>
                      <p:to>
                        <a:srgbClr val="808080"/>
                      </p:to>
                    </p:animClr>
                  </p:subTnLst>
                </p:cTn>
              </p:par>
            </p:tnLst>
          </p:tmpl>
        </p:tmplLst>
      </p:bldP>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6107029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4823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29091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Just words">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339355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Image | Content">
    <p:spTree>
      <p:nvGrpSpPr>
        <p:cNvPr id="1" name=""/>
        <p:cNvGrpSpPr/>
        <p:nvPr/>
      </p:nvGrpSpPr>
      <p:grpSpPr>
        <a:xfrm>
          <a:off x="0" y="0"/>
          <a:ext cx="0" cy="0"/>
          <a:chOff x="0" y="0"/>
          <a:chExt cx="0" cy="0"/>
        </a:xfrm>
      </p:grpSpPr>
      <p:sp>
        <p:nvSpPr>
          <p:cNvPr id="17" name="Text Placeholder 16"/>
          <p:cNvSpPr>
            <a:spLocks noGrp="1"/>
          </p:cNvSpPr>
          <p:nvPr>
            <p:ph type="body" sz="quarter" idx="12" hasCustomPrompt="1"/>
          </p:nvPr>
        </p:nvSpPr>
        <p:spPr>
          <a:xfrm>
            <a:off x="5037364" y="426704"/>
            <a:ext cx="6776355" cy="5990425"/>
          </a:xfrm>
        </p:spPr>
        <p:txBody>
          <a:bodyPr anchor="ctr">
            <a:normAutofit/>
          </a:bodyPr>
          <a:lstStyle>
            <a:lvl1pPr algn="l">
              <a:lnSpc>
                <a:spcPct val="100000"/>
              </a:lnSpc>
              <a:defRPr sz="2800" baseline="0">
                <a:solidFill>
                  <a:schemeClr val="tx1"/>
                </a:solidFill>
                <a:latin typeface="+mn-lt"/>
              </a:defRPr>
            </a:lvl1pPr>
            <a:lvl2pPr algn="l">
              <a:defRPr sz="2400" b="0" i="0" baseline="0">
                <a:solidFill>
                  <a:schemeClr val="tx1"/>
                </a:solidFill>
                <a:latin typeface="+mn-lt"/>
                <a:ea typeface="Gotham Book" panose="02000604040000020004" pitchFamily="50" charset="0"/>
                <a:cs typeface="Gotham Book" panose="02000604040000020004" pitchFamily="50" charset="0"/>
              </a:defRPr>
            </a:lvl2pPr>
            <a:lvl3pPr algn="l">
              <a:defRPr sz="2000" b="0" i="0" baseline="0">
                <a:solidFill>
                  <a:schemeClr val="tx1"/>
                </a:solidFill>
                <a:latin typeface="+mn-lt"/>
                <a:ea typeface="Gotham Book" panose="02000604040000020004" pitchFamily="50" charset="0"/>
                <a:cs typeface="Gotham Book" panose="02000604040000020004" pitchFamily="50" charset="0"/>
              </a:defRPr>
            </a:lvl3pPr>
            <a:lvl4pPr algn="l">
              <a:defRPr sz="2000" b="0" i="0" baseline="0">
                <a:solidFill>
                  <a:schemeClr val="tx1"/>
                </a:solidFill>
                <a:latin typeface="+mn-lt"/>
                <a:ea typeface="Gotham Book" panose="02000604040000020004" pitchFamily="50" charset="0"/>
                <a:cs typeface="Gotham Book" panose="02000604040000020004" pitchFamily="50" charset="0"/>
              </a:defRPr>
            </a:lvl4pPr>
            <a:lvl5pPr algn="l">
              <a:defRPr sz="2000" b="0" i="0" baseline="0">
                <a:solidFill>
                  <a:schemeClr val="tx1"/>
                </a:solidFill>
                <a:latin typeface="+mn-lt"/>
                <a:ea typeface="Gotham Book" panose="02000604040000020004" pitchFamily="50" charset="0"/>
                <a:cs typeface="Gotham Book" panose="02000604040000020004" pitchFamily="50" charset="0"/>
              </a:defRPr>
            </a:lvl5pPr>
            <a:lvl6pPr marL="1427163" indent="0">
              <a:buNone/>
              <a:defRPr>
                <a:solidFill>
                  <a:schemeClr val="accent1"/>
                </a:solidFill>
              </a:defRPr>
            </a:lvl6pPr>
            <a:lvl7pPr>
              <a:defRPr>
                <a:solidFill>
                  <a:schemeClr val="accent1"/>
                </a:solidFill>
              </a:defRPr>
            </a:lvl7pPr>
            <a:lvl8pPr>
              <a:defRPr>
                <a:solidFill>
                  <a:schemeClr val="accent1"/>
                </a:solidFill>
              </a:defRPr>
            </a:lvl8pPr>
            <a:lvl9pPr marL="2286000" indent="0">
              <a:buNone/>
              <a:defRPr>
                <a:solidFill>
                  <a:schemeClr val="accent1"/>
                </a:solidFill>
              </a:defRPr>
            </a:lvl9pPr>
          </a:lstStyle>
          <a:p>
            <a:pPr lvl="0"/>
            <a:r>
              <a:rPr lang="en-US" dirty="0"/>
              <a:t>Click to add longer text </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p:cNvCxnSpPr/>
          <p:nvPr userDrawn="1"/>
        </p:nvCxnSpPr>
        <p:spPr>
          <a:xfrm>
            <a:off x="4584700" y="426704"/>
            <a:ext cx="0" cy="5990425"/>
          </a:xfrm>
          <a:prstGeom prst="line">
            <a:avLst/>
          </a:prstGeom>
          <a:ln>
            <a:solidFill>
              <a:srgbClr val="0072BC"/>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7" name="Content Placeholder 2"/>
          <p:cNvSpPr>
            <a:spLocks noGrp="1"/>
          </p:cNvSpPr>
          <p:nvPr>
            <p:ph sz="quarter" idx="14" hasCustomPrompt="1"/>
          </p:nvPr>
        </p:nvSpPr>
        <p:spPr>
          <a:xfrm>
            <a:off x="358814" y="1598903"/>
            <a:ext cx="3773223" cy="3646025"/>
          </a:xfrm>
        </p:spPr>
        <p:txBody>
          <a:bodyPr anchor="ctr"/>
          <a:lstStyle>
            <a:lvl1pPr algn="r">
              <a:lnSpc>
                <a:spcPct val="100000"/>
              </a:lnSpc>
              <a:defRPr sz="3600" b="0" i="0">
                <a:latin typeface="+mj-lt"/>
                <a:ea typeface="Gotham Rounded Light" charset="0"/>
                <a:cs typeface="Gotham Rounded Light" charset="0"/>
              </a:defRPr>
            </a:lvl1pPr>
          </a:lstStyle>
          <a:p>
            <a:pPr lvl="0"/>
            <a:r>
              <a:rPr lang="en-US" dirty="0"/>
              <a:t>Click to Add Title or Click Icon to Add Graphic</a:t>
            </a:r>
          </a:p>
        </p:txBody>
      </p:sp>
      <p:sp>
        <p:nvSpPr>
          <p:cNvPr id="6" name="Rectangle 5"/>
          <p:cNvSpPr/>
          <p:nvPr userDrawn="1"/>
        </p:nvSpPr>
        <p:spPr>
          <a:xfrm>
            <a:off x="-1463041" y="0"/>
            <a:ext cx="1463041" cy="738664"/>
          </a:xfrm>
          <a:prstGeom prst="rect">
            <a:avLst/>
          </a:prstGeom>
        </p:spPr>
        <p:txBody>
          <a:bodyPr wrap="square">
            <a:spAutoFit/>
          </a:bodyPr>
          <a:lstStyle/>
          <a:p>
            <a:pPr marL="0" marR="0" lvl="0" indent="0" algn="r" defTabSz="914225"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404040"/>
                </a:solidFill>
                <a:effectLst/>
                <a:uLnTx/>
                <a:uFillTx/>
                <a:latin typeface="Gotham Medium" panose="02000604030000020004" pitchFamily="50" charset="0"/>
                <a:ea typeface="+mn-ea"/>
                <a:cs typeface="+mn-cs"/>
                <a:sym typeface="Calibri"/>
              </a:rPr>
              <a:t>This slide is </a:t>
            </a:r>
            <a:r>
              <a:rPr kumimoji="0" lang="en-US" sz="1400" b="1" i="0" u="none" strike="noStrike" kern="0" cap="none" spc="0" normalizeH="0" baseline="0" noProof="0" dirty="0">
                <a:ln>
                  <a:noFill/>
                </a:ln>
                <a:solidFill>
                  <a:srgbClr val="5B9BD5"/>
                </a:solidFill>
                <a:effectLst/>
                <a:uLnTx/>
                <a:uFillTx/>
                <a:latin typeface="Gotham Medium" panose="02000604030000020004" pitchFamily="50" charset="0"/>
                <a:ea typeface="+mn-ea"/>
                <a:cs typeface="+mn-cs"/>
                <a:sym typeface="Calibri"/>
              </a:rPr>
              <a:t>preset</a:t>
            </a:r>
            <a:r>
              <a:rPr kumimoji="0" lang="en-US" sz="1400" b="0" i="0" u="none" strike="noStrike" kern="0" cap="none" spc="0" normalizeH="0" baseline="0" noProof="0" dirty="0">
                <a:ln>
                  <a:noFill/>
                </a:ln>
                <a:solidFill>
                  <a:srgbClr val="5B9BD5"/>
                </a:solidFill>
                <a:effectLst/>
                <a:uLnTx/>
                <a:uFillTx/>
                <a:latin typeface="Gotham Medium" panose="02000604030000020004" pitchFamily="50" charset="0"/>
                <a:ea typeface="+mn-ea"/>
                <a:cs typeface="+mn-cs"/>
                <a:sym typeface="Calibri"/>
              </a:rPr>
              <a:t> </a:t>
            </a:r>
            <a:r>
              <a:rPr kumimoji="0" lang="en-US" sz="1400" b="0" i="0" u="none" strike="noStrike" kern="0" cap="none" spc="0" normalizeH="0" baseline="0" noProof="0" dirty="0">
                <a:ln>
                  <a:noFill/>
                </a:ln>
                <a:solidFill>
                  <a:srgbClr val="404040"/>
                </a:solidFill>
                <a:effectLst/>
                <a:uLnTx/>
                <a:uFillTx/>
                <a:latin typeface="Gotham Medium" panose="02000604030000020004" pitchFamily="50" charset="0"/>
                <a:ea typeface="+mn-ea"/>
                <a:cs typeface="+mn-cs"/>
                <a:sym typeface="Calibri"/>
              </a:rPr>
              <a:t>with </a:t>
            </a:r>
            <a:r>
              <a:rPr kumimoji="0" lang="en-US" sz="1400" b="1" i="0" u="none" strike="noStrike" kern="0" cap="none" spc="0" normalizeH="0" baseline="0" noProof="0" dirty="0">
                <a:ln>
                  <a:noFill/>
                </a:ln>
                <a:solidFill>
                  <a:srgbClr val="5B9BD5"/>
                </a:solidFill>
                <a:effectLst/>
                <a:uLnTx/>
                <a:uFillTx/>
                <a:latin typeface="Gotham Medium" panose="02000604030000020004" pitchFamily="50" charset="0"/>
                <a:ea typeface="+mn-ea"/>
                <a:cs typeface="+mn-cs"/>
                <a:sym typeface="Calibri"/>
              </a:rPr>
              <a:t>animations</a:t>
            </a:r>
          </a:p>
        </p:txBody>
      </p:sp>
    </p:spTree>
    <p:extLst>
      <p:ext uri="{BB962C8B-B14F-4D97-AF65-F5344CB8AC3E}">
        <p14:creationId xmlns:p14="http://schemas.microsoft.com/office/powerpoint/2010/main" val="1439670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7">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7">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7">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7">
                                            <p:txEl>
                                              <p:pRg st="3" end="3"/>
                                            </p:txEl>
                                          </p:spTgt>
                                        </p:tgtEl>
                                        <p:attrNameLst>
                                          <p:attrName>ppt_c</p:attrName>
                                        </p:attrNameLst>
                                      </p:cBhvr>
                                      <p:to>
                                        <a:srgbClr val="969696"/>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7">
                                            <p:txEl>
                                              <p:pRg st="4" end="4"/>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tmplLst>
          <p:tmpl lvl="1">
            <p:tnLst>
              <p:par>
                <p:cTn presetID="1" presetClass="entr" presetSubtype="0" fill="hold" nodeType="clickEffect">
                  <p:stCondLst>
                    <p:cond delay="0"/>
                  </p:stCondLst>
                  <p:childTnLst>
                    <p:set>
                      <p:cBhvr>
                        <p:cTn dur="1" fill="hold">
                          <p:stCondLst>
                            <p:cond delay="0"/>
                          </p:stCondLst>
                        </p:cTn>
                        <p:tgtEl>
                          <p:spTgt spid="17"/>
                        </p:tgtEl>
                        <p:attrNameLst>
                          <p:attrName>style.visibility</p:attrName>
                        </p:attrNameLst>
                      </p:cBhvr>
                      <p:to>
                        <p:strVal val="visible"/>
                      </p:to>
                    </p:set>
                  </p:childTnLst>
                  <p:subTnLst>
                    <p:animClr clrSpc="rgb" dir="cw">
                      <p:cBhvr override="childStyle">
                        <p:cTn dur="1" fill="hold" display="0" masterRel="nextClick" afterEffect="1"/>
                        <p:tgtEl>
                          <p:spTgt spid="17"/>
                        </p:tgtEl>
                        <p:attrNameLst>
                          <p:attrName>ppt_c</p:attrName>
                        </p:attrNameLst>
                      </p:cBhvr>
                      <p:to>
                        <a:srgbClr val="969696"/>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17"/>
                        </p:tgtEl>
                        <p:attrNameLst>
                          <p:attrName>style.visibility</p:attrName>
                        </p:attrNameLst>
                      </p:cBhvr>
                      <p:to>
                        <p:strVal val="visible"/>
                      </p:to>
                    </p:set>
                  </p:childTnLst>
                  <p:subTnLst>
                    <p:animClr clrSpc="rgb" dir="cw">
                      <p:cBhvr override="childStyle">
                        <p:cTn dur="1" fill="hold" display="0" masterRel="nextClick" afterEffect="1"/>
                        <p:tgtEl>
                          <p:spTgt spid="17"/>
                        </p:tgtEl>
                        <p:attrNameLst>
                          <p:attrName>ppt_c</p:attrName>
                        </p:attrNameLst>
                      </p:cBhvr>
                      <p:to>
                        <a:srgbClr val="969696"/>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17"/>
                        </p:tgtEl>
                        <p:attrNameLst>
                          <p:attrName>style.visibility</p:attrName>
                        </p:attrNameLst>
                      </p:cBhvr>
                      <p:to>
                        <p:strVal val="visible"/>
                      </p:to>
                    </p:set>
                  </p:childTnLst>
                  <p:subTnLst>
                    <p:animClr clrSpc="rgb" dir="cw">
                      <p:cBhvr override="childStyle">
                        <p:cTn dur="1" fill="hold" display="0" masterRel="nextClick" afterEffect="1"/>
                        <p:tgtEl>
                          <p:spTgt spid="17"/>
                        </p:tgtEl>
                        <p:attrNameLst>
                          <p:attrName>ppt_c</p:attrName>
                        </p:attrNameLst>
                      </p:cBhvr>
                      <p:to>
                        <a:srgbClr val="969696"/>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17"/>
                        </p:tgtEl>
                        <p:attrNameLst>
                          <p:attrName>style.visibility</p:attrName>
                        </p:attrNameLst>
                      </p:cBhvr>
                      <p:to>
                        <p:strVal val="visible"/>
                      </p:to>
                    </p:set>
                  </p:childTnLst>
                  <p:subTnLst>
                    <p:animClr clrSpc="rgb" dir="cw">
                      <p:cBhvr override="childStyle">
                        <p:cTn dur="1" fill="hold" display="0" masterRel="nextClick" afterEffect="1"/>
                        <p:tgtEl>
                          <p:spTgt spid="17"/>
                        </p:tgtEl>
                        <p:attrNameLst>
                          <p:attrName>ppt_c</p:attrName>
                        </p:attrNameLst>
                      </p:cBhvr>
                      <p:to>
                        <a:srgbClr val="969696"/>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17"/>
                        </p:tgtEl>
                        <p:attrNameLst>
                          <p:attrName>style.visibility</p:attrName>
                        </p:attrNameLst>
                      </p:cBhvr>
                      <p:to>
                        <p:strVal val="visible"/>
                      </p:to>
                    </p:set>
                  </p:childTnLst>
                  <p:subTnLst>
                    <p:animClr clrSpc="rgb" dir="cw">
                      <p:cBhvr override="childStyle">
                        <p:cTn dur="1" fill="hold" display="0" masterRel="nextClick" afterEffect="1"/>
                        <p:tgtEl>
                          <p:spTgt spid="17"/>
                        </p:tgtEl>
                        <p:attrNameLst>
                          <p:attrName>ppt_c</p:attrName>
                        </p:attrNameLst>
                      </p:cBhvr>
                      <p:to>
                        <a:srgbClr val="969696"/>
                      </p:to>
                    </p:animClr>
                  </p:subTnLst>
                </p:cTn>
              </p:par>
            </p:tnLst>
          </p:tmpl>
          <p:tmpl lvl="6">
            <p:tnLst>
              <p:par>
                <p:cTn presetID="1" presetClass="entr" presetSubtype="0" fill="hold" nodeType="clickEffect">
                  <p:stCondLst>
                    <p:cond delay="0"/>
                  </p:stCondLst>
                  <p:childTnLst>
                    <p:set>
                      <p:cBhvr>
                        <p:cTn dur="1" fill="hold">
                          <p:stCondLst>
                            <p:cond delay="0"/>
                          </p:stCondLst>
                        </p:cTn>
                        <p:tgtEl>
                          <p:spTgt spid="17"/>
                        </p:tgtEl>
                        <p:attrNameLst>
                          <p:attrName>style.visibility</p:attrName>
                        </p:attrNameLst>
                      </p:cBhvr>
                      <p:to>
                        <p:strVal val="visible"/>
                      </p:to>
                    </p:set>
                  </p:childTnLst>
                </p:cTn>
              </p:par>
            </p:tnLst>
          </p:tmpl>
          <p:tmpl lvl="7">
            <p:tnLst>
              <p:par>
                <p:cTn presetID="1"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childTnLst>
                  <p:subTnLst>
                    <p:animClr clrSpc="rgb" dir="cw">
                      <p:cBhvr override="childStyle">
                        <p:cTn dur="1" fill="hold" display="0" masterRel="nextClick" afterEffect="1"/>
                        <p:tgtEl>
                          <p:spTgt spid="17"/>
                        </p:tgtEl>
                        <p:attrNameLst>
                          <p:attrName>ppt_c</p:attrName>
                        </p:attrNameLst>
                      </p:cBhvr>
                      <p:to>
                        <a:schemeClr val="tx2"/>
                      </p:to>
                    </p:animClr>
                  </p:subTnLst>
                </p:cTn>
              </p:par>
            </p:tnLst>
          </p:tmpl>
          <p:tmpl lvl="8">
            <p:tnLst>
              <p:par>
                <p:cTn presetID="1"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childTnLst>
                  <p:subTnLst>
                    <p:animClr clrSpc="rgb" dir="cw">
                      <p:cBhvr override="childStyle">
                        <p:cTn dur="1" fill="hold" display="0" masterRel="nextClick" afterEffect="1"/>
                        <p:tgtEl>
                          <p:spTgt spid="17"/>
                        </p:tgtEl>
                        <p:attrNameLst>
                          <p:attrName>ppt_c</p:attrName>
                        </p:attrNameLst>
                      </p:cBhvr>
                      <p:to>
                        <a:schemeClr val="tx2"/>
                      </p:to>
                    </p:animClr>
                  </p:subTnLst>
                </p:cTn>
              </p:par>
            </p:tnLst>
          </p:tmpl>
          <p:tmpl lvl="9">
            <p:tnLst>
              <p:par>
                <p:cTn presetID="1"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urse Overview">
    <p:spTree>
      <p:nvGrpSpPr>
        <p:cNvPr id="1" name=""/>
        <p:cNvGrpSpPr/>
        <p:nvPr/>
      </p:nvGrpSpPr>
      <p:grpSpPr>
        <a:xfrm>
          <a:off x="0" y="0"/>
          <a:ext cx="0" cy="0"/>
          <a:chOff x="0" y="0"/>
          <a:chExt cx="0" cy="0"/>
        </a:xfrm>
      </p:grpSpPr>
      <p:sp>
        <p:nvSpPr>
          <p:cNvPr id="7" name="Rectangle 6"/>
          <p:cNvSpPr/>
          <p:nvPr userDrawn="1"/>
        </p:nvSpPr>
        <p:spPr>
          <a:xfrm>
            <a:off x="-1463041" y="1"/>
            <a:ext cx="1463041" cy="738664"/>
          </a:xfrm>
          <a:prstGeom prst="rect">
            <a:avLst/>
          </a:prstGeom>
        </p:spPr>
        <p:txBody>
          <a:bodyPr wrap="square">
            <a:spAutoFit/>
          </a:bodyPr>
          <a:lstStyle/>
          <a:p>
            <a:pPr marL="0" marR="0" lvl="0" indent="0" algn="r" defTabSz="914225"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404040"/>
                </a:solidFill>
                <a:effectLst/>
                <a:uLnTx/>
                <a:uFillTx/>
                <a:latin typeface="Gotham Medium" panose="02000604030000020004" pitchFamily="50" charset="0"/>
                <a:ea typeface="+mn-ea"/>
                <a:cs typeface="+mn-cs"/>
                <a:sym typeface="Calibri"/>
              </a:rPr>
              <a:t>This bullet list is </a:t>
            </a:r>
            <a:r>
              <a:rPr kumimoji="0" lang="en-US" sz="1400" b="1" i="0" u="none" strike="noStrike" kern="0" cap="none" spc="0" normalizeH="0" baseline="0" noProof="0" dirty="0">
                <a:ln>
                  <a:noFill/>
                </a:ln>
                <a:solidFill>
                  <a:srgbClr val="5B9BD5"/>
                </a:solidFill>
                <a:effectLst/>
                <a:uLnTx/>
                <a:uFillTx/>
                <a:latin typeface="Gotham Medium" panose="02000604030000020004" pitchFamily="50" charset="0"/>
                <a:ea typeface="+mn-ea"/>
                <a:cs typeface="+mn-cs"/>
                <a:sym typeface="Calibri"/>
              </a:rPr>
              <a:t>preset</a:t>
            </a:r>
            <a:r>
              <a:rPr kumimoji="0" lang="en-US" sz="1400" b="0" i="0" u="none" strike="noStrike" kern="0" cap="none" spc="0" normalizeH="0" baseline="0" noProof="0" dirty="0">
                <a:ln>
                  <a:noFill/>
                </a:ln>
                <a:solidFill>
                  <a:srgbClr val="5B9BD5"/>
                </a:solidFill>
                <a:effectLst/>
                <a:uLnTx/>
                <a:uFillTx/>
                <a:latin typeface="Gotham Medium" panose="02000604030000020004" pitchFamily="50" charset="0"/>
                <a:ea typeface="+mn-ea"/>
                <a:cs typeface="+mn-cs"/>
                <a:sym typeface="Calibri"/>
              </a:rPr>
              <a:t> </a:t>
            </a:r>
            <a:r>
              <a:rPr kumimoji="0" lang="en-US" sz="1400" b="0" i="0" u="none" strike="noStrike" kern="0" cap="none" spc="0" normalizeH="0" baseline="0" noProof="0" dirty="0">
                <a:ln>
                  <a:noFill/>
                </a:ln>
                <a:solidFill>
                  <a:srgbClr val="404040"/>
                </a:solidFill>
                <a:effectLst/>
                <a:uLnTx/>
                <a:uFillTx/>
                <a:latin typeface="Gotham Medium" panose="02000604030000020004" pitchFamily="50" charset="0"/>
                <a:ea typeface="+mn-ea"/>
                <a:cs typeface="+mn-cs"/>
                <a:sym typeface="Calibri"/>
              </a:rPr>
              <a:t>with </a:t>
            </a:r>
            <a:r>
              <a:rPr kumimoji="0" lang="en-US" sz="1400" b="1" i="0" u="none" strike="noStrike" kern="0" cap="none" spc="0" normalizeH="0" baseline="0" noProof="0" dirty="0">
                <a:ln>
                  <a:noFill/>
                </a:ln>
                <a:solidFill>
                  <a:srgbClr val="5B9BD5"/>
                </a:solidFill>
                <a:effectLst/>
                <a:uLnTx/>
                <a:uFillTx/>
                <a:latin typeface="Gotham Medium" panose="02000604030000020004" pitchFamily="50" charset="0"/>
                <a:ea typeface="+mn-ea"/>
                <a:cs typeface="+mn-cs"/>
                <a:sym typeface="Calibri"/>
              </a:rPr>
              <a:t>animations</a:t>
            </a:r>
          </a:p>
        </p:txBody>
      </p:sp>
      <p:sp>
        <p:nvSpPr>
          <p:cNvPr id="17" name="Text Placeholder 16"/>
          <p:cNvSpPr>
            <a:spLocks noGrp="1"/>
          </p:cNvSpPr>
          <p:nvPr>
            <p:ph type="body" sz="quarter" idx="12" hasCustomPrompt="1"/>
          </p:nvPr>
        </p:nvSpPr>
        <p:spPr>
          <a:xfrm>
            <a:off x="5181600" y="0"/>
            <a:ext cx="6463307" cy="6858000"/>
          </a:xfrm>
        </p:spPr>
        <p:txBody>
          <a:bodyPr anchor="ctr"/>
          <a:lstStyle>
            <a:lvl1pPr algn="l">
              <a:lnSpc>
                <a:spcPct val="100000"/>
              </a:lnSpc>
              <a:defRPr sz="2400" baseline="0">
                <a:solidFill>
                  <a:schemeClr val="tx1"/>
                </a:solidFill>
                <a:latin typeface="+mn-lt"/>
              </a:defRPr>
            </a:lvl1pPr>
            <a:lvl2pPr algn="l">
              <a:defRPr sz="2400" b="0" i="0">
                <a:solidFill>
                  <a:schemeClr val="tx1"/>
                </a:solidFill>
                <a:latin typeface="+mn-lt"/>
                <a:ea typeface="Gotham Book" panose="02000604040000020004" pitchFamily="50" charset="0"/>
                <a:cs typeface="Gotham Book" panose="02000604040000020004" pitchFamily="50" charset="0"/>
              </a:defRPr>
            </a:lvl2pPr>
            <a:lvl3pPr algn="l">
              <a:defRPr sz="2400" b="0" i="0">
                <a:solidFill>
                  <a:schemeClr val="tx1"/>
                </a:solidFill>
                <a:latin typeface="+mn-lt"/>
                <a:ea typeface="Gotham Book" panose="02000604040000020004" pitchFamily="50" charset="0"/>
                <a:cs typeface="Gotham Book" panose="02000604040000020004" pitchFamily="50" charset="0"/>
              </a:defRPr>
            </a:lvl3pPr>
            <a:lvl4pPr algn="l">
              <a:defRPr sz="2400" b="0" i="0">
                <a:solidFill>
                  <a:schemeClr val="tx1"/>
                </a:solidFill>
                <a:latin typeface="+mn-lt"/>
                <a:ea typeface="Gotham Book" panose="02000604040000020004" pitchFamily="50" charset="0"/>
                <a:cs typeface="Gotham Book" panose="02000604040000020004" pitchFamily="50" charset="0"/>
              </a:defRPr>
            </a:lvl4pPr>
            <a:lvl5pPr algn="l">
              <a:defRPr sz="2400" b="0" i="0">
                <a:solidFill>
                  <a:schemeClr val="tx1"/>
                </a:solidFill>
                <a:latin typeface="+mn-lt"/>
                <a:ea typeface="Gotham Book" panose="02000604040000020004" pitchFamily="50" charset="0"/>
                <a:cs typeface="Gotham Book" panose="02000604040000020004" pitchFamily="50" charset="0"/>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3" hasCustomPrompt="1"/>
          </p:nvPr>
        </p:nvSpPr>
        <p:spPr>
          <a:xfrm>
            <a:off x="743783" y="2718853"/>
            <a:ext cx="3147933" cy="1209179"/>
          </a:xfrm>
        </p:spPr>
        <p:txBody>
          <a:bodyPr anchor="b" anchorCtr="0">
            <a:noAutofit/>
          </a:bodyPr>
          <a:lstStyle>
            <a:lvl1pPr marL="0" indent="0" algn="ctr">
              <a:buNone/>
              <a:defRPr sz="4000" b="0" baseline="0">
                <a:solidFill>
                  <a:schemeClr val="bg1"/>
                </a:solidFill>
                <a:latin typeface="+mn-lt"/>
              </a:defRPr>
            </a:lvl1pPr>
            <a:lvl2pPr marL="297066" indent="0" algn="ctr">
              <a:buNone/>
              <a:defRPr sz="3600">
                <a:latin typeface="+mj-lt"/>
              </a:defRPr>
            </a:lvl2pPr>
            <a:lvl3pPr marL="596161" indent="0" algn="ctr">
              <a:buNone/>
              <a:defRPr sz="3600">
                <a:latin typeface="+mj-lt"/>
              </a:defRPr>
            </a:lvl3pPr>
            <a:lvl4pPr marL="882629" indent="0" algn="ctr">
              <a:buNone/>
              <a:defRPr sz="3600">
                <a:latin typeface="+mj-lt"/>
              </a:defRPr>
            </a:lvl4pPr>
            <a:lvl5pPr marL="1096935" indent="0" algn="ctr">
              <a:buNone/>
              <a:defRPr sz="3600">
                <a:latin typeface="+mj-lt"/>
              </a:defRPr>
            </a:lvl5pPr>
          </a:lstStyle>
          <a:p>
            <a:pPr lvl="0"/>
            <a:r>
              <a:rPr lang="en-US" dirty="0"/>
              <a:t>Course </a:t>
            </a:r>
            <a:br>
              <a:rPr lang="en-US" dirty="0"/>
            </a:br>
            <a:r>
              <a:rPr lang="en-US" dirty="0"/>
              <a:t>Overview</a:t>
            </a:r>
          </a:p>
        </p:txBody>
      </p:sp>
      <p:pic>
        <p:nvPicPr>
          <p:cNvPr id="2" name="Picture 12">
            <a:extLst>
              <a:ext uri="{FF2B5EF4-FFF2-40B4-BE49-F238E27FC236}">
                <a16:creationId xmlns:a16="http://schemas.microsoft.com/office/drawing/2014/main" id="{0D8F2BEB-5D28-0EC0-513D-324F9C4EC6E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11708164" y="6379236"/>
            <a:ext cx="407194" cy="407194"/>
          </a:xfrm>
          <a:prstGeom prst="rect">
            <a:avLst/>
          </a:prstGeom>
          <a:noFill/>
          <a:ln w="9525">
            <a:noFill/>
            <a:miter lim="800000"/>
            <a:headEnd/>
            <a:tailEnd/>
          </a:ln>
        </p:spPr>
      </p:pic>
      <p:sp>
        <p:nvSpPr>
          <p:cNvPr id="3" name="TextBox 2">
            <a:extLst>
              <a:ext uri="{FF2B5EF4-FFF2-40B4-BE49-F238E27FC236}">
                <a16:creationId xmlns:a16="http://schemas.microsoft.com/office/drawing/2014/main" id="{C35ED2ED-D0D6-9EB2-4091-2B1DB999C6EC}"/>
              </a:ext>
            </a:extLst>
          </p:cNvPr>
          <p:cNvSpPr txBox="1"/>
          <p:nvPr userDrawn="1"/>
        </p:nvSpPr>
        <p:spPr>
          <a:xfrm>
            <a:off x="10138695" y="6428944"/>
            <a:ext cx="156946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Aptos" panose="02110004020202020204"/>
                <a:ea typeface="+mn-ea"/>
                <a:cs typeface="+mn-cs"/>
                <a:sym typeface="Calibri"/>
              </a:rPr>
              <a:t>www.benday.</a:t>
            </a:r>
            <a:r>
              <a:rPr kumimoji="0" lang="en-US" sz="1400" b="0" i="0" u="none" strike="noStrike" kern="1200" cap="none" spc="0" normalizeH="0" baseline="0" noProof="0" dirty="0">
                <a:ln>
                  <a:noFill/>
                </a:ln>
                <a:solidFill>
                  <a:srgbClr val="595959"/>
                </a:solidFill>
                <a:effectLst/>
                <a:uLnTx/>
                <a:uFillTx/>
                <a:latin typeface="Aptos" panose="02110004020202020204"/>
                <a:ea typeface="+mn-ea"/>
                <a:cs typeface="+mn-cs"/>
                <a:sym typeface="Calibri"/>
              </a:rPr>
              <a:t>com</a:t>
            </a:r>
          </a:p>
        </p:txBody>
      </p:sp>
      <p:sp>
        <p:nvSpPr>
          <p:cNvPr id="5" name="Rectangle 4">
            <a:extLst>
              <a:ext uri="{FF2B5EF4-FFF2-40B4-BE49-F238E27FC236}">
                <a16:creationId xmlns:a16="http://schemas.microsoft.com/office/drawing/2014/main" id="{EA8B7E99-3F38-9F5D-5C20-CB9B01D31F9A}"/>
              </a:ext>
            </a:extLst>
          </p:cNvPr>
          <p:cNvSpPr/>
          <p:nvPr userDrawn="1"/>
        </p:nvSpPr>
        <p:spPr>
          <a:xfrm>
            <a:off x="1" y="1"/>
            <a:ext cx="4635499" cy="6858000"/>
          </a:xfrm>
          <a:prstGeom prst="rect">
            <a:avLst/>
          </a:prstGeom>
          <a:solidFill>
            <a:srgbClr val="346684"/>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225" rtl="0" eaLnBrk="1" fontAlgn="auto" latinLnBrk="0" hangingPunct="0">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ptos" panose="02110004020202020204"/>
                <a:ea typeface="+mn-ea"/>
                <a:cs typeface="+mn-cs"/>
                <a:sym typeface="Calibri"/>
              </a:rPr>
              <a:t>Course </a:t>
            </a:r>
            <a:br>
              <a:rPr kumimoji="0" lang="en-US" sz="4000" b="0" i="0" u="none" strike="noStrike" kern="0" cap="none" spc="0" normalizeH="0" baseline="0" noProof="0" dirty="0">
                <a:ln>
                  <a:noFill/>
                </a:ln>
                <a:solidFill>
                  <a:prstClr val="white"/>
                </a:solidFill>
                <a:effectLst/>
                <a:uLnTx/>
                <a:uFillTx/>
                <a:latin typeface="Aptos" panose="02110004020202020204"/>
                <a:ea typeface="+mn-ea"/>
                <a:cs typeface="+mn-cs"/>
                <a:sym typeface="Calibri"/>
              </a:rPr>
            </a:br>
            <a:r>
              <a:rPr kumimoji="0" lang="en-US" sz="4000" b="0" i="0" u="none" strike="noStrike" kern="0" cap="none" spc="0" normalizeH="0" baseline="0" noProof="0" dirty="0">
                <a:ln>
                  <a:noFill/>
                </a:ln>
                <a:solidFill>
                  <a:prstClr val="white"/>
                </a:solidFill>
                <a:effectLst/>
                <a:uLnTx/>
                <a:uFillTx/>
                <a:latin typeface="Aptos" panose="02110004020202020204"/>
                <a:ea typeface="+mn-ea"/>
                <a:cs typeface="+mn-cs"/>
                <a:sym typeface="Calibri"/>
              </a:rPr>
              <a:t>Overview</a:t>
            </a:r>
          </a:p>
        </p:txBody>
      </p:sp>
    </p:spTree>
    <p:extLst>
      <p:ext uri="{BB962C8B-B14F-4D97-AF65-F5344CB8AC3E}">
        <p14:creationId xmlns:p14="http://schemas.microsoft.com/office/powerpoint/2010/main" val="107582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7">
                                            <p:txEl>
                                              <p:pRg st="0" end="0"/>
                                            </p:txEl>
                                          </p:spTgt>
                                        </p:tgtEl>
                                        <p:attrNameLst>
                                          <p:attrName>ppt_c</p:attrName>
                                        </p:attrNameLst>
                                      </p:cBhvr>
                                      <p:to>
                                        <a:schemeClr val="tx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7">
                                            <p:txEl>
                                              <p:pRg st="1" end="1"/>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tmplLst>
          <p:tmpl lvl="1">
            <p:tnLst>
              <p:par>
                <p:cTn presetID="1" presetClass="entr" presetSubtype="0" fill="hold" nodeType="clickEffect">
                  <p:stCondLst>
                    <p:cond delay="0"/>
                  </p:stCondLst>
                  <p:childTnLst>
                    <p:set>
                      <p:cBhvr>
                        <p:cTn dur="1" fill="hold">
                          <p:stCondLst>
                            <p:cond delay="0"/>
                          </p:stCondLst>
                        </p:cTn>
                        <p:tgtEl>
                          <p:spTgt spid="17"/>
                        </p:tgtEl>
                        <p:attrNameLst>
                          <p:attrName>style.visibility</p:attrName>
                        </p:attrNameLst>
                      </p:cBhvr>
                      <p:to>
                        <p:strVal val="visible"/>
                      </p:to>
                    </p:set>
                  </p:childTnLst>
                  <p:subTnLst>
                    <p:animClr clrSpc="rgb" dir="cw">
                      <p:cBhvr override="childStyle">
                        <p:cTn dur="1" fill="hold" display="0" masterRel="nextClick" afterEffect="1"/>
                        <p:tgtEl>
                          <p:spTgt spid="17"/>
                        </p:tgtEl>
                        <p:attrNameLst>
                          <p:attrName>ppt_c</p:attrName>
                        </p:attrNameLst>
                      </p:cBhvr>
                      <p:to>
                        <a:schemeClr val="tx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17"/>
                        </p:tgtEl>
                        <p:attrNameLst>
                          <p:attrName>style.visibility</p:attrName>
                        </p:attrNameLst>
                      </p:cBhvr>
                      <p:to>
                        <p:strVal val="visible"/>
                      </p:to>
                    </p:set>
                  </p:childTnLst>
                  <p:subTnLst>
                    <p:animClr clrSpc="rgb" dir="cw">
                      <p:cBhvr override="childStyle">
                        <p:cTn dur="1" fill="hold" display="0" masterRel="nextClick" afterEffect="1"/>
                        <p:tgtEl>
                          <p:spTgt spid="17"/>
                        </p:tgtEl>
                        <p:attrNameLst>
                          <p:attrName>ppt_c</p:attrName>
                        </p:attrNameLst>
                      </p:cBhvr>
                      <p:to>
                        <a:schemeClr val="tx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17"/>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17"/>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17"/>
                        </p:tgtEl>
                        <p:attrNameLst>
                          <p:attrName>style.visibility</p:attrName>
                        </p:attrNameLst>
                      </p:cBhvr>
                      <p:to>
                        <p:strVal val="visible"/>
                      </p:to>
                    </p:set>
                  </p:childTnLst>
                </p:cTn>
              </p:par>
            </p:tnLst>
          </p:tmpl>
        </p:tmplLst>
      </p:bldP>
    </p:bldLst>
  </p:timing>
  <p:extLst>
    <p:ext uri="{DCECCB84-F9BA-43D5-87BE-67443E8EF086}">
      <p15:sldGuideLst xmlns:p15="http://schemas.microsoft.com/office/powerpoint/2012/main">
        <p15:guide id="1" orient="horz" pos="2160">
          <p15:clr>
            <a:srgbClr val="FBAE40"/>
          </p15:clr>
        </p15:guide>
        <p15:guide id="2" pos="326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sp>
        <p:nvSpPr>
          <p:cNvPr id="7" name="Rectangle 6"/>
          <p:cNvSpPr/>
          <p:nvPr userDrawn="1"/>
        </p:nvSpPr>
        <p:spPr>
          <a:xfrm>
            <a:off x="-1463041" y="1"/>
            <a:ext cx="1463041" cy="738664"/>
          </a:xfrm>
          <a:prstGeom prst="rect">
            <a:avLst/>
          </a:prstGeom>
        </p:spPr>
        <p:txBody>
          <a:bodyPr wrap="square">
            <a:spAutoFit/>
          </a:bodyPr>
          <a:lstStyle/>
          <a:p>
            <a:pPr marL="0" marR="0" lvl="0" indent="0" algn="r" defTabSz="914225"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404040"/>
                </a:solidFill>
                <a:effectLst/>
                <a:uLnTx/>
                <a:uFillTx/>
                <a:latin typeface="Gotham Medium" panose="02000604030000020004" pitchFamily="50" charset="0"/>
                <a:ea typeface="+mn-ea"/>
                <a:cs typeface="+mn-cs"/>
                <a:sym typeface="Calibri"/>
              </a:rPr>
              <a:t>This bullet list is </a:t>
            </a:r>
            <a:r>
              <a:rPr kumimoji="0" lang="en-US" sz="1400" b="1" i="0" u="none" strike="noStrike" kern="0" cap="none" spc="0" normalizeH="0" baseline="0" noProof="0" dirty="0">
                <a:ln>
                  <a:noFill/>
                </a:ln>
                <a:solidFill>
                  <a:srgbClr val="5B9BD5"/>
                </a:solidFill>
                <a:effectLst/>
                <a:uLnTx/>
                <a:uFillTx/>
                <a:latin typeface="Gotham Medium" panose="02000604030000020004" pitchFamily="50" charset="0"/>
                <a:ea typeface="+mn-ea"/>
                <a:cs typeface="+mn-cs"/>
                <a:sym typeface="Calibri"/>
              </a:rPr>
              <a:t>preset</a:t>
            </a:r>
            <a:r>
              <a:rPr kumimoji="0" lang="en-US" sz="1400" b="0" i="0" u="none" strike="noStrike" kern="0" cap="none" spc="0" normalizeH="0" baseline="0" noProof="0" dirty="0">
                <a:ln>
                  <a:noFill/>
                </a:ln>
                <a:solidFill>
                  <a:srgbClr val="5B9BD5"/>
                </a:solidFill>
                <a:effectLst/>
                <a:uLnTx/>
                <a:uFillTx/>
                <a:latin typeface="Gotham Medium" panose="02000604030000020004" pitchFamily="50" charset="0"/>
                <a:ea typeface="+mn-ea"/>
                <a:cs typeface="+mn-cs"/>
                <a:sym typeface="Calibri"/>
              </a:rPr>
              <a:t> </a:t>
            </a:r>
            <a:r>
              <a:rPr kumimoji="0" lang="en-US" sz="1400" b="0" i="0" u="none" strike="noStrike" kern="0" cap="none" spc="0" normalizeH="0" baseline="0" noProof="0" dirty="0">
                <a:ln>
                  <a:noFill/>
                </a:ln>
                <a:solidFill>
                  <a:srgbClr val="404040"/>
                </a:solidFill>
                <a:effectLst/>
                <a:uLnTx/>
                <a:uFillTx/>
                <a:latin typeface="Gotham Medium" panose="02000604030000020004" pitchFamily="50" charset="0"/>
                <a:ea typeface="+mn-ea"/>
                <a:cs typeface="+mn-cs"/>
                <a:sym typeface="Calibri"/>
              </a:rPr>
              <a:t>with </a:t>
            </a:r>
            <a:r>
              <a:rPr kumimoji="0" lang="en-US" sz="1400" b="1" i="0" u="none" strike="noStrike" kern="0" cap="none" spc="0" normalizeH="0" baseline="0" noProof="0" dirty="0">
                <a:ln>
                  <a:noFill/>
                </a:ln>
                <a:solidFill>
                  <a:srgbClr val="5B9BD5"/>
                </a:solidFill>
                <a:effectLst/>
                <a:uLnTx/>
                <a:uFillTx/>
                <a:latin typeface="Gotham Medium" panose="02000604030000020004" pitchFamily="50" charset="0"/>
                <a:ea typeface="+mn-ea"/>
                <a:cs typeface="+mn-cs"/>
                <a:sym typeface="Calibri"/>
              </a:rPr>
              <a:t>animations</a:t>
            </a:r>
          </a:p>
        </p:txBody>
      </p:sp>
      <p:sp>
        <p:nvSpPr>
          <p:cNvPr id="10" name="Text Placeholder 9"/>
          <p:cNvSpPr>
            <a:spLocks noGrp="1"/>
          </p:cNvSpPr>
          <p:nvPr>
            <p:ph type="body" sz="quarter" idx="13" hasCustomPrompt="1"/>
          </p:nvPr>
        </p:nvSpPr>
        <p:spPr>
          <a:xfrm>
            <a:off x="743783" y="3097359"/>
            <a:ext cx="3147933" cy="663284"/>
          </a:xfrm>
        </p:spPr>
        <p:txBody>
          <a:bodyPr anchor="b" anchorCtr="0">
            <a:noAutofit/>
          </a:bodyPr>
          <a:lstStyle>
            <a:lvl1pPr marL="0" indent="0" algn="ctr">
              <a:buNone/>
              <a:defRPr sz="4000" b="0" baseline="0">
                <a:solidFill>
                  <a:schemeClr val="bg1"/>
                </a:solidFill>
                <a:latin typeface="+mn-lt"/>
              </a:defRPr>
            </a:lvl1pPr>
            <a:lvl2pPr marL="297066" indent="0" algn="ctr">
              <a:buNone/>
              <a:defRPr sz="3600">
                <a:latin typeface="+mj-lt"/>
              </a:defRPr>
            </a:lvl2pPr>
            <a:lvl3pPr marL="596161" indent="0" algn="ctr">
              <a:buNone/>
              <a:defRPr sz="3600">
                <a:latin typeface="+mj-lt"/>
              </a:defRPr>
            </a:lvl3pPr>
            <a:lvl4pPr marL="882629" indent="0" algn="ctr">
              <a:buNone/>
              <a:defRPr sz="3600">
                <a:latin typeface="+mj-lt"/>
              </a:defRPr>
            </a:lvl4pPr>
            <a:lvl5pPr marL="1096935" indent="0" algn="ctr">
              <a:buNone/>
              <a:defRPr sz="3600">
                <a:latin typeface="+mj-lt"/>
              </a:defRPr>
            </a:lvl5pPr>
          </a:lstStyle>
          <a:p>
            <a:pPr lvl="0"/>
            <a:r>
              <a:rPr lang="en-US" dirty="0"/>
              <a:t>Overview</a:t>
            </a:r>
          </a:p>
        </p:txBody>
      </p:sp>
      <p:sp>
        <p:nvSpPr>
          <p:cNvPr id="2" name="Text Placeholder 16">
            <a:extLst>
              <a:ext uri="{FF2B5EF4-FFF2-40B4-BE49-F238E27FC236}">
                <a16:creationId xmlns:a16="http://schemas.microsoft.com/office/drawing/2014/main" id="{42B26ADC-8C1B-18C4-15C9-F6E9F8E7F0D9}"/>
              </a:ext>
            </a:extLst>
          </p:cNvPr>
          <p:cNvSpPr>
            <a:spLocks noGrp="1"/>
          </p:cNvSpPr>
          <p:nvPr>
            <p:ph type="body" sz="quarter" idx="12" hasCustomPrompt="1"/>
          </p:nvPr>
        </p:nvSpPr>
        <p:spPr>
          <a:xfrm>
            <a:off x="5181600" y="0"/>
            <a:ext cx="6463307" cy="6858000"/>
          </a:xfrm>
        </p:spPr>
        <p:txBody>
          <a:bodyPr anchor="ctr"/>
          <a:lstStyle>
            <a:lvl1pPr algn="l">
              <a:lnSpc>
                <a:spcPct val="100000"/>
              </a:lnSpc>
              <a:defRPr sz="2400" baseline="0">
                <a:solidFill>
                  <a:schemeClr val="tx1"/>
                </a:solidFill>
                <a:latin typeface="+mn-lt"/>
              </a:defRPr>
            </a:lvl1pPr>
            <a:lvl2pPr algn="l">
              <a:defRPr sz="2400" b="0" i="0">
                <a:solidFill>
                  <a:schemeClr val="tx1"/>
                </a:solidFill>
                <a:latin typeface="+mn-lt"/>
                <a:ea typeface="Gotham Book" panose="02000604040000020004" pitchFamily="50" charset="0"/>
                <a:cs typeface="Gotham Book" panose="02000604040000020004" pitchFamily="50" charset="0"/>
              </a:defRPr>
            </a:lvl2pPr>
            <a:lvl3pPr algn="l">
              <a:defRPr sz="2400" b="0" i="0">
                <a:solidFill>
                  <a:schemeClr val="tx1"/>
                </a:solidFill>
                <a:latin typeface="+mn-lt"/>
                <a:ea typeface="Gotham Book" panose="02000604040000020004" pitchFamily="50" charset="0"/>
                <a:cs typeface="Gotham Book" panose="02000604040000020004" pitchFamily="50" charset="0"/>
              </a:defRPr>
            </a:lvl3pPr>
            <a:lvl4pPr algn="l">
              <a:defRPr sz="2400" b="0" i="0">
                <a:solidFill>
                  <a:schemeClr val="tx1"/>
                </a:solidFill>
                <a:latin typeface="+mn-lt"/>
                <a:ea typeface="Gotham Book" panose="02000604040000020004" pitchFamily="50" charset="0"/>
                <a:cs typeface="Gotham Book" panose="02000604040000020004" pitchFamily="50" charset="0"/>
              </a:defRPr>
            </a:lvl4pPr>
            <a:lvl5pPr algn="l">
              <a:defRPr sz="2400" b="0" i="0">
                <a:solidFill>
                  <a:schemeClr val="tx1"/>
                </a:solidFill>
                <a:latin typeface="+mn-lt"/>
                <a:ea typeface="Gotham Book" panose="02000604040000020004" pitchFamily="50" charset="0"/>
                <a:cs typeface="Gotham Book" panose="02000604040000020004" pitchFamily="50" charset="0"/>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12">
            <a:extLst>
              <a:ext uri="{FF2B5EF4-FFF2-40B4-BE49-F238E27FC236}">
                <a16:creationId xmlns:a16="http://schemas.microsoft.com/office/drawing/2014/main" id="{11E59EDD-9CF4-B0BA-3977-F2FE00FAAD4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11708164" y="6379236"/>
            <a:ext cx="407194" cy="407194"/>
          </a:xfrm>
          <a:prstGeom prst="rect">
            <a:avLst/>
          </a:prstGeom>
          <a:noFill/>
          <a:ln w="9525">
            <a:noFill/>
            <a:miter lim="800000"/>
            <a:headEnd/>
            <a:tailEnd/>
          </a:ln>
        </p:spPr>
      </p:pic>
      <p:sp>
        <p:nvSpPr>
          <p:cNvPr id="8" name="TextBox 7">
            <a:extLst>
              <a:ext uri="{FF2B5EF4-FFF2-40B4-BE49-F238E27FC236}">
                <a16:creationId xmlns:a16="http://schemas.microsoft.com/office/drawing/2014/main" id="{F082090C-CB75-C963-659F-058A68399A59}"/>
              </a:ext>
            </a:extLst>
          </p:cNvPr>
          <p:cNvSpPr txBox="1"/>
          <p:nvPr userDrawn="1"/>
        </p:nvSpPr>
        <p:spPr>
          <a:xfrm>
            <a:off x="10138695" y="6428944"/>
            <a:ext cx="156946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Aptos" panose="02110004020202020204"/>
                <a:ea typeface="+mn-ea"/>
                <a:cs typeface="+mn-cs"/>
                <a:sym typeface="Calibri"/>
              </a:rPr>
              <a:t>www.benday.</a:t>
            </a:r>
            <a:r>
              <a:rPr kumimoji="0" lang="en-US" sz="1400" b="0" i="0" u="none" strike="noStrike" kern="1200" cap="none" spc="0" normalizeH="0" baseline="0" noProof="0" dirty="0">
                <a:ln>
                  <a:noFill/>
                </a:ln>
                <a:solidFill>
                  <a:srgbClr val="595959"/>
                </a:solidFill>
                <a:effectLst/>
                <a:uLnTx/>
                <a:uFillTx/>
                <a:latin typeface="Aptos" panose="02110004020202020204"/>
                <a:ea typeface="+mn-ea"/>
                <a:cs typeface="+mn-cs"/>
                <a:sym typeface="Calibri"/>
              </a:rPr>
              <a:t>com</a:t>
            </a:r>
          </a:p>
        </p:txBody>
      </p:sp>
      <p:sp>
        <p:nvSpPr>
          <p:cNvPr id="3" name="Rectangle 2">
            <a:extLst>
              <a:ext uri="{FF2B5EF4-FFF2-40B4-BE49-F238E27FC236}">
                <a16:creationId xmlns:a16="http://schemas.microsoft.com/office/drawing/2014/main" id="{A291A030-5501-2D69-8B98-DEE83CA8BC6A}"/>
              </a:ext>
            </a:extLst>
          </p:cNvPr>
          <p:cNvSpPr/>
          <p:nvPr userDrawn="1"/>
        </p:nvSpPr>
        <p:spPr>
          <a:xfrm>
            <a:off x="1" y="1"/>
            <a:ext cx="4635499" cy="6858000"/>
          </a:xfrm>
          <a:prstGeom prst="rect">
            <a:avLst/>
          </a:prstGeom>
          <a:solidFill>
            <a:srgbClr val="346684"/>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225" rtl="0" eaLnBrk="1" fontAlgn="auto" latinLnBrk="0" hangingPunct="0">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ptos" panose="02110004020202020204"/>
                <a:ea typeface="+mn-ea"/>
                <a:cs typeface="+mn-cs"/>
                <a:sym typeface="Calibri"/>
              </a:rPr>
              <a:t>Overview</a:t>
            </a:r>
          </a:p>
        </p:txBody>
      </p:sp>
    </p:spTree>
    <p:extLst>
      <p:ext uri="{BB962C8B-B14F-4D97-AF65-F5344CB8AC3E}">
        <p14:creationId xmlns:p14="http://schemas.microsoft.com/office/powerpoint/2010/main" val="3422828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0" end="0"/>
                                            </p:txEl>
                                          </p:spTgt>
                                        </p:tgtEl>
                                        <p:attrNameLst>
                                          <p:attrName>ppt_c</p:attrName>
                                        </p:attrNameLst>
                                      </p:cBhvr>
                                      <p:to>
                                        <a:schemeClr val="tx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1" end="1"/>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tmplLst>
          <p:tmpl lvl="1">
            <p:tnLst>
              <p:par>
                <p:cTn presetID="1" presetClass="entr" presetSubtype="0" fill="hold" nodeType="clickEffect">
                  <p:stCondLst>
                    <p:cond delay="0"/>
                  </p:stCondLst>
                  <p:childTnLst>
                    <p:set>
                      <p:cBhvr>
                        <p:cTn dur="1" fill="hold">
                          <p:stCondLst>
                            <p:cond delay="0"/>
                          </p:stCondLst>
                        </p:cTn>
                        <p:tgtEl>
                          <p:spTgt spid="2"/>
                        </p:tgtEl>
                        <p:attrNameLst>
                          <p:attrName>style.visibility</p:attrName>
                        </p:attrNameLst>
                      </p:cBhvr>
                      <p:to>
                        <p:strVal val="visible"/>
                      </p:to>
                    </p:set>
                  </p:childTnLst>
                  <p:subTnLst>
                    <p:animClr clrSpc="rgb" dir="cw">
                      <p:cBhvr override="childStyle">
                        <p:cTn dur="1" fill="hold" display="0" masterRel="nextClick" afterEffect="1"/>
                        <p:tgtEl>
                          <p:spTgt spid="2"/>
                        </p:tgtEl>
                        <p:attrNameLst>
                          <p:attrName>ppt_c</p:attrName>
                        </p:attrNameLst>
                      </p:cBhvr>
                      <p:to>
                        <a:schemeClr val="tx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2"/>
                        </p:tgtEl>
                        <p:attrNameLst>
                          <p:attrName>style.visibility</p:attrName>
                        </p:attrNameLst>
                      </p:cBhvr>
                      <p:to>
                        <p:strVal val="visible"/>
                      </p:to>
                    </p:set>
                  </p:childTnLst>
                  <p:subTnLst>
                    <p:animClr clrSpc="rgb" dir="cw">
                      <p:cBhvr override="childStyle">
                        <p:cTn dur="1" fill="hold" display="0" masterRel="nextClick" afterEffect="1"/>
                        <p:tgtEl>
                          <p:spTgt spid="2"/>
                        </p:tgtEl>
                        <p:attrNameLst>
                          <p:attrName>ppt_c</p:attrName>
                        </p:attrNameLst>
                      </p:cBhvr>
                      <p:to>
                        <a:schemeClr val="tx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2"/>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2"/>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2"/>
                        </p:tgtEl>
                        <p:attrNameLst>
                          <p:attrName>style.visibility</p:attrName>
                        </p:attrNameLst>
                      </p:cBhvr>
                      <p:to>
                        <p:strVal val="visible"/>
                      </p:to>
                    </p:set>
                  </p:childTnLst>
                </p:cTn>
              </p:par>
            </p:tnLst>
          </p:tmpl>
        </p:tmplLst>
      </p:bldP>
    </p:bldLst>
  </p:timing>
  <p:extLst>
    <p:ext uri="{DCECCB84-F9BA-43D5-87BE-67443E8EF086}">
      <p15:sldGuideLst xmlns:p15="http://schemas.microsoft.com/office/powerpoint/2012/main">
        <p15:guide id="1" orient="horz" pos="2160">
          <p15:clr>
            <a:srgbClr val="FBAE40"/>
          </p15:clr>
        </p15:guide>
        <p15:guide id="2" pos="326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mo">
    <p:spTree>
      <p:nvGrpSpPr>
        <p:cNvPr id="1" name=""/>
        <p:cNvGrpSpPr/>
        <p:nvPr/>
      </p:nvGrpSpPr>
      <p:grpSpPr>
        <a:xfrm>
          <a:off x="0" y="0"/>
          <a:ext cx="0" cy="0"/>
          <a:chOff x="0" y="0"/>
          <a:chExt cx="0" cy="0"/>
        </a:xfrm>
      </p:grpSpPr>
      <p:sp>
        <p:nvSpPr>
          <p:cNvPr id="4" name="Rectangle 3"/>
          <p:cNvSpPr/>
          <p:nvPr userDrawn="1"/>
        </p:nvSpPr>
        <p:spPr>
          <a:xfrm>
            <a:off x="1" y="1"/>
            <a:ext cx="4635499" cy="6858000"/>
          </a:xfrm>
          <a:prstGeom prst="rect">
            <a:avLst/>
          </a:prstGeom>
          <a:solidFill>
            <a:srgbClr val="346684"/>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225" rtl="0" eaLnBrk="1" fontAlgn="auto" latinLnBrk="0" hangingPunct="0">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ptos" panose="02110004020202020204"/>
                <a:ea typeface="+mn-ea"/>
                <a:cs typeface="+mn-cs"/>
                <a:sym typeface="Calibri"/>
              </a:rPr>
              <a:t>Demo</a:t>
            </a:r>
          </a:p>
        </p:txBody>
      </p:sp>
      <p:sp>
        <p:nvSpPr>
          <p:cNvPr id="7" name="Rectangle 6"/>
          <p:cNvSpPr/>
          <p:nvPr userDrawn="1"/>
        </p:nvSpPr>
        <p:spPr>
          <a:xfrm>
            <a:off x="-1463041" y="1"/>
            <a:ext cx="1463041" cy="738664"/>
          </a:xfrm>
          <a:prstGeom prst="rect">
            <a:avLst/>
          </a:prstGeom>
        </p:spPr>
        <p:txBody>
          <a:bodyPr wrap="square">
            <a:spAutoFit/>
          </a:bodyPr>
          <a:lstStyle/>
          <a:p>
            <a:pPr marL="0" marR="0" lvl="0" indent="0" algn="r" defTabSz="914225"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404040"/>
                </a:solidFill>
                <a:effectLst/>
                <a:uLnTx/>
                <a:uFillTx/>
                <a:latin typeface="Gotham Medium" panose="02000604030000020004" pitchFamily="50" charset="0"/>
                <a:ea typeface="+mn-ea"/>
                <a:cs typeface="+mn-cs"/>
                <a:sym typeface="Calibri"/>
              </a:rPr>
              <a:t>This bullet list is </a:t>
            </a:r>
            <a:r>
              <a:rPr kumimoji="0" lang="en-US" sz="1400" b="1" i="0" u="none" strike="noStrike" kern="0" cap="none" spc="0" normalizeH="0" baseline="0" noProof="0" dirty="0">
                <a:ln>
                  <a:noFill/>
                </a:ln>
                <a:solidFill>
                  <a:srgbClr val="5B9BD5"/>
                </a:solidFill>
                <a:effectLst/>
                <a:uLnTx/>
                <a:uFillTx/>
                <a:latin typeface="Gotham Medium" panose="02000604030000020004" pitchFamily="50" charset="0"/>
                <a:ea typeface="+mn-ea"/>
                <a:cs typeface="+mn-cs"/>
                <a:sym typeface="Calibri"/>
              </a:rPr>
              <a:t>preset</a:t>
            </a:r>
            <a:r>
              <a:rPr kumimoji="0" lang="en-US" sz="1400" b="0" i="0" u="none" strike="noStrike" kern="0" cap="none" spc="0" normalizeH="0" baseline="0" noProof="0" dirty="0">
                <a:ln>
                  <a:noFill/>
                </a:ln>
                <a:solidFill>
                  <a:srgbClr val="5B9BD5"/>
                </a:solidFill>
                <a:effectLst/>
                <a:uLnTx/>
                <a:uFillTx/>
                <a:latin typeface="Gotham Medium" panose="02000604030000020004" pitchFamily="50" charset="0"/>
                <a:ea typeface="+mn-ea"/>
                <a:cs typeface="+mn-cs"/>
                <a:sym typeface="Calibri"/>
              </a:rPr>
              <a:t> </a:t>
            </a:r>
            <a:r>
              <a:rPr kumimoji="0" lang="en-US" sz="1400" b="0" i="0" u="none" strike="noStrike" kern="0" cap="none" spc="0" normalizeH="0" baseline="0" noProof="0" dirty="0">
                <a:ln>
                  <a:noFill/>
                </a:ln>
                <a:solidFill>
                  <a:srgbClr val="404040"/>
                </a:solidFill>
                <a:effectLst/>
                <a:uLnTx/>
                <a:uFillTx/>
                <a:latin typeface="Gotham Medium" panose="02000604030000020004" pitchFamily="50" charset="0"/>
                <a:ea typeface="+mn-ea"/>
                <a:cs typeface="+mn-cs"/>
                <a:sym typeface="Calibri"/>
              </a:rPr>
              <a:t>with </a:t>
            </a:r>
            <a:r>
              <a:rPr kumimoji="0" lang="en-US" sz="1400" b="1" i="0" u="none" strike="noStrike" kern="0" cap="none" spc="0" normalizeH="0" baseline="0" noProof="0" dirty="0">
                <a:ln>
                  <a:noFill/>
                </a:ln>
                <a:solidFill>
                  <a:srgbClr val="5B9BD5"/>
                </a:solidFill>
                <a:effectLst/>
                <a:uLnTx/>
                <a:uFillTx/>
                <a:latin typeface="Gotham Medium" panose="02000604030000020004" pitchFamily="50" charset="0"/>
                <a:ea typeface="+mn-ea"/>
                <a:cs typeface="+mn-cs"/>
                <a:sym typeface="Calibri"/>
              </a:rPr>
              <a:t>animations</a:t>
            </a:r>
          </a:p>
        </p:txBody>
      </p:sp>
      <p:sp>
        <p:nvSpPr>
          <p:cNvPr id="2" name="Text Placeholder 16">
            <a:extLst>
              <a:ext uri="{FF2B5EF4-FFF2-40B4-BE49-F238E27FC236}">
                <a16:creationId xmlns:a16="http://schemas.microsoft.com/office/drawing/2014/main" id="{3F99C228-436B-3FAE-55AD-8C46C80FFB93}"/>
              </a:ext>
            </a:extLst>
          </p:cNvPr>
          <p:cNvSpPr>
            <a:spLocks noGrp="1"/>
          </p:cNvSpPr>
          <p:nvPr>
            <p:ph type="body" sz="quarter" idx="12" hasCustomPrompt="1"/>
          </p:nvPr>
        </p:nvSpPr>
        <p:spPr>
          <a:xfrm>
            <a:off x="5181600" y="0"/>
            <a:ext cx="6463307" cy="6858000"/>
          </a:xfrm>
        </p:spPr>
        <p:txBody>
          <a:bodyPr anchor="ctr"/>
          <a:lstStyle>
            <a:lvl1pPr algn="l">
              <a:lnSpc>
                <a:spcPct val="100000"/>
              </a:lnSpc>
              <a:defRPr sz="2400" baseline="0">
                <a:solidFill>
                  <a:schemeClr val="tx1"/>
                </a:solidFill>
                <a:latin typeface="+mn-lt"/>
              </a:defRPr>
            </a:lvl1pPr>
            <a:lvl2pPr algn="l">
              <a:defRPr sz="2400" b="0" i="0">
                <a:solidFill>
                  <a:schemeClr val="tx1"/>
                </a:solidFill>
                <a:latin typeface="+mn-lt"/>
                <a:ea typeface="Gotham Book" panose="02000604040000020004" pitchFamily="50" charset="0"/>
                <a:cs typeface="Gotham Book" panose="02000604040000020004" pitchFamily="50" charset="0"/>
              </a:defRPr>
            </a:lvl2pPr>
            <a:lvl3pPr algn="l">
              <a:defRPr sz="2400" b="0" i="0">
                <a:solidFill>
                  <a:schemeClr val="tx1"/>
                </a:solidFill>
                <a:latin typeface="+mn-lt"/>
                <a:ea typeface="Gotham Book" panose="02000604040000020004" pitchFamily="50" charset="0"/>
                <a:cs typeface="Gotham Book" panose="02000604040000020004" pitchFamily="50" charset="0"/>
              </a:defRPr>
            </a:lvl3pPr>
            <a:lvl4pPr algn="l">
              <a:defRPr sz="2400" b="0" i="0">
                <a:solidFill>
                  <a:schemeClr val="tx1"/>
                </a:solidFill>
                <a:latin typeface="+mn-lt"/>
                <a:ea typeface="Gotham Book" panose="02000604040000020004" pitchFamily="50" charset="0"/>
                <a:cs typeface="Gotham Book" panose="02000604040000020004" pitchFamily="50" charset="0"/>
              </a:defRPr>
            </a:lvl4pPr>
            <a:lvl5pPr algn="l">
              <a:defRPr sz="2400" b="0" i="0">
                <a:solidFill>
                  <a:schemeClr val="tx1"/>
                </a:solidFill>
                <a:latin typeface="+mn-lt"/>
                <a:ea typeface="Gotham Book" panose="02000604040000020004" pitchFamily="50" charset="0"/>
                <a:cs typeface="Gotham Book" panose="02000604040000020004" pitchFamily="50" charset="0"/>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12">
            <a:extLst>
              <a:ext uri="{FF2B5EF4-FFF2-40B4-BE49-F238E27FC236}">
                <a16:creationId xmlns:a16="http://schemas.microsoft.com/office/drawing/2014/main" id="{CC4D5AAC-793C-C655-85A8-D1D79AFE327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11708164" y="6379236"/>
            <a:ext cx="407194" cy="407194"/>
          </a:xfrm>
          <a:prstGeom prst="rect">
            <a:avLst/>
          </a:prstGeom>
          <a:noFill/>
          <a:ln w="9525">
            <a:noFill/>
            <a:miter lim="800000"/>
            <a:headEnd/>
            <a:tailEnd/>
          </a:ln>
        </p:spPr>
      </p:pic>
      <p:sp>
        <p:nvSpPr>
          <p:cNvPr id="8" name="TextBox 7">
            <a:extLst>
              <a:ext uri="{FF2B5EF4-FFF2-40B4-BE49-F238E27FC236}">
                <a16:creationId xmlns:a16="http://schemas.microsoft.com/office/drawing/2014/main" id="{D34FD805-A3F4-3427-D749-35C1BF6045B1}"/>
              </a:ext>
            </a:extLst>
          </p:cNvPr>
          <p:cNvSpPr txBox="1"/>
          <p:nvPr userDrawn="1"/>
        </p:nvSpPr>
        <p:spPr>
          <a:xfrm>
            <a:off x="10138695" y="6428944"/>
            <a:ext cx="156946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Aptos" panose="02110004020202020204"/>
                <a:ea typeface="+mn-ea"/>
                <a:cs typeface="+mn-cs"/>
                <a:sym typeface="Calibri"/>
              </a:rPr>
              <a:t>www.benday.</a:t>
            </a:r>
            <a:r>
              <a:rPr kumimoji="0" lang="en-US" sz="1400" b="0" i="0" u="none" strike="noStrike" kern="1200" cap="none" spc="0" normalizeH="0" baseline="0" noProof="0" dirty="0">
                <a:ln>
                  <a:noFill/>
                </a:ln>
                <a:solidFill>
                  <a:srgbClr val="595959"/>
                </a:solidFill>
                <a:effectLst/>
                <a:uLnTx/>
                <a:uFillTx/>
                <a:latin typeface="Aptos" panose="02110004020202020204"/>
                <a:ea typeface="+mn-ea"/>
                <a:cs typeface="+mn-cs"/>
                <a:sym typeface="Calibri"/>
              </a:rPr>
              <a:t>com</a:t>
            </a:r>
          </a:p>
        </p:txBody>
      </p:sp>
    </p:spTree>
    <p:extLst>
      <p:ext uri="{BB962C8B-B14F-4D97-AF65-F5344CB8AC3E}">
        <p14:creationId xmlns:p14="http://schemas.microsoft.com/office/powerpoint/2010/main" val="250160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1" end="1"/>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1" presetClass="entr" presetSubtype="0" fill="hold" nodeType="clickEffect">
                  <p:stCondLst>
                    <p:cond delay="0"/>
                  </p:stCondLst>
                  <p:childTnLst>
                    <p:set>
                      <p:cBhvr>
                        <p:cTn dur="1" fill="hold">
                          <p:stCondLst>
                            <p:cond delay="0"/>
                          </p:stCondLst>
                        </p:cTn>
                        <p:tgtEl>
                          <p:spTgt spid="2"/>
                        </p:tgtEl>
                        <p:attrNameLst>
                          <p:attrName>style.visibility</p:attrName>
                        </p:attrNameLst>
                      </p:cBhvr>
                      <p:to>
                        <p:strVal val="visible"/>
                      </p:to>
                    </p:set>
                  </p:childTnLst>
                  <p:subTnLst>
                    <p:animClr clrSpc="rgb" dir="cw">
                      <p:cBhvr override="childStyle">
                        <p:cTn dur="1" fill="hold" display="0" masterRel="nextClick" afterEffect="1"/>
                        <p:tgtEl>
                          <p:spTgt spid="2"/>
                        </p:tgtEl>
                        <p:attrNameLst>
                          <p:attrName>ppt_c</p:attrName>
                        </p:attrNameLst>
                      </p:cBhvr>
                      <p:to>
                        <a:srgbClr val="969696"/>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2"/>
                        </p:tgtEl>
                        <p:attrNameLst>
                          <p:attrName>style.visibility</p:attrName>
                        </p:attrNameLst>
                      </p:cBhvr>
                      <p:to>
                        <p:strVal val="visible"/>
                      </p:to>
                    </p:set>
                  </p:childTnLst>
                  <p:subTnLst>
                    <p:animClr clrSpc="rgb" dir="cw">
                      <p:cBhvr override="childStyle">
                        <p:cTn dur="1" fill="hold" display="0" masterRel="nextClick" afterEffect="1"/>
                        <p:tgtEl>
                          <p:spTgt spid="2"/>
                        </p:tgtEl>
                        <p:attrNameLst>
                          <p:attrName>ppt_c</p:attrName>
                        </p:attrNameLst>
                      </p:cBhvr>
                      <p:to>
                        <a:srgbClr val="969696"/>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2"/>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2"/>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2"/>
                        </p:tgtEl>
                        <p:attrNameLst>
                          <p:attrName>style.visibility</p:attrName>
                        </p:attrNameLst>
                      </p:cBhvr>
                      <p:to>
                        <p:strVal val="visible"/>
                      </p:to>
                    </p:set>
                  </p:childTnLst>
                </p:cTn>
              </p:par>
            </p:tnLst>
          </p:tmpl>
        </p:tmplLst>
      </p:bldP>
    </p:bldLst>
  </p:timing>
  <p:extLst>
    <p:ext uri="{DCECCB84-F9BA-43D5-87BE-67443E8EF086}">
      <p15:sldGuideLst xmlns:p15="http://schemas.microsoft.com/office/powerpoint/2012/main">
        <p15:guide id="1" orient="horz" pos="2160">
          <p15:clr>
            <a:srgbClr val="FBAE40"/>
          </p15:clr>
        </p15:guide>
        <p15:guide id="2" pos="326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xt Up">
    <p:spTree>
      <p:nvGrpSpPr>
        <p:cNvPr id="1" name=""/>
        <p:cNvGrpSpPr/>
        <p:nvPr/>
      </p:nvGrpSpPr>
      <p:grpSpPr>
        <a:xfrm>
          <a:off x="0" y="0"/>
          <a:ext cx="0" cy="0"/>
          <a:chOff x="0" y="0"/>
          <a:chExt cx="0" cy="0"/>
        </a:xfrm>
      </p:grpSpPr>
      <p:sp>
        <p:nvSpPr>
          <p:cNvPr id="4" name="Rectangle 3"/>
          <p:cNvSpPr/>
          <p:nvPr userDrawn="1"/>
        </p:nvSpPr>
        <p:spPr>
          <a:xfrm>
            <a:off x="1" y="1"/>
            <a:ext cx="4635499" cy="6858000"/>
          </a:xfrm>
          <a:prstGeom prst="rect">
            <a:avLst/>
          </a:prstGeom>
          <a:solidFill>
            <a:srgbClr val="346684"/>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225" rtl="0" eaLnBrk="1" fontAlgn="auto" latinLnBrk="0" hangingPunct="0">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ptos" panose="02110004020202020204"/>
                <a:ea typeface="+mn-ea"/>
                <a:cs typeface="+mn-cs"/>
                <a:sym typeface="Calibri"/>
              </a:rPr>
              <a:t>Next up…</a:t>
            </a:r>
          </a:p>
        </p:txBody>
      </p:sp>
      <p:sp>
        <p:nvSpPr>
          <p:cNvPr id="7" name="Rectangle 6"/>
          <p:cNvSpPr/>
          <p:nvPr userDrawn="1"/>
        </p:nvSpPr>
        <p:spPr>
          <a:xfrm>
            <a:off x="-1463041" y="1"/>
            <a:ext cx="1463041" cy="738664"/>
          </a:xfrm>
          <a:prstGeom prst="rect">
            <a:avLst/>
          </a:prstGeom>
        </p:spPr>
        <p:txBody>
          <a:bodyPr wrap="square">
            <a:spAutoFit/>
          </a:bodyPr>
          <a:lstStyle/>
          <a:p>
            <a:pPr marL="0" marR="0" lvl="0" indent="0" algn="r" defTabSz="914225"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404040"/>
                </a:solidFill>
                <a:effectLst/>
                <a:uLnTx/>
                <a:uFillTx/>
                <a:latin typeface="Gotham Medium" panose="02000604030000020004" pitchFamily="50" charset="0"/>
                <a:ea typeface="+mn-ea"/>
                <a:cs typeface="+mn-cs"/>
                <a:sym typeface="Calibri"/>
              </a:rPr>
              <a:t>This bullet list is </a:t>
            </a:r>
            <a:r>
              <a:rPr kumimoji="0" lang="en-US" sz="1400" b="1" i="0" u="none" strike="noStrike" kern="0" cap="none" spc="0" normalizeH="0" baseline="0" noProof="0" dirty="0">
                <a:ln>
                  <a:noFill/>
                </a:ln>
                <a:solidFill>
                  <a:srgbClr val="5B9BD5"/>
                </a:solidFill>
                <a:effectLst/>
                <a:uLnTx/>
                <a:uFillTx/>
                <a:latin typeface="Gotham Medium" panose="02000604030000020004" pitchFamily="50" charset="0"/>
                <a:ea typeface="+mn-ea"/>
                <a:cs typeface="+mn-cs"/>
                <a:sym typeface="Calibri"/>
              </a:rPr>
              <a:t>preset</a:t>
            </a:r>
            <a:r>
              <a:rPr kumimoji="0" lang="en-US" sz="1400" b="0" i="0" u="none" strike="noStrike" kern="0" cap="none" spc="0" normalizeH="0" baseline="0" noProof="0" dirty="0">
                <a:ln>
                  <a:noFill/>
                </a:ln>
                <a:solidFill>
                  <a:srgbClr val="5B9BD5"/>
                </a:solidFill>
                <a:effectLst/>
                <a:uLnTx/>
                <a:uFillTx/>
                <a:latin typeface="Gotham Medium" panose="02000604030000020004" pitchFamily="50" charset="0"/>
                <a:ea typeface="+mn-ea"/>
                <a:cs typeface="+mn-cs"/>
                <a:sym typeface="Calibri"/>
              </a:rPr>
              <a:t> </a:t>
            </a:r>
            <a:r>
              <a:rPr kumimoji="0" lang="en-US" sz="1400" b="0" i="0" u="none" strike="noStrike" kern="0" cap="none" spc="0" normalizeH="0" baseline="0" noProof="0" dirty="0">
                <a:ln>
                  <a:noFill/>
                </a:ln>
                <a:solidFill>
                  <a:srgbClr val="404040"/>
                </a:solidFill>
                <a:effectLst/>
                <a:uLnTx/>
                <a:uFillTx/>
                <a:latin typeface="Gotham Medium" panose="02000604030000020004" pitchFamily="50" charset="0"/>
                <a:ea typeface="+mn-ea"/>
                <a:cs typeface="+mn-cs"/>
                <a:sym typeface="Calibri"/>
              </a:rPr>
              <a:t>with </a:t>
            </a:r>
            <a:r>
              <a:rPr kumimoji="0" lang="en-US" sz="1400" b="1" i="0" u="none" strike="noStrike" kern="0" cap="none" spc="0" normalizeH="0" baseline="0" noProof="0" dirty="0">
                <a:ln>
                  <a:noFill/>
                </a:ln>
                <a:solidFill>
                  <a:srgbClr val="5B9BD5"/>
                </a:solidFill>
                <a:effectLst/>
                <a:uLnTx/>
                <a:uFillTx/>
                <a:latin typeface="Gotham Medium" panose="02000604030000020004" pitchFamily="50" charset="0"/>
                <a:ea typeface="+mn-ea"/>
                <a:cs typeface="+mn-cs"/>
                <a:sym typeface="Calibri"/>
              </a:rPr>
              <a:t>animations</a:t>
            </a:r>
          </a:p>
        </p:txBody>
      </p:sp>
      <p:sp>
        <p:nvSpPr>
          <p:cNvPr id="2" name="Text Placeholder 16">
            <a:extLst>
              <a:ext uri="{FF2B5EF4-FFF2-40B4-BE49-F238E27FC236}">
                <a16:creationId xmlns:a16="http://schemas.microsoft.com/office/drawing/2014/main" id="{3F99C228-436B-3FAE-55AD-8C46C80FFB93}"/>
              </a:ext>
            </a:extLst>
          </p:cNvPr>
          <p:cNvSpPr>
            <a:spLocks noGrp="1"/>
          </p:cNvSpPr>
          <p:nvPr>
            <p:ph type="body" sz="quarter" idx="12" hasCustomPrompt="1"/>
          </p:nvPr>
        </p:nvSpPr>
        <p:spPr>
          <a:xfrm>
            <a:off x="5181600" y="0"/>
            <a:ext cx="6463307" cy="6858000"/>
          </a:xfrm>
        </p:spPr>
        <p:txBody>
          <a:bodyPr anchor="ctr"/>
          <a:lstStyle>
            <a:lvl1pPr algn="l">
              <a:lnSpc>
                <a:spcPct val="100000"/>
              </a:lnSpc>
              <a:defRPr sz="2400" baseline="0">
                <a:solidFill>
                  <a:schemeClr val="tx1"/>
                </a:solidFill>
                <a:latin typeface="+mn-lt"/>
              </a:defRPr>
            </a:lvl1pPr>
            <a:lvl2pPr algn="l">
              <a:defRPr sz="2400" b="0" i="0">
                <a:solidFill>
                  <a:schemeClr val="tx1"/>
                </a:solidFill>
                <a:latin typeface="+mn-lt"/>
                <a:ea typeface="Gotham Book" panose="02000604040000020004" pitchFamily="50" charset="0"/>
                <a:cs typeface="Gotham Book" panose="02000604040000020004" pitchFamily="50" charset="0"/>
              </a:defRPr>
            </a:lvl2pPr>
            <a:lvl3pPr algn="l">
              <a:defRPr sz="2400" b="0" i="0">
                <a:solidFill>
                  <a:schemeClr val="tx1"/>
                </a:solidFill>
                <a:latin typeface="+mn-lt"/>
                <a:ea typeface="Gotham Book" panose="02000604040000020004" pitchFamily="50" charset="0"/>
                <a:cs typeface="Gotham Book" panose="02000604040000020004" pitchFamily="50" charset="0"/>
              </a:defRPr>
            </a:lvl3pPr>
            <a:lvl4pPr algn="l">
              <a:defRPr sz="2400" b="0" i="0">
                <a:solidFill>
                  <a:schemeClr val="tx1"/>
                </a:solidFill>
                <a:latin typeface="+mn-lt"/>
                <a:ea typeface="Gotham Book" panose="02000604040000020004" pitchFamily="50" charset="0"/>
                <a:cs typeface="Gotham Book" panose="02000604040000020004" pitchFamily="50" charset="0"/>
              </a:defRPr>
            </a:lvl4pPr>
            <a:lvl5pPr algn="l">
              <a:defRPr sz="2400" b="0" i="0">
                <a:solidFill>
                  <a:schemeClr val="tx1"/>
                </a:solidFill>
                <a:latin typeface="+mn-lt"/>
                <a:ea typeface="Gotham Book" panose="02000604040000020004" pitchFamily="50" charset="0"/>
                <a:cs typeface="Gotham Book" panose="02000604040000020004" pitchFamily="50" charset="0"/>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12">
            <a:extLst>
              <a:ext uri="{FF2B5EF4-FFF2-40B4-BE49-F238E27FC236}">
                <a16:creationId xmlns:a16="http://schemas.microsoft.com/office/drawing/2014/main" id="{CC4D5AAC-793C-C655-85A8-D1D79AFE327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11708164" y="6379236"/>
            <a:ext cx="407194" cy="407194"/>
          </a:xfrm>
          <a:prstGeom prst="rect">
            <a:avLst/>
          </a:prstGeom>
          <a:noFill/>
          <a:ln w="9525">
            <a:noFill/>
            <a:miter lim="800000"/>
            <a:headEnd/>
            <a:tailEnd/>
          </a:ln>
        </p:spPr>
      </p:pic>
      <p:sp>
        <p:nvSpPr>
          <p:cNvPr id="8" name="TextBox 7">
            <a:extLst>
              <a:ext uri="{FF2B5EF4-FFF2-40B4-BE49-F238E27FC236}">
                <a16:creationId xmlns:a16="http://schemas.microsoft.com/office/drawing/2014/main" id="{D34FD805-A3F4-3427-D749-35C1BF6045B1}"/>
              </a:ext>
            </a:extLst>
          </p:cNvPr>
          <p:cNvSpPr txBox="1"/>
          <p:nvPr userDrawn="1"/>
        </p:nvSpPr>
        <p:spPr>
          <a:xfrm>
            <a:off x="10138695" y="6428944"/>
            <a:ext cx="156946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Aptos" panose="02110004020202020204"/>
                <a:ea typeface="+mn-ea"/>
                <a:cs typeface="+mn-cs"/>
                <a:sym typeface="Calibri"/>
              </a:rPr>
              <a:t>www.benday.</a:t>
            </a:r>
            <a:r>
              <a:rPr kumimoji="0" lang="en-US" sz="1400" b="0" i="0" u="none" strike="noStrike" kern="1200" cap="none" spc="0" normalizeH="0" baseline="0" noProof="0" dirty="0">
                <a:ln>
                  <a:noFill/>
                </a:ln>
                <a:solidFill>
                  <a:srgbClr val="595959"/>
                </a:solidFill>
                <a:effectLst/>
                <a:uLnTx/>
                <a:uFillTx/>
                <a:latin typeface="Aptos" panose="02110004020202020204"/>
                <a:ea typeface="+mn-ea"/>
                <a:cs typeface="+mn-cs"/>
                <a:sym typeface="Calibri"/>
              </a:rPr>
              <a:t>com</a:t>
            </a:r>
          </a:p>
        </p:txBody>
      </p:sp>
    </p:spTree>
    <p:extLst>
      <p:ext uri="{BB962C8B-B14F-4D97-AF65-F5344CB8AC3E}">
        <p14:creationId xmlns:p14="http://schemas.microsoft.com/office/powerpoint/2010/main" val="274665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1" end="1"/>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1" presetClass="entr" presetSubtype="0" fill="hold" nodeType="clickEffect">
                  <p:stCondLst>
                    <p:cond delay="0"/>
                  </p:stCondLst>
                  <p:childTnLst>
                    <p:set>
                      <p:cBhvr>
                        <p:cTn dur="1" fill="hold">
                          <p:stCondLst>
                            <p:cond delay="0"/>
                          </p:stCondLst>
                        </p:cTn>
                        <p:tgtEl>
                          <p:spTgt spid="2"/>
                        </p:tgtEl>
                        <p:attrNameLst>
                          <p:attrName>style.visibility</p:attrName>
                        </p:attrNameLst>
                      </p:cBhvr>
                      <p:to>
                        <p:strVal val="visible"/>
                      </p:to>
                    </p:set>
                  </p:childTnLst>
                  <p:subTnLst>
                    <p:animClr clrSpc="rgb" dir="cw">
                      <p:cBhvr override="childStyle">
                        <p:cTn dur="1" fill="hold" display="0" masterRel="nextClick" afterEffect="1"/>
                        <p:tgtEl>
                          <p:spTgt spid="2"/>
                        </p:tgtEl>
                        <p:attrNameLst>
                          <p:attrName>ppt_c</p:attrName>
                        </p:attrNameLst>
                      </p:cBhvr>
                      <p:to>
                        <a:srgbClr val="969696"/>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2"/>
                        </p:tgtEl>
                        <p:attrNameLst>
                          <p:attrName>style.visibility</p:attrName>
                        </p:attrNameLst>
                      </p:cBhvr>
                      <p:to>
                        <p:strVal val="visible"/>
                      </p:to>
                    </p:set>
                  </p:childTnLst>
                  <p:subTnLst>
                    <p:animClr clrSpc="rgb" dir="cw">
                      <p:cBhvr override="childStyle">
                        <p:cTn dur="1" fill="hold" display="0" masterRel="nextClick" afterEffect="1"/>
                        <p:tgtEl>
                          <p:spTgt spid="2"/>
                        </p:tgtEl>
                        <p:attrNameLst>
                          <p:attrName>ppt_c</p:attrName>
                        </p:attrNameLst>
                      </p:cBhvr>
                      <p:to>
                        <a:srgbClr val="969696"/>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2"/>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2"/>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2"/>
                        </p:tgtEl>
                        <p:attrNameLst>
                          <p:attrName>style.visibility</p:attrName>
                        </p:attrNameLst>
                      </p:cBhvr>
                      <p:to>
                        <p:strVal val="visible"/>
                      </p:to>
                    </p:set>
                  </p:childTnLst>
                </p:cTn>
              </p:par>
            </p:tnLst>
          </p:tmpl>
        </p:tmplLst>
      </p:bldP>
    </p:bldLst>
  </p:timing>
  <p:extLst>
    <p:ext uri="{DCECCB84-F9BA-43D5-87BE-67443E8EF086}">
      <p15:sldGuideLst xmlns:p15="http://schemas.microsoft.com/office/powerpoint/2012/main">
        <p15:guide id="1" orient="horz" pos="2160">
          <p15:clr>
            <a:srgbClr val="FBAE40"/>
          </p15:clr>
        </p15:guide>
        <p15:guide id="2" pos="3264">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jp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12"/>
          <p:cNvPicPr>
            <a:picLocks noChangeAspect="1" noChangeArrowheads="1"/>
          </p:cNvPicPr>
          <p:nvPr userDrawn="1"/>
        </p:nvPicPr>
        <p:blipFill>
          <a:blip r:embed="rId46">
            <a:extLst>
              <a:ext uri="{28A0092B-C50C-407E-A947-70E740481C1C}">
                <a14:useLocalDpi xmlns:a14="http://schemas.microsoft.com/office/drawing/2010/main" val="0"/>
              </a:ext>
            </a:extLst>
          </a:blip>
          <a:srcRect/>
          <a:stretch/>
        </p:blipFill>
        <p:spPr bwMode="auto">
          <a:xfrm>
            <a:off x="103104" y="6331582"/>
            <a:ext cx="407194" cy="407194"/>
          </a:xfrm>
          <a:prstGeom prst="rect">
            <a:avLst/>
          </a:prstGeom>
          <a:noFill/>
          <a:ln w="9525">
            <a:noFill/>
            <a:miter lim="800000"/>
            <a:headEnd/>
            <a:tailEnd/>
          </a:ln>
        </p:spPr>
      </p:pic>
      <p:sp>
        <p:nvSpPr>
          <p:cNvPr id="8" name="TextBox 7"/>
          <p:cNvSpPr txBox="1"/>
          <p:nvPr userDrawn="1"/>
        </p:nvSpPr>
        <p:spPr>
          <a:xfrm>
            <a:off x="475016" y="6381290"/>
            <a:ext cx="156946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Aptos" panose="02110004020202020204"/>
                <a:ea typeface="+mn-ea"/>
                <a:cs typeface="+mn-cs"/>
                <a:sym typeface="Calibri"/>
              </a:rPr>
              <a:t>www.benday.</a:t>
            </a:r>
            <a:r>
              <a:rPr kumimoji="0" lang="en-US" sz="1400" b="0" i="0" u="none" strike="noStrike" kern="1200" cap="none" spc="0" normalizeH="0" baseline="0" noProof="0" dirty="0">
                <a:ln>
                  <a:noFill/>
                </a:ln>
                <a:solidFill>
                  <a:srgbClr val="595959"/>
                </a:solidFill>
                <a:effectLst/>
                <a:uLnTx/>
                <a:uFillTx/>
                <a:latin typeface="Aptos" panose="02110004020202020204"/>
                <a:ea typeface="+mn-ea"/>
                <a:cs typeface="+mn-cs"/>
                <a:sym typeface="Calibri"/>
              </a:rPr>
              <a:t>com</a:t>
            </a:r>
          </a:p>
        </p:txBody>
      </p:sp>
    </p:spTree>
    <p:extLst>
      <p:ext uri="{BB962C8B-B14F-4D97-AF65-F5344CB8AC3E}">
        <p14:creationId xmlns:p14="http://schemas.microsoft.com/office/powerpoint/2010/main" val="82479057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90" r:id="rId9"/>
    <p:sldLayoutId id="2147483673" r:id="rId10"/>
    <p:sldLayoutId id="2147483674" r:id="rId11"/>
    <p:sldLayoutId id="2147483709" r:id="rId12"/>
    <p:sldLayoutId id="2147483696" r:id="rId13"/>
    <p:sldLayoutId id="2147483675" r:id="rId14"/>
    <p:sldLayoutId id="2147483676" r:id="rId15"/>
    <p:sldLayoutId id="2147483691" r:id="rId16"/>
    <p:sldLayoutId id="2147483695" r:id="rId17"/>
    <p:sldLayoutId id="2147483693" r:id="rId18"/>
    <p:sldLayoutId id="2147483677" r:id="rId19"/>
    <p:sldLayoutId id="2147483697" r:id="rId20"/>
    <p:sldLayoutId id="2147483699" r:id="rId21"/>
    <p:sldLayoutId id="2147483701" r:id="rId22"/>
    <p:sldLayoutId id="2147483702" r:id="rId23"/>
    <p:sldLayoutId id="2147483703" r:id="rId24"/>
    <p:sldLayoutId id="2147483711" r:id="rId25"/>
    <p:sldLayoutId id="2147483704" r:id="rId26"/>
    <p:sldLayoutId id="2147483705" r:id="rId27"/>
    <p:sldLayoutId id="2147483706" r:id="rId28"/>
    <p:sldLayoutId id="2147483707" r:id="rId29"/>
    <p:sldLayoutId id="2147483710" r:id="rId30"/>
    <p:sldLayoutId id="2147483694" r:id="rId31"/>
    <p:sldLayoutId id="2147483678" r:id="rId32"/>
    <p:sldLayoutId id="2147483679" r:id="rId33"/>
    <p:sldLayoutId id="2147483680" r:id="rId34"/>
    <p:sldLayoutId id="2147483681" r:id="rId35"/>
    <p:sldLayoutId id="2147483708" r:id="rId36"/>
    <p:sldLayoutId id="2147483682" r:id="rId37"/>
    <p:sldLayoutId id="2147483683" r:id="rId38"/>
    <p:sldLayoutId id="2147483684" r:id="rId39"/>
    <p:sldLayoutId id="2147483685" r:id="rId40"/>
    <p:sldLayoutId id="2147483686" r:id="rId41"/>
    <p:sldLayoutId id="2147483687" r:id="rId42"/>
    <p:sldLayoutId id="2147483688" r:id="rId43"/>
    <p:sldLayoutId id="2147483689" r:id="rId44"/>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egoe UI" panose="020B0502040204020203"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benday.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4093C4AD-BF33-D6B4-266A-9055589373CC}"/>
              </a:ext>
            </a:extLst>
          </p:cNvPr>
          <p:cNvSpPr>
            <a:spLocks noGrp="1"/>
          </p:cNvSpPr>
          <p:nvPr>
            <p:ph type="ctrTitle"/>
          </p:nvPr>
        </p:nvSpPr>
        <p:spPr>
          <a:xfrm>
            <a:off x="365761" y="1177883"/>
            <a:ext cx="4238044" cy="3105688"/>
          </a:xfrm>
        </p:spPr>
        <p:txBody>
          <a:bodyPr>
            <a:normAutofit fontScale="90000"/>
          </a:bodyPr>
          <a:lstStyle/>
          <a:p>
            <a:r>
              <a:rPr lang="en-US" dirty="0"/>
              <a:t>Human Factors in Engineering</a:t>
            </a:r>
            <a:br>
              <a:rPr lang="en-US" dirty="0"/>
            </a:br>
            <a:br>
              <a:rPr lang="en-US" dirty="0"/>
            </a:br>
            <a:r>
              <a:rPr lang="en-US" sz="4400" b="0" dirty="0">
                <a:latin typeface="Acumin Pro" panose="020B0504020202020204" pitchFamily="34" charset="77"/>
              </a:rPr>
              <a:t>Words for Leaders</a:t>
            </a:r>
            <a:endParaRPr b="0" dirty="0">
              <a:latin typeface="Acumin Pro" panose="020B0504020202020204" pitchFamily="34" charset="77"/>
            </a:endParaRPr>
          </a:p>
        </p:txBody>
      </p:sp>
      <p:sp>
        <p:nvSpPr>
          <p:cNvPr id="5" name="Subtitle 4">
            <a:extLst>
              <a:ext uri="{FF2B5EF4-FFF2-40B4-BE49-F238E27FC236}">
                <a16:creationId xmlns:a16="http://schemas.microsoft.com/office/drawing/2014/main" id="{DA3E9B2B-7C4C-30AD-2527-0B4E031BC06D}"/>
              </a:ext>
            </a:extLst>
          </p:cNvPr>
          <p:cNvSpPr>
            <a:spLocks noGrp="1"/>
          </p:cNvSpPr>
          <p:nvPr>
            <p:ph type="subTitle" idx="1"/>
          </p:nvPr>
        </p:nvSpPr>
        <p:spPr>
          <a:xfrm>
            <a:off x="807256" y="5134880"/>
            <a:ext cx="3142207" cy="1090473"/>
          </a:xfrm>
        </p:spPr>
        <p:txBody>
          <a:bodyPr>
            <a:normAutofit/>
          </a:bodyPr>
          <a:lstStyle/>
          <a:p>
            <a:r>
              <a:rPr lang="en-US" dirty="0"/>
              <a:t>Benjamin Day </a:t>
            </a:r>
            <a:br>
              <a:rPr lang="en-US" dirty="0"/>
            </a:br>
            <a:r>
              <a:rPr lang="en-US" dirty="0">
                <a:hlinkClick r:id="rId3"/>
              </a:rPr>
              <a:t>www.benday.com</a:t>
            </a:r>
            <a:br>
              <a:rPr lang="en-US" dirty="0"/>
            </a:br>
            <a:r>
              <a:rPr lang="en-US" dirty="0"/>
              <a:t>info@benday.com</a:t>
            </a:r>
          </a:p>
        </p:txBody>
      </p:sp>
      <p:pic>
        <p:nvPicPr>
          <p:cNvPr id="3" name="Picture">
            <a:extLst>
              <a:ext uri="{FF2B5EF4-FFF2-40B4-BE49-F238E27FC236}">
                <a16:creationId xmlns:a16="http://schemas.microsoft.com/office/drawing/2014/main" id="{367C05E3-BB8E-9E0D-63AA-91A8807785CA}"/>
              </a:ext>
            </a:extLst>
          </p:cNvPr>
          <p:cNvPicPr>
            <a:picLocks noChangeAspect="1"/>
          </p:cNvPicPr>
          <p:nvPr/>
        </p:nvPicPr>
        <p:blipFill>
          <a:blip r:embed="rId4">
            <a:extLst>
              <a:ext uri="{28A0092B-C50C-407E-A947-70E740481C1C}">
                <a14:useLocalDpi xmlns:a14="http://schemas.microsoft.com/office/drawing/2010/main" val="0"/>
              </a:ext>
            </a:extLst>
          </a:blip>
          <a:srcRect l="23592" r="23592"/>
          <a:stretch/>
        </p:blipFill>
        <p:spPr>
          <a:xfrm>
            <a:off x="4958993" y="0"/>
            <a:ext cx="7233008" cy="6858000"/>
          </a:xfrm>
          <a:prstGeom prst="rect">
            <a:avLst/>
          </a:prstGeom>
        </p:spPr>
      </p:pic>
      <p:cxnSp>
        <p:nvCxnSpPr>
          <p:cNvPr id="2" name="Straight Connector 1">
            <a:extLst>
              <a:ext uri="{FF2B5EF4-FFF2-40B4-BE49-F238E27FC236}">
                <a16:creationId xmlns:a16="http://schemas.microsoft.com/office/drawing/2014/main" id="{5B0AD3CC-C8F7-CC0A-7785-C100D888AC2D}"/>
              </a:ext>
            </a:extLst>
          </p:cNvPr>
          <p:cNvCxnSpPr/>
          <p:nvPr/>
        </p:nvCxnSpPr>
        <p:spPr>
          <a:xfrm>
            <a:off x="807256" y="2784153"/>
            <a:ext cx="314220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0382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899E22FB-AD22-3A11-4368-4F75AE3FE746}"/>
              </a:ext>
            </a:extLst>
          </p:cNvPr>
          <p:cNvSpPr>
            <a:spLocks noGrp="1"/>
          </p:cNvSpPr>
          <p:nvPr>
            <p:ph type="title"/>
          </p:nvPr>
        </p:nvSpPr>
        <p:spPr/>
        <p:txBody>
          <a:bodyPr/>
          <a:lstStyle/>
          <a:p>
            <a:r>
              <a:t>Don't Think of an Elephant.</a:t>
            </a:r>
          </a:p>
        </p:txBody>
      </p:sp>
    </p:spTree>
    <p:extLst>
      <p:ext uri="{BB962C8B-B14F-4D97-AF65-F5344CB8AC3E}">
        <p14:creationId xmlns:p14="http://schemas.microsoft.com/office/powerpoint/2010/main" val="318898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3CAA1D7A-5E31-C6E2-2B47-5E27BE8DB2F0}"/>
              </a:ext>
            </a:extLst>
          </p:cNvPr>
          <p:cNvSpPr>
            <a:spLocks noGrp="1"/>
          </p:cNvSpPr>
          <p:nvPr>
            <p:ph type="title"/>
          </p:nvPr>
        </p:nvSpPr>
        <p:spPr/>
        <p:txBody>
          <a:bodyPr>
            <a:normAutofit fontScale="90000"/>
          </a:bodyPr>
          <a:lstStyle/>
          <a:p>
            <a:r>
              <a:t>Linguistic Frames</a:t>
            </a:r>
          </a:p>
        </p:txBody>
      </p:sp>
      <p:sp>
        <p:nvSpPr>
          <p:cNvPr id="3" name="Content">
            <a:extLst>
              <a:ext uri="{FF2B5EF4-FFF2-40B4-BE49-F238E27FC236}">
                <a16:creationId xmlns:a16="http://schemas.microsoft.com/office/drawing/2014/main" id="{DE499D44-DA56-6329-F193-1FF6646134DB}"/>
              </a:ext>
            </a:extLst>
          </p:cNvPr>
          <p:cNvSpPr>
            <a:spLocks noGrp="1"/>
          </p:cNvSpPr>
          <p:nvPr>
            <p:ph sz="quarter" idx="10"/>
          </p:nvPr>
        </p:nvSpPr>
        <p:spPr/>
        <p:txBody>
          <a:bodyPr/>
          <a:lstStyle/>
          <a:p>
            <a:r>
              <a:rPr dirty="0"/>
              <a:t>"I'm not a crook" — Richard Nixon</a:t>
            </a:r>
          </a:p>
          <a:p>
            <a:r>
              <a:rPr dirty="0"/>
              <a:t>The brain processes </a:t>
            </a:r>
            <a:r>
              <a:rPr i="1" dirty="0"/>
              <a:t>the thing</a:t>
            </a:r>
            <a:r>
              <a:rPr dirty="0"/>
              <a:t> before it can negate it</a:t>
            </a:r>
          </a:p>
          <a:p>
            <a:r>
              <a:rPr dirty="0"/>
              <a:t>Choose words that </a:t>
            </a:r>
            <a:r>
              <a:rPr i="1" dirty="0"/>
              <a:t>point toward </a:t>
            </a:r>
            <a:r>
              <a:rPr dirty="0"/>
              <a:t>what you want</a:t>
            </a:r>
          </a:p>
        </p:txBody>
      </p:sp>
      <p:sp>
        <p:nvSpPr>
          <p:cNvPr id="6" name="Definition">
            <a:extLst>
              <a:ext uri="{FF2B5EF4-FFF2-40B4-BE49-F238E27FC236}">
                <a16:creationId xmlns:a16="http://schemas.microsoft.com/office/drawing/2014/main" id="{D21F624F-C04B-1988-2304-53AB52117CE6}"/>
              </a:ext>
            </a:extLst>
          </p:cNvPr>
          <p:cNvSpPr>
            <a:spLocks noGrp="1"/>
          </p:cNvSpPr>
          <p:nvPr>
            <p:ph type="body" sz="quarter" idx="11"/>
          </p:nvPr>
        </p:nvSpPr>
        <p:spPr/>
        <p:txBody>
          <a:bodyPr/>
          <a:lstStyle/>
          <a:p>
            <a:endParaRPr/>
          </a:p>
        </p:txBody>
      </p:sp>
    </p:spTree>
    <p:extLst>
      <p:ext uri="{BB962C8B-B14F-4D97-AF65-F5344CB8AC3E}">
        <p14:creationId xmlns:p14="http://schemas.microsoft.com/office/powerpoint/2010/main" val="2985217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a:extLst>
              <a:ext uri="{FF2B5EF4-FFF2-40B4-BE49-F238E27FC236}">
                <a16:creationId xmlns:a16="http://schemas.microsoft.com/office/drawing/2014/main" id="{EAFD0FD4-6D7A-48F9-DAE9-474EF7F344D3}"/>
              </a:ext>
            </a:extLst>
          </p:cNvPr>
          <p:cNvSpPr>
            <a:spLocks noGrp="1"/>
          </p:cNvSpPr>
          <p:nvPr>
            <p:ph type="body" sz="quarter" idx="12"/>
          </p:nvPr>
        </p:nvSpPr>
        <p:spPr/>
        <p:txBody>
          <a:bodyPr/>
          <a:lstStyle/>
          <a:p>
            <a:r>
              <a:t>Don't stare at what you're trying to avoid</a:t>
            </a:r>
          </a:p>
          <a:p>
            <a:r>
              <a:t>Look where you want to go</a:t>
            </a:r>
          </a:p>
          <a:p>
            <a:r>
              <a:t>Same with words: talk about what you want</a:t>
            </a:r>
          </a:p>
        </p:txBody>
      </p:sp>
      <p:sp>
        <p:nvSpPr>
          <p:cNvPr id="8" name="Title">
            <a:extLst>
              <a:ext uri="{FF2B5EF4-FFF2-40B4-BE49-F238E27FC236}">
                <a16:creationId xmlns:a16="http://schemas.microsoft.com/office/drawing/2014/main" id="{65A915BA-74C5-6072-9DB4-430CE99997F7}"/>
              </a:ext>
            </a:extLst>
          </p:cNvPr>
          <p:cNvSpPr>
            <a:spLocks noGrp="1"/>
          </p:cNvSpPr>
          <p:nvPr>
            <p:ph sz="quarter" idx="14"/>
          </p:nvPr>
        </p:nvSpPr>
        <p:spPr/>
        <p:txBody>
          <a:bodyPr/>
          <a:lstStyle/>
          <a:p>
            <a:r>
              <a:t>The Mountain Biking Principle</a:t>
            </a:r>
          </a:p>
        </p:txBody>
      </p:sp>
    </p:spTree>
    <p:extLst>
      <p:ext uri="{BB962C8B-B14F-4D97-AF65-F5344CB8AC3E}">
        <p14:creationId xmlns:p14="http://schemas.microsoft.com/office/powerpoint/2010/main" val="2294743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B9192-4559-9668-41BD-B8EDBAB72413}"/>
            </a:ext>
          </a:extLst>
        </p:cNvPr>
        <p:cNvGrpSpPr/>
        <p:nvPr/>
      </p:nvGrpSpPr>
      <p:grpSpPr>
        <a:xfrm>
          <a:off x="0" y="0"/>
          <a:ext cx="0" cy="0"/>
          <a:chOff x="0" y="0"/>
          <a:chExt cx="0" cy="0"/>
        </a:xfrm>
      </p:grpSpPr>
      <p:sp>
        <p:nvSpPr>
          <p:cNvPr id="3" name="Title">
            <a:extLst>
              <a:ext uri="{FF2B5EF4-FFF2-40B4-BE49-F238E27FC236}">
                <a16:creationId xmlns:a16="http://schemas.microsoft.com/office/drawing/2014/main" id="{255CD715-CFE5-FAD2-2C33-77040590C34B}"/>
              </a:ext>
            </a:extLst>
          </p:cNvPr>
          <p:cNvSpPr>
            <a:spLocks noGrp="1"/>
          </p:cNvSpPr>
          <p:nvPr>
            <p:ph type="title"/>
          </p:nvPr>
        </p:nvSpPr>
        <p:spPr/>
        <p:txBody>
          <a:bodyPr/>
          <a:lstStyle/>
          <a:p>
            <a:r>
              <a:t>Direction of Language</a:t>
            </a:r>
          </a:p>
        </p:txBody>
      </p:sp>
      <p:sp>
        <p:nvSpPr>
          <p:cNvPr id="4" name="Content">
            <a:extLst>
              <a:ext uri="{FF2B5EF4-FFF2-40B4-BE49-F238E27FC236}">
                <a16:creationId xmlns:a16="http://schemas.microsoft.com/office/drawing/2014/main" id="{A144E305-C122-0E04-6E2C-1A375493C47C}"/>
              </a:ext>
            </a:extLst>
          </p:cNvPr>
          <p:cNvSpPr>
            <a:spLocks noGrp="1"/>
          </p:cNvSpPr>
          <p:nvPr>
            <p:ph type="body" sz="quarter" idx="12"/>
          </p:nvPr>
        </p:nvSpPr>
        <p:spPr/>
        <p:txBody>
          <a:bodyPr/>
          <a:lstStyle/>
          <a:p>
            <a:r>
              <a:t>Left column creates the image you DON'T want</a:t>
            </a:r>
          </a:p>
          <a:p>
            <a:r>
              <a:t>Right column creates the image you DO want</a:t>
            </a:r>
          </a:p>
        </p:txBody>
      </p:sp>
      <p:pic>
        <p:nvPicPr>
          <p:cNvPr id="6" name="Table">
            <a:extLst>
              <a:ext uri="{FF2B5EF4-FFF2-40B4-BE49-F238E27FC236}">
                <a16:creationId xmlns:a16="http://schemas.microsoft.com/office/drawing/2014/main" id="{1E665574-9A1C-C908-893A-366E7A52E935}"/>
              </a:ext>
            </a:extLst>
          </p:cNvPr>
          <p:cNvPicPr>
            <a:picLocks noChangeAspect="1"/>
          </p:cNvPicPr>
          <p:nvPr/>
        </p:nvPicPr>
        <p:blipFill>
          <a:blip r:embed="rId3">
            <a:extLst>
              <a:ext uri="{28A0092B-C50C-407E-A947-70E740481C1C}">
                <a14:useLocalDpi xmlns:a14="http://schemas.microsoft.com/office/drawing/2010/main" val="0"/>
              </a:ext>
            </a:extLst>
          </a:blip>
          <a:srcRect b="48659"/>
          <a:stretch>
            <a:fillRect/>
          </a:stretch>
        </p:blipFill>
        <p:spPr>
          <a:xfrm>
            <a:off x="540223" y="1682361"/>
            <a:ext cx="6663404" cy="4056971"/>
          </a:xfrm>
          <a:prstGeom prst="rect">
            <a:avLst/>
          </a:prstGeom>
        </p:spPr>
      </p:pic>
    </p:spTree>
    <p:extLst>
      <p:ext uri="{BB962C8B-B14F-4D97-AF65-F5344CB8AC3E}">
        <p14:creationId xmlns:p14="http://schemas.microsoft.com/office/powerpoint/2010/main" val="3521359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hidden="1">
            <a:extLst>
              <a:ext uri="{FF2B5EF4-FFF2-40B4-BE49-F238E27FC236}">
                <a16:creationId xmlns:a16="http://schemas.microsoft.com/office/drawing/2014/main" id="{65E6C2B8-8688-C494-6D33-0486249B5B45}"/>
              </a:ext>
            </a:extLst>
          </p:cNvPr>
          <p:cNvPicPr>
            <a:picLocks noChangeAspect="1"/>
          </p:cNvPicPr>
          <p:nvPr/>
        </p:nvPicPr>
        <p:blipFill rotWithShape="1">
          <a:blip r:embed="rId3">
            <a:extLst>
              <a:ext uri="{28A0092B-C50C-407E-A947-70E740481C1C}">
                <a14:useLocalDpi xmlns:a14="http://schemas.microsoft.com/office/drawing/2010/main" val="0"/>
              </a:ext>
            </a:extLst>
          </a:blip>
          <a:srcRect l="38" r="38"/>
          <a:stretch/>
        </p:blipFill>
        <p:spPr>
          <a:xfrm>
            <a:off x="-1" y="1"/>
            <a:ext cx="12246169" cy="6857998"/>
          </a:xfrm>
          <a:prstGeom prst="rect">
            <a:avLst/>
          </a:prstGeom>
        </p:spPr>
      </p:pic>
      <p:sp>
        <p:nvSpPr>
          <p:cNvPr id="9" name="Title">
            <a:extLst>
              <a:ext uri="{FF2B5EF4-FFF2-40B4-BE49-F238E27FC236}">
                <a16:creationId xmlns:a16="http://schemas.microsoft.com/office/drawing/2014/main" id="{900AE549-29EC-F3BD-967E-E0ED834E06B0}"/>
              </a:ext>
            </a:extLst>
          </p:cNvPr>
          <p:cNvSpPr>
            <a:spLocks noGrp="1"/>
          </p:cNvSpPr>
          <p:nvPr>
            <p:ph type="title"/>
          </p:nvPr>
        </p:nvSpPr>
        <p:spPr/>
        <p:txBody>
          <a:bodyPr/>
          <a:lstStyle/>
          <a:p>
            <a:r>
              <a:t>Exercise: Reframe These</a:t>
            </a:r>
          </a:p>
        </p:txBody>
      </p:sp>
    </p:spTree>
    <p:extLst>
      <p:ext uri="{BB962C8B-B14F-4D97-AF65-F5344CB8AC3E}">
        <p14:creationId xmlns:p14="http://schemas.microsoft.com/office/powerpoint/2010/main" val="4233909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0572273-0A97-BD79-97A0-EE55FFA9CE26}"/>
              </a:ext>
            </a:extLst>
          </p:cNvPr>
          <p:cNvSpPr>
            <a:spLocks noGrp="1"/>
          </p:cNvSpPr>
          <p:nvPr>
            <p:ph type="body" sz="quarter" idx="12"/>
          </p:nvPr>
        </p:nvSpPr>
        <p:spPr/>
        <p:txBody>
          <a:bodyPr>
            <a:normAutofit/>
          </a:bodyPr>
          <a:lstStyle/>
          <a:p>
            <a:r>
              <a:rPr lang="en-US" sz="3200" dirty="0"/>
              <a:t>'Stop introducing bugs.’ </a:t>
            </a:r>
          </a:p>
          <a:p>
            <a:r>
              <a:rPr lang="en-US" sz="3200" dirty="0"/>
              <a:t>'Don't be late to standup.’ </a:t>
            </a:r>
          </a:p>
          <a:p>
            <a:r>
              <a:rPr lang="en-US" sz="3200" dirty="0"/>
              <a:t>'We can't keep missing deadlines.’ </a:t>
            </a:r>
          </a:p>
          <a:p>
            <a:r>
              <a:rPr lang="en-US" sz="3200" dirty="0"/>
              <a:t>'You need to stop going around the process.' </a:t>
            </a:r>
          </a:p>
        </p:txBody>
      </p:sp>
      <p:sp>
        <p:nvSpPr>
          <p:cNvPr id="4" name="Content Placeholder 3">
            <a:extLst>
              <a:ext uri="{FF2B5EF4-FFF2-40B4-BE49-F238E27FC236}">
                <a16:creationId xmlns:a16="http://schemas.microsoft.com/office/drawing/2014/main" id="{4A68EBF2-C0EA-DACD-9F5B-D3E433EEBB53}"/>
              </a:ext>
            </a:extLst>
          </p:cNvPr>
          <p:cNvSpPr>
            <a:spLocks noGrp="1"/>
          </p:cNvSpPr>
          <p:nvPr>
            <p:ph sz="quarter" idx="14"/>
          </p:nvPr>
        </p:nvSpPr>
        <p:spPr/>
        <p:txBody>
          <a:bodyPr/>
          <a:lstStyle/>
          <a:p>
            <a:r>
              <a:rPr lang="en-US" dirty="0"/>
              <a:t>Reframe </a:t>
            </a:r>
            <a:br>
              <a:rPr lang="en-US" dirty="0"/>
            </a:br>
            <a:r>
              <a:rPr lang="en-US" dirty="0"/>
              <a:t>These</a:t>
            </a:r>
          </a:p>
        </p:txBody>
      </p:sp>
    </p:spTree>
    <p:extLst>
      <p:ext uri="{BB962C8B-B14F-4D97-AF65-F5344CB8AC3E}">
        <p14:creationId xmlns:p14="http://schemas.microsoft.com/office/powerpoint/2010/main" val="1518483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90C7DFF-FBC7-D18D-FDA3-91D03BC63055}"/>
              </a:ext>
            </a:extLst>
          </p:cNvPr>
          <p:cNvSpPr>
            <a:spLocks noGrp="1"/>
          </p:cNvSpPr>
          <p:nvPr>
            <p:ph type="title"/>
          </p:nvPr>
        </p:nvSpPr>
        <p:spPr/>
        <p:txBody>
          <a:bodyPr/>
          <a:lstStyle/>
          <a:p>
            <a:r>
              <a:t>Enlisting vs Telling</a:t>
            </a:r>
          </a:p>
        </p:txBody>
      </p:sp>
      <p:sp>
        <p:nvSpPr>
          <p:cNvPr id="3" name="Topic1Title">
            <a:extLst>
              <a:ext uri="{FF2B5EF4-FFF2-40B4-BE49-F238E27FC236}">
                <a16:creationId xmlns:a16="http://schemas.microsoft.com/office/drawing/2014/main" id="{B648BB52-C4BB-4549-A0DA-47A40C102A7B}"/>
              </a:ext>
            </a:extLst>
          </p:cNvPr>
          <p:cNvSpPr>
            <a:spLocks noGrp="1"/>
          </p:cNvSpPr>
          <p:nvPr>
            <p:ph type="body" idx="1"/>
          </p:nvPr>
        </p:nvSpPr>
        <p:spPr/>
        <p:txBody>
          <a:bodyPr/>
          <a:lstStyle/>
          <a:p>
            <a:r>
              <a:t>Telling (Creates Resistance)</a:t>
            </a:r>
          </a:p>
        </p:txBody>
      </p:sp>
      <p:sp>
        <p:nvSpPr>
          <p:cNvPr id="4" name="Topic1Content">
            <a:extLst>
              <a:ext uri="{FF2B5EF4-FFF2-40B4-BE49-F238E27FC236}">
                <a16:creationId xmlns:a16="http://schemas.microsoft.com/office/drawing/2014/main" id="{9D0BF497-AEBC-2272-22CD-8DAA3C995D64}"/>
              </a:ext>
            </a:extLst>
          </p:cNvPr>
          <p:cNvSpPr>
            <a:spLocks noGrp="1"/>
          </p:cNvSpPr>
          <p:nvPr>
            <p:ph sz="half" idx="2"/>
          </p:nvPr>
        </p:nvSpPr>
        <p:spPr/>
        <p:txBody>
          <a:bodyPr/>
          <a:lstStyle/>
          <a:p>
            <a:r>
              <a:t>"You need to work on..."</a:t>
            </a:r>
          </a:p>
          <a:p>
            <a:r>
              <a:t>"You've got to be careful"</a:t>
            </a:r>
          </a:p>
          <a:p>
            <a:r>
              <a:t>"Period. Full stop."</a:t>
            </a:r>
          </a:p>
          <a:p>
            <a:r>
              <a:t>"We have to change this"</a:t>
            </a:r>
          </a:p>
        </p:txBody>
      </p:sp>
      <p:sp>
        <p:nvSpPr>
          <p:cNvPr id="5" name="Topic2Title">
            <a:extLst>
              <a:ext uri="{FF2B5EF4-FFF2-40B4-BE49-F238E27FC236}">
                <a16:creationId xmlns:a16="http://schemas.microsoft.com/office/drawing/2014/main" id="{A5BAAF5A-1BAF-A9A4-5C7A-E68D1BDA552D}"/>
              </a:ext>
            </a:extLst>
          </p:cNvPr>
          <p:cNvSpPr>
            <a:spLocks noGrp="1"/>
          </p:cNvSpPr>
          <p:nvPr>
            <p:ph type="body" sz="quarter" idx="3"/>
          </p:nvPr>
        </p:nvSpPr>
        <p:spPr/>
        <p:txBody>
          <a:bodyPr/>
          <a:lstStyle/>
          <a:p>
            <a:r>
              <a:t>Enlisting (Creates Alignment)</a:t>
            </a:r>
          </a:p>
        </p:txBody>
      </p:sp>
      <p:sp>
        <p:nvSpPr>
          <p:cNvPr id="6" name="Topic2Content">
            <a:extLst>
              <a:ext uri="{FF2B5EF4-FFF2-40B4-BE49-F238E27FC236}">
                <a16:creationId xmlns:a16="http://schemas.microsoft.com/office/drawing/2014/main" id="{AEF22BCB-B763-B17C-BC81-373249A71C79}"/>
              </a:ext>
            </a:extLst>
          </p:cNvPr>
          <p:cNvSpPr>
            <a:spLocks noGrp="1"/>
          </p:cNvSpPr>
          <p:nvPr>
            <p:ph sz="quarter" idx="4"/>
          </p:nvPr>
        </p:nvSpPr>
        <p:spPr/>
        <p:txBody>
          <a:bodyPr/>
          <a:lstStyle/>
          <a:p>
            <a:r>
              <a:t>"Things to work on:"</a:t>
            </a:r>
          </a:p>
          <a:p>
            <a:r>
              <a:t>"It's important to be careful"</a:t>
            </a:r>
          </a:p>
          <a:p>
            <a:r>
              <a:t>"Because when you think about it..."</a:t>
            </a:r>
          </a:p>
          <a:p>
            <a:r>
              <a:t>"Let's try..."</a:t>
            </a:r>
          </a:p>
        </p:txBody>
      </p:sp>
    </p:spTree>
    <p:extLst>
      <p:ext uri="{BB962C8B-B14F-4D97-AF65-F5344CB8AC3E}">
        <p14:creationId xmlns:p14="http://schemas.microsoft.com/office/powerpoint/2010/main" val="2216349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a:extLst>
              <a:ext uri="{FF2B5EF4-FFF2-40B4-BE49-F238E27FC236}">
                <a16:creationId xmlns:a16="http://schemas.microsoft.com/office/drawing/2014/main" id="{EAFD0FD4-6D7A-48F9-DAE9-474EF7F344D3}"/>
              </a:ext>
            </a:extLst>
          </p:cNvPr>
          <p:cNvSpPr>
            <a:spLocks noGrp="1"/>
          </p:cNvSpPr>
          <p:nvPr>
            <p:ph type="body" sz="quarter" idx="12"/>
          </p:nvPr>
        </p:nvSpPr>
        <p:spPr/>
        <p:txBody>
          <a:bodyPr/>
          <a:lstStyle/>
          <a:p>
            <a:r>
              <a:t>"You" puts people on the defensive</a:t>
            </a:r>
          </a:p>
          <a:p>
            <a:r>
              <a:t>Shift to "we," "let's," or remove the subject entirely</a:t>
            </a:r>
          </a:p>
          <a:p>
            <a:r>
              <a:t>"You should consider..." → "Things to consider:"</a:t>
            </a:r>
          </a:p>
        </p:txBody>
      </p:sp>
      <p:sp>
        <p:nvSpPr>
          <p:cNvPr id="8" name="Title">
            <a:extLst>
              <a:ext uri="{FF2B5EF4-FFF2-40B4-BE49-F238E27FC236}">
                <a16:creationId xmlns:a16="http://schemas.microsoft.com/office/drawing/2014/main" id="{65A915BA-74C5-6072-9DB4-430CE99997F7}"/>
              </a:ext>
            </a:extLst>
          </p:cNvPr>
          <p:cNvSpPr>
            <a:spLocks noGrp="1"/>
          </p:cNvSpPr>
          <p:nvPr>
            <p:ph sz="quarter" idx="14"/>
          </p:nvPr>
        </p:nvSpPr>
        <p:spPr/>
        <p:txBody>
          <a:bodyPr/>
          <a:lstStyle/>
          <a:p>
            <a:r>
              <a:t>The "You" Problem</a:t>
            </a:r>
          </a:p>
        </p:txBody>
      </p:sp>
    </p:spTree>
    <p:extLst>
      <p:ext uri="{BB962C8B-B14F-4D97-AF65-F5344CB8AC3E}">
        <p14:creationId xmlns:p14="http://schemas.microsoft.com/office/powerpoint/2010/main" val="2294743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a:extLst>
              <a:ext uri="{FF2B5EF4-FFF2-40B4-BE49-F238E27FC236}">
                <a16:creationId xmlns:a16="http://schemas.microsoft.com/office/drawing/2014/main" id="{EAFD0FD4-6D7A-48F9-DAE9-474EF7F344D3}"/>
              </a:ext>
            </a:extLst>
          </p:cNvPr>
          <p:cNvSpPr>
            <a:spLocks noGrp="1"/>
          </p:cNvSpPr>
          <p:nvPr>
            <p:ph type="body" sz="quarter" idx="12"/>
          </p:nvPr>
        </p:nvSpPr>
        <p:spPr/>
        <p:txBody>
          <a:bodyPr/>
          <a:lstStyle/>
          <a:p>
            <a:r>
              <a:t>Cortez language: "We're doing this. No discussion."</a:t>
            </a:r>
          </a:p>
          <a:p>
            <a:r>
              <a:t>Pirate captain language: "Come with me. Here's where we're going."</a:t>
            </a:r>
          </a:p>
          <a:p>
            <a:r>
              <a:t>Enlisting IS the alternative to burning ships</a:t>
            </a:r>
          </a:p>
        </p:txBody>
      </p:sp>
      <p:sp>
        <p:nvSpPr>
          <p:cNvPr id="8" name="Title">
            <a:extLst>
              <a:ext uri="{FF2B5EF4-FFF2-40B4-BE49-F238E27FC236}">
                <a16:creationId xmlns:a16="http://schemas.microsoft.com/office/drawing/2014/main" id="{65A915BA-74C5-6072-9DB4-430CE99997F7}"/>
              </a:ext>
            </a:extLst>
          </p:cNvPr>
          <p:cNvSpPr>
            <a:spLocks noGrp="1"/>
          </p:cNvSpPr>
          <p:nvPr>
            <p:ph sz="quarter" idx="14"/>
          </p:nvPr>
        </p:nvSpPr>
        <p:spPr/>
        <p:txBody>
          <a:bodyPr/>
          <a:lstStyle/>
          <a:p>
            <a:r>
              <a:t>Remember Cortez?</a:t>
            </a:r>
          </a:p>
        </p:txBody>
      </p:sp>
    </p:spTree>
    <p:extLst>
      <p:ext uri="{BB962C8B-B14F-4D97-AF65-F5344CB8AC3E}">
        <p14:creationId xmlns:p14="http://schemas.microsoft.com/office/powerpoint/2010/main" val="2294743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a:extLst>
              <a:ext uri="{FF2B5EF4-FFF2-40B4-BE49-F238E27FC236}">
                <a16:creationId xmlns:a16="http://schemas.microsoft.com/office/drawing/2014/main" id="{EAFD0FD4-6D7A-48F9-DAE9-474EF7F344D3}"/>
              </a:ext>
            </a:extLst>
          </p:cNvPr>
          <p:cNvSpPr>
            <a:spLocks noGrp="1"/>
          </p:cNvSpPr>
          <p:nvPr>
            <p:ph type="body" sz="quarter" idx="12"/>
          </p:nvPr>
        </p:nvSpPr>
        <p:spPr/>
        <p:txBody>
          <a:bodyPr/>
          <a:lstStyle/>
          <a:p>
            <a:r>
              <a:t>Let's — "we're in this together"</a:t>
            </a:r>
          </a:p>
          <a:p>
            <a:r>
              <a:t>We — shared ownership</a:t>
            </a:r>
          </a:p>
          <a:p>
            <a:r>
              <a:t>Team — group identity</a:t>
            </a:r>
          </a:p>
          <a:p>
            <a:r>
              <a:t>Together — collaboration, not compliance</a:t>
            </a:r>
          </a:p>
        </p:txBody>
      </p:sp>
      <p:sp>
        <p:nvSpPr>
          <p:cNvPr id="8" name="Title">
            <a:extLst>
              <a:ext uri="{FF2B5EF4-FFF2-40B4-BE49-F238E27FC236}">
                <a16:creationId xmlns:a16="http://schemas.microsoft.com/office/drawing/2014/main" id="{65A915BA-74C5-6072-9DB4-430CE99997F7}"/>
              </a:ext>
            </a:extLst>
          </p:cNvPr>
          <p:cNvSpPr>
            <a:spLocks noGrp="1"/>
          </p:cNvSpPr>
          <p:nvPr>
            <p:ph sz="quarter" idx="14"/>
          </p:nvPr>
        </p:nvSpPr>
        <p:spPr/>
        <p:txBody>
          <a:bodyPr/>
          <a:lstStyle/>
          <a:p>
            <a:r>
              <a:t>Enlisting Words</a:t>
            </a:r>
          </a:p>
        </p:txBody>
      </p:sp>
    </p:spTree>
    <p:extLst>
      <p:ext uri="{BB962C8B-B14F-4D97-AF65-F5344CB8AC3E}">
        <p14:creationId xmlns:p14="http://schemas.microsoft.com/office/powerpoint/2010/main" val="2294743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899E22FB-AD22-3A11-4368-4F75AE3FE746}"/>
              </a:ext>
            </a:extLst>
          </p:cNvPr>
          <p:cNvSpPr>
            <a:spLocks noGrp="1"/>
          </p:cNvSpPr>
          <p:nvPr>
            <p:ph type="title"/>
          </p:nvPr>
        </p:nvSpPr>
        <p:spPr/>
        <p:txBody>
          <a:bodyPr/>
          <a:lstStyle/>
          <a:p>
            <a:r>
              <a:rPr lang="en-US" dirty="0"/>
              <a:t>Idea:</a:t>
            </a:r>
            <a:br>
              <a:rPr lang="en-US" dirty="0"/>
            </a:br>
            <a:r>
              <a:rPr dirty="0"/>
              <a:t>This Is What Generative </a:t>
            </a:r>
            <a:br>
              <a:rPr lang="en-US" dirty="0"/>
            </a:br>
            <a:r>
              <a:rPr dirty="0"/>
              <a:t>Leadership Sounds Like</a:t>
            </a:r>
          </a:p>
        </p:txBody>
      </p:sp>
    </p:spTree>
    <p:extLst>
      <p:ext uri="{BB962C8B-B14F-4D97-AF65-F5344CB8AC3E}">
        <p14:creationId xmlns:p14="http://schemas.microsoft.com/office/powerpoint/2010/main" val="318898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B9192-4559-9668-41BD-B8EDBAB72413}"/>
            </a:ext>
          </a:extLst>
        </p:cNvPr>
        <p:cNvGrpSpPr/>
        <p:nvPr/>
      </p:nvGrpSpPr>
      <p:grpSpPr>
        <a:xfrm>
          <a:off x="0" y="0"/>
          <a:ext cx="0" cy="0"/>
          <a:chOff x="0" y="0"/>
          <a:chExt cx="0" cy="0"/>
        </a:xfrm>
      </p:grpSpPr>
      <p:sp>
        <p:nvSpPr>
          <p:cNvPr id="3" name="Title">
            <a:extLst>
              <a:ext uri="{FF2B5EF4-FFF2-40B4-BE49-F238E27FC236}">
                <a16:creationId xmlns:a16="http://schemas.microsoft.com/office/drawing/2014/main" id="{255CD715-CFE5-FAD2-2C33-77040590C34B}"/>
              </a:ext>
            </a:extLst>
          </p:cNvPr>
          <p:cNvSpPr>
            <a:spLocks noGrp="1"/>
          </p:cNvSpPr>
          <p:nvPr>
            <p:ph type="title"/>
          </p:nvPr>
        </p:nvSpPr>
        <p:spPr/>
        <p:txBody>
          <a:bodyPr/>
          <a:lstStyle/>
          <a:p>
            <a:r>
              <a:t>Goal vs Solution</a:t>
            </a:r>
          </a:p>
        </p:txBody>
      </p:sp>
      <p:sp>
        <p:nvSpPr>
          <p:cNvPr id="4" name="Content">
            <a:extLst>
              <a:ext uri="{FF2B5EF4-FFF2-40B4-BE49-F238E27FC236}">
                <a16:creationId xmlns:a16="http://schemas.microsoft.com/office/drawing/2014/main" id="{A144E305-C122-0E04-6E2C-1A375493C47C}"/>
              </a:ext>
            </a:extLst>
          </p:cNvPr>
          <p:cNvSpPr>
            <a:spLocks noGrp="1"/>
          </p:cNvSpPr>
          <p:nvPr>
            <p:ph type="body" sz="quarter" idx="12"/>
          </p:nvPr>
        </p:nvSpPr>
        <p:spPr/>
        <p:txBody>
          <a:bodyPr/>
          <a:lstStyle/>
          <a:p>
            <a:r>
              <a:t>Solutions lock them into one path</a:t>
            </a:r>
          </a:p>
          <a:p>
            <a:r>
              <a:t>Goals let your team self-organize</a:t>
            </a:r>
          </a:p>
        </p:txBody>
      </p:sp>
      <p:pic>
        <p:nvPicPr>
          <p:cNvPr id="6" name="Table">
            <a:extLst>
              <a:ext uri="{FF2B5EF4-FFF2-40B4-BE49-F238E27FC236}">
                <a16:creationId xmlns:a16="http://schemas.microsoft.com/office/drawing/2014/main" id="{1E665574-9A1C-C908-893A-366E7A52E935}"/>
              </a:ext>
            </a:extLst>
          </p:cNvPr>
          <p:cNvPicPr>
            <a:picLocks noChangeAspect="1"/>
          </p:cNvPicPr>
          <p:nvPr/>
        </p:nvPicPr>
        <p:blipFill>
          <a:blip r:embed="rId3">
            <a:extLst>
              <a:ext uri="{28A0092B-C50C-407E-A947-70E740481C1C}">
                <a14:useLocalDpi xmlns:a14="http://schemas.microsoft.com/office/drawing/2010/main" val="0"/>
              </a:ext>
            </a:extLst>
          </a:blip>
          <a:srcRect b="60139"/>
          <a:stretch>
            <a:fillRect/>
          </a:stretch>
        </p:blipFill>
        <p:spPr>
          <a:xfrm>
            <a:off x="337683" y="1922319"/>
            <a:ext cx="7072861" cy="3013362"/>
          </a:xfrm>
          <a:prstGeom prst="rect">
            <a:avLst/>
          </a:prstGeom>
        </p:spPr>
      </p:pic>
    </p:spTree>
    <p:extLst>
      <p:ext uri="{BB962C8B-B14F-4D97-AF65-F5344CB8AC3E}">
        <p14:creationId xmlns:p14="http://schemas.microsoft.com/office/powerpoint/2010/main" val="3521359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hidden="1">
            <a:extLst>
              <a:ext uri="{FF2B5EF4-FFF2-40B4-BE49-F238E27FC236}">
                <a16:creationId xmlns:a16="http://schemas.microsoft.com/office/drawing/2014/main" id="{65E6C2B8-8688-C494-6D33-0486249B5B45}"/>
              </a:ext>
            </a:extLst>
          </p:cNvPr>
          <p:cNvPicPr>
            <a:picLocks noChangeAspect="1"/>
          </p:cNvPicPr>
          <p:nvPr/>
        </p:nvPicPr>
        <p:blipFill rotWithShape="1">
          <a:blip r:embed="rId3">
            <a:extLst>
              <a:ext uri="{28A0092B-C50C-407E-A947-70E740481C1C}">
                <a14:useLocalDpi xmlns:a14="http://schemas.microsoft.com/office/drawing/2010/main" val="0"/>
              </a:ext>
            </a:extLst>
          </a:blip>
          <a:srcRect l="38" r="38"/>
          <a:stretch/>
        </p:blipFill>
        <p:spPr>
          <a:xfrm>
            <a:off x="-1" y="1"/>
            <a:ext cx="12246169" cy="6857998"/>
          </a:xfrm>
          <a:prstGeom prst="rect">
            <a:avLst/>
          </a:prstGeom>
        </p:spPr>
      </p:pic>
      <p:sp>
        <p:nvSpPr>
          <p:cNvPr id="9" name="Title">
            <a:extLst>
              <a:ext uri="{FF2B5EF4-FFF2-40B4-BE49-F238E27FC236}">
                <a16:creationId xmlns:a16="http://schemas.microsoft.com/office/drawing/2014/main" id="{900AE549-29EC-F3BD-967E-E0ED834E06B0}"/>
              </a:ext>
            </a:extLst>
          </p:cNvPr>
          <p:cNvSpPr>
            <a:spLocks noGrp="1"/>
          </p:cNvSpPr>
          <p:nvPr>
            <p:ph type="title"/>
          </p:nvPr>
        </p:nvSpPr>
        <p:spPr/>
        <p:txBody>
          <a:bodyPr/>
          <a:lstStyle/>
          <a:p>
            <a:r>
              <a:rPr dirty="0"/>
              <a:t>Exercise: </a:t>
            </a:r>
            <a:br>
              <a:rPr lang="en-US" dirty="0"/>
            </a:br>
            <a:r>
              <a:rPr dirty="0"/>
              <a:t>Goal or Solution?</a:t>
            </a:r>
          </a:p>
        </p:txBody>
      </p:sp>
    </p:spTree>
    <p:extLst>
      <p:ext uri="{BB962C8B-B14F-4D97-AF65-F5344CB8AC3E}">
        <p14:creationId xmlns:p14="http://schemas.microsoft.com/office/powerpoint/2010/main" val="4233909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6B3C53F-FA08-CBC1-1A25-0A16956FF81B}"/>
              </a:ext>
            </a:extLst>
          </p:cNvPr>
          <p:cNvSpPr>
            <a:spLocks noGrp="1"/>
          </p:cNvSpPr>
          <p:nvPr>
            <p:ph type="body" sz="quarter" idx="12"/>
          </p:nvPr>
        </p:nvSpPr>
        <p:spPr/>
        <p:txBody>
          <a:bodyPr/>
          <a:lstStyle/>
          <a:p>
            <a:r>
              <a:rPr lang="en-US" dirty="0"/>
              <a:t>Think about the last request you made of your team. </a:t>
            </a:r>
          </a:p>
          <a:p>
            <a:r>
              <a:rPr lang="en-US" dirty="0"/>
              <a:t>An assignment, a direction, whatever it was. </a:t>
            </a:r>
          </a:p>
          <a:p>
            <a:r>
              <a:rPr lang="en-US" dirty="0"/>
              <a:t>Was it a goal or a solution? </a:t>
            </a:r>
          </a:p>
          <a:p>
            <a:r>
              <a:rPr lang="en-US" dirty="0"/>
              <a:t>Did you say 'build X' or did you say 'we need Y’? </a:t>
            </a:r>
          </a:p>
          <a:p>
            <a:r>
              <a:rPr lang="en-US" dirty="0"/>
              <a:t>If it was a solution, what would the </a:t>
            </a:r>
            <a:r>
              <a:rPr lang="en-US" b="1" dirty="0"/>
              <a:t>goal version </a:t>
            </a:r>
            <a:r>
              <a:rPr lang="en-US" dirty="0"/>
              <a:t>have sounded like? </a:t>
            </a:r>
          </a:p>
          <a:p>
            <a:r>
              <a:rPr lang="en-US" dirty="0"/>
              <a:t>Take thirty seconds, just think about it. </a:t>
            </a:r>
          </a:p>
        </p:txBody>
      </p:sp>
      <p:sp>
        <p:nvSpPr>
          <p:cNvPr id="4" name="Content Placeholder 3">
            <a:extLst>
              <a:ext uri="{FF2B5EF4-FFF2-40B4-BE49-F238E27FC236}">
                <a16:creationId xmlns:a16="http://schemas.microsoft.com/office/drawing/2014/main" id="{BCD31F68-2C11-1AF2-9E08-CE284E2B8025}"/>
              </a:ext>
            </a:extLst>
          </p:cNvPr>
          <p:cNvSpPr>
            <a:spLocks noGrp="1"/>
          </p:cNvSpPr>
          <p:nvPr>
            <p:ph sz="quarter" idx="14"/>
          </p:nvPr>
        </p:nvSpPr>
        <p:spPr/>
        <p:txBody>
          <a:bodyPr/>
          <a:lstStyle/>
          <a:p>
            <a:r>
              <a:rPr lang="en-US" dirty="0"/>
              <a:t>Last Request:</a:t>
            </a:r>
            <a:br>
              <a:rPr lang="en-US" dirty="0"/>
            </a:br>
            <a:r>
              <a:rPr lang="en-US" dirty="0"/>
              <a:t>Goal or Solution?</a:t>
            </a:r>
          </a:p>
        </p:txBody>
      </p:sp>
    </p:spTree>
    <p:extLst>
      <p:ext uri="{BB962C8B-B14F-4D97-AF65-F5344CB8AC3E}">
        <p14:creationId xmlns:p14="http://schemas.microsoft.com/office/powerpoint/2010/main" val="117073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a:extLst>
              <a:ext uri="{FF2B5EF4-FFF2-40B4-BE49-F238E27FC236}">
                <a16:creationId xmlns:a16="http://schemas.microsoft.com/office/drawing/2014/main" id="{EAFD0FD4-6D7A-48F9-DAE9-474EF7F344D3}"/>
              </a:ext>
            </a:extLst>
          </p:cNvPr>
          <p:cNvSpPr>
            <a:spLocks noGrp="1"/>
          </p:cNvSpPr>
          <p:nvPr>
            <p:ph type="body" sz="quarter" idx="12"/>
          </p:nvPr>
        </p:nvSpPr>
        <p:spPr/>
        <p:txBody>
          <a:bodyPr/>
          <a:lstStyle/>
          <a:p>
            <a:r>
              <a:t>Your audience wants to know if you like them</a:t>
            </a:r>
          </a:p>
          <a:p>
            <a:r>
              <a:t>Your audience wants to feel safe</a:t>
            </a:r>
          </a:p>
          <a:p>
            <a:r>
              <a:t>Show that things are under control — subtly</a:t>
            </a:r>
          </a:p>
          <a:p>
            <a:r>
              <a:t>The comedian principle: the audience relaxes when they trust the performer</a:t>
            </a:r>
          </a:p>
        </p:txBody>
      </p:sp>
      <p:sp>
        <p:nvSpPr>
          <p:cNvPr id="8" name="Title">
            <a:extLst>
              <a:ext uri="{FF2B5EF4-FFF2-40B4-BE49-F238E27FC236}">
                <a16:creationId xmlns:a16="http://schemas.microsoft.com/office/drawing/2014/main" id="{65A915BA-74C5-6072-9DB4-430CE99997F7}"/>
              </a:ext>
            </a:extLst>
          </p:cNvPr>
          <p:cNvSpPr>
            <a:spLocks noGrp="1"/>
          </p:cNvSpPr>
          <p:nvPr>
            <p:ph sz="quarter" idx="14"/>
          </p:nvPr>
        </p:nvSpPr>
        <p:spPr/>
        <p:txBody>
          <a:bodyPr/>
          <a:lstStyle/>
          <a:p>
            <a:r>
              <a:t>Building Rapport</a:t>
            </a:r>
          </a:p>
        </p:txBody>
      </p:sp>
    </p:spTree>
    <p:extLst>
      <p:ext uri="{BB962C8B-B14F-4D97-AF65-F5344CB8AC3E}">
        <p14:creationId xmlns:p14="http://schemas.microsoft.com/office/powerpoint/2010/main" val="2294743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a:extLst>
              <a:ext uri="{FF2B5EF4-FFF2-40B4-BE49-F238E27FC236}">
                <a16:creationId xmlns:a16="http://schemas.microsoft.com/office/drawing/2014/main" id="{EAFD0FD4-6D7A-48F9-DAE9-474EF7F344D3}"/>
              </a:ext>
            </a:extLst>
          </p:cNvPr>
          <p:cNvSpPr>
            <a:spLocks noGrp="1"/>
          </p:cNvSpPr>
          <p:nvPr>
            <p:ph type="body" sz="quarter" idx="12"/>
          </p:nvPr>
        </p:nvSpPr>
        <p:spPr/>
        <p:txBody>
          <a:bodyPr/>
          <a:lstStyle/>
          <a:p>
            <a:r>
              <a:t>Common sense is an unconscious conceptual structure</a:t>
            </a:r>
          </a:p>
          <a:p>
            <a:r>
              <a:t>Leadership is reshaping what everyone sees as "obvious"</a:t>
            </a:r>
          </a:p>
          <a:p>
            <a:r>
              <a:t>Uncovering hidden consensus</a:t>
            </a:r>
          </a:p>
          <a:p>
            <a:r>
              <a:t>When people internalize it, enforcement becomes unnecessary</a:t>
            </a:r>
          </a:p>
        </p:txBody>
      </p:sp>
      <p:sp>
        <p:nvSpPr>
          <p:cNvPr id="8" name="Title">
            <a:extLst>
              <a:ext uri="{FF2B5EF4-FFF2-40B4-BE49-F238E27FC236}">
                <a16:creationId xmlns:a16="http://schemas.microsoft.com/office/drawing/2014/main" id="{65A915BA-74C5-6072-9DB4-430CE99997F7}"/>
              </a:ext>
            </a:extLst>
          </p:cNvPr>
          <p:cNvSpPr>
            <a:spLocks noGrp="1"/>
          </p:cNvSpPr>
          <p:nvPr>
            <p:ph sz="quarter" idx="14"/>
          </p:nvPr>
        </p:nvSpPr>
        <p:spPr/>
        <p:txBody>
          <a:bodyPr/>
          <a:lstStyle/>
          <a:p>
            <a:r>
              <a:t>Leading a New Common Sense</a:t>
            </a:r>
          </a:p>
        </p:txBody>
      </p:sp>
    </p:spTree>
    <p:extLst>
      <p:ext uri="{BB962C8B-B14F-4D97-AF65-F5344CB8AC3E}">
        <p14:creationId xmlns:p14="http://schemas.microsoft.com/office/powerpoint/2010/main" val="2294743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a:extLst>
              <a:ext uri="{FF2B5EF4-FFF2-40B4-BE49-F238E27FC236}">
                <a16:creationId xmlns:a16="http://schemas.microsoft.com/office/drawing/2014/main" id="{33E2FBB6-645E-8EF5-CF11-435BC4803D97}"/>
              </a:ext>
            </a:extLst>
          </p:cNvPr>
          <p:cNvSpPr>
            <a:spLocks noGrp="1"/>
          </p:cNvSpPr>
          <p:nvPr>
            <p:ph type="title"/>
          </p:nvPr>
        </p:nvSpPr>
        <p:spPr/>
        <p:txBody>
          <a:bodyPr>
            <a:normAutofit fontScale="90000"/>
          </a:bodyPr>
          <a:lstStyle/>
          <a:p>
            <a:r>
              <a:t>Managing Change Without Creating Enemies</a:t>
            </a:r>
          </a:p>
        </p:txBody>
      </p:sp>
      <p:sp>
        <p:nvSpPr>
          <p:cNvPr id="10" name="Item 1 Label">
            <a:extLst>
              <a:ext uri="{FF2B5EF4-FFF2-40B4-BE49-F238E27FC236}">
                <a16:creationId xmlns:a16="http://schemas.microsoft.com/office/drawing/2014/main" id="{1A8CEFD3-DF30-3BAD-69D4-E3B3B9EF5881}"/>
              </a:ext>
            </a:extLst>
          </p:cNvPr>
          <p:cNvSpPr>
            <a:spLocks noGrp="1"/>
          </p:cNvSpPr>
          <p:nvPr>
            <p:ph type="body" sz="quarter" idx="10"/>
          </p:nvPr>
        </p:nvSpPr>
        <p:spPr/>
        <p:txBody>
          <a:bodyPr/>
          <a:lstStyle/>
          <a:p>
            <a:r>
              <a:t>Step 1</a:t>
            </a:r>
          </a:p>
        </p:txBody>
      </p:sp>
      <p:sp>
        <p:nvSpPr>
          <p:cNvPr id="11" name="Item 1 Description">
            <a:extLst>
              <a:ext uri="{FF2B5EF4-FFF2-40B4-BE49-F238E27FC236}">
                <a16:creationId xmlns:a16="http://schemas.microsoft.com/office/drawing/2014/main" id="{118EB846-04F6-4361-676B-F15037992868}"/>
              </a:ext>
            </a:extLst>
          </p:cNvPr>
          <p:cNvSpPr>
            <a:spLocks noGrp="1"/>
          </p:cNvSpPr>
          <p:nvPr>
            <p:ph type="body" sz="quarter" idx="11"/>
          </p:nvPr>
        </p:nvSpPr>
        <p:spPr>
          <a:xfrm>
            <a:off x="380536" y="4818911"/>
            <a:ext cx="2410945" cy="594248"/>
          </a:xfrm>
        </p:spPr>
        <p:txBody>
          <a:bodyPr>
            <a:normAutofit fontScale="62500" lnSpcReduction="20000"/>
          </a:bodyPr>
          <a:lstStyle/>
          <a:p>
            <a:r>
              <a:rPr dirty="0"/>
              <a:t>Give them a suggestion, not an order</a:t>
            </a:r>
          </a:p>
        </p:txBody>
      </p:sp>
      <p:sp>
        <p:nvSpPr>
          <p:cNvPr id="12" name="Item 2 Label">
            <a:extLst>
              <a:ext uri="{FF2B5EF4-FFF2-40B4-BE49-F238E27FC236}">
                <a16:creationId xmlns:a16="http://schemas.microsoft.com/office/drawing/2014/main" id="{6A053F76-6C97-99CC-D482-8D36AF854532}"/>
              </a:ext>
            </a:extLst>
          </p:cNvPr>
          <p:cNvSpPr>
            <a:spLocks noGrp="1"/>
          </p:cNvSpPr>
          <p:nvPr>
            <p:ph type="body" sz="quarter" idx="12"/>
          </p:nvPr>
        </p:nvSpPr>
        <p:spPr/>
        <p:txBody>
          <a:bodyPr/>
          <a:lstStyle/>
          <a:p>
            <a:r>
              <a:t>Step 2</a:t>
            </a:r>
          </a:p>
        </p:txBody>
      </p:sp>
      <p:sp>
        <p:nvSpPr>
          <p:cNvPr id="13" name="Item 2 Description">
            <a:extLst>
              <a:ext uri="{FF2B5EF4-FFF2-40B4-BE49-F238E27FC236}">
                <a16:creationId xmlns:a16="http://schemas.microsoft.com/office/drawing/2014/main" id="{2E499EF8-41C1-BA46-9680-1B1F5256094D}"/>
              </a:ext>
            </a:extLst>
          </p:cNvPr>
          <p:cNvSpPr>
            <a:spLocks noGrp="1"/>
          </p:cNvSpPr>
          <p:nvPr>
            <p:ph type="body" sz="quarter" idx="13"/>
          </p:nvPr>
        </p:nvSpPr>
        <p:spPr>
          <a:xfrm>
            <a:off x="3401454" y="4818911"/>
            <a:ext cx="2410944" cy="594248"/>
          </a:xfrm>
        </p:spPr>
        <p:txBody>
          <a:bodyPr>
            <a:normAutofit fontScale="70000" lnSpcReduction="20000"/>
          </a:bodyPr>
          <a:lstStyle/>
          <a:p>
            <a:r>
              <a:t>Let them build comfort with the idea</a:t>
            </a:r>
          </a:p>
        </p:txBody>
      </p:sp>
      <p:sp>
        <p:nvSpPr>
          <p:cNvPr id="14" name="Item 3 Label">
            <a:extLst>
              <a:ext uri="{FF2B5EF4-FFF2-40B4-BE49-F238E27FC236}">
                <a16:creationId xmlns:a16="http://schemas.microsoft.com/office/drawing/2014/main" id="{BCB447A2-99E8-1B23-29B0-EB3FF919FEF4}"/>
              </a:ext>
            </a:extLst>
          </p:cNvPr>
          <p:cNvSpPr>
            <a:spLocks noGrp="1"/>
          </p:cNvSpPr>
          <p:nvPr>
            <p:ph type="body" sz="quarter" idx="14"/>
          </p:nvPr>
        </p:nvSpPr>
        <p:spPr/>
        <p:txBody>
          <a:bodyPr/>
          <a:lstStyle/>
          <a:p>
            <a:r>
              <a:t>Step 3</a:t>
            </a:r>
          </a:p>
        </p:txBody>
      </p:sp>
      <p:sp>
        <p:nvSpPr>
          <p:cNvPr id="15" name="Item 3 Description">
            <a:extLst>
              <a:ext uri="{FF2B5EF4-FFF2-40B4-BE49-F238E27FC236}">
                <a16:creationId xmlns:a16="http://schemas.microsoft.com/office/drawing/2014/main" id="{FE45DC7A-3E0F-3C3E-5847-04C73A4CE96B}"/>
              </a:ext>
            </a:extLst>
          </p:cNvPr>
          <p:cNvSpPr>
            <a:spLocks noGrp="1"/>
          </p:cNvSpPr>
          <p:nvPr>
            <p:ph type="body" sz="quarter" idx="15"/>
          </p:nvPr>
        </p:nvSpPr>
        <p:spPr>
          <a:xfrm>
            <a:off x="6379604" y="4813548"/>
            <a:ext cx="2410944" cy="594248"/>
          </a:xfrm>
        </p:spPr>
        <p:txBody>
          <a:bodyPr>
            <a:normAutofit fontScale="77500" lnSpcReduction="20000"/>
          </a:bodyPr>
          <a:lstStyle/>
          <a:p>
            <a:r>
              <a:t>Acknowledge what's being given up</a:t>
            </a:r>
          </a:p>
        </p:txBody>
      </p:sp>
      <p:sp>
        <p:nvSpPr>
          <p:cNvPr id="16" name="Item 4 Label">
            <a:extLst>
              <a:ext uri="{FF2B5EF4-FFF2-40B4-BE49-F238E27FC236}">
                <a16:creationId xmlns:a16="http://schemas.microsoft.com/office/drawing/2014/main" id="{79D6B772-788A-4A14-E5EF-753B3FC9C216}"/>
              </a:ext>
            </a:extLst>
          </p:cNvPr>
          <p:cNvSpPr>
            <a:spLocks noGrp="1"/>
          </p:cNvSpPr>
          <p:nvPr>
            <p:ph type="body" sz="quarter" idx="16"/>
          </p:nvPr>
        </p:nvSpPr>
        <p:spPr/>
        <p:txBody>
          <a:bodyPr/>
          <a:lstStyle/>
          <a:p>
            <a:r>
              <a:t>Step 4</a:t>
            </a:r>
          </a:p>
        </p:txBody>
      </p:sp>
      <p:sp>
        <p:nvSpPr>
          <p:cNvPr id="17" name="Item 4 Description">
            <a:extLst>
              <a:ext uri="{FF2B5EF4-FFF2-40B4-BE49-F238E27FC236}">
                <a16:creationId xmlns:a16="http://schemas.microsoft.com/office/drawing/2014/main" id="{94074C4A-A26B-1383-3689-14DDAABCCD67}"/>
              </a:ext>
            </a:extLst>
          </p:cNvPr>
          <p:cNvSpPr>
            <a:spLocks noGrp="1"/>
          </p:cNvSpPr>
          <p:nvPr>
            <p:ph type="body" sz="quarter" idx="17"/>
          </p:nvPr>
        </p:nvSpPr>
        <p:spPr>
          <a:xfrm>
            <a:off x="9357754" y="4813548"/>
            <a:ext cx="2410944" cy="594248"/>
          </a:xfrm>
        </p:spPr>
        <p:txBody>
          <a:bodyPr>
            <a:normAutofit fontScale="85000" lnSpcReduction="20000"/>
          </a:bodyPr>
          <a:lstStyle/>
          <a:p>
            <a:r>
              <a:t>Help them craft the plan themselves</a:t>
            </a:r>
          </a:p>
        </p:txBody>
      </p:sp>
    </p:spTree>
    <p:extLst>
      <p:ext uri="{BB962C8B-B14F-4D97-AF65-F5344CB8AC3E}">
        <p14:creationId xmlns:p14="http://schemas.microsoft.com/office/powerpoint/2010/main" val="30525972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a:extLst>
              <a:ext uri="{FF2B5EF4-FFF2-40B4-BE49-F238E27FC236}">
                <a16:creationId xmlns:a16="http://schemas.microsoft.com/office/drawing/2014/main" id="{EAFD0FD4-6D7A-48F9-DAE9-474EF7F344D3}"/>
              </a:ext>
            </a:extLst>
          </p:cNvPr>
          <p:cNvSpPr>
            <a:spLocks noGrp="1"/>
          </p:cNvSpPr>
          <p:nvPr>
            <p:ph type="body" sz="quarter" idx="12"/>
          </p:nvPr>
        </p:nvSpPr>
        <p:spPr/>
        <p:txBody>
          <a:bodyPr/>
          <a:lstStyle/>
          <a:p>
            <a:r>
              <a:t>Even good change triggers loss aversion</a:t>
            </a:r>
          </a:p>
          <a:p>
            <a:r>
              <a:t>Acknowledge what stays the same</a:t>
            </a:r>
          </a:p>
          <a:p>
            <a:r>
              <a:t>"I know the old way was comfortable"</a:t>
            </a:r>
          </a:p>
          <a:p>
            <a:r>
              <a:t>Skipping this step is why mandates fail</a:t>
            </a:r>
          </a:p>
        </p:txBody>
      </p:sp>
      <p:sp>
        <p:nvSpPr>
          <p:cNvPr id="8" name="Title">
            <a:extLst>
              <a:ext uri="{FF2B5EF4-FFF2-40B4-BE49-F238E27FC236}">
                <a16:creationId xmlns:a16="http://schemas.microsoft.com/office/drawing/2014/main" id="{65A915BA-74C5-6072-9DB4-430CE99997F7}"/>
              </a:ext>
            </a:extLst>
          </p:cNvPr>
          <p:cNvSpPr>
            <a:spLocks noGrp="1"/>
          </p:cNvSpPr>
          <p:nvPr>
            <p:ph sz="quarter" idx="14"/>
          </p:nvPr>
        </p:nvSpPr>
        <p:spPr/>
        <p:txBody>
          <a:bodyPr/>
          <a:lstStyle/>
          <a:p>
            <a:r>
              <a:t>The Feelings of Loss</a:t>
            </a:r>
          </a:p>
        </p:txBody>
      </p:sp>
    </p:spTree>
    <p:extLst>
      <p:ext uri="{BB962C8B-B14F-4D97-AF65-F5344CB8AC3E}">
        <p14:creationId xmlns:p14="http://schemas.microsoft.com/office/powerpoint/2010/main" val="22947433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B9192-4559-9668-41BD-B8EDBAB72413}"/>
            </a:ext>
          </a:extLst>
        </p:cNvPr>
        <p:cNvGrpSpPr/>
        <p:nvPr/>
      </p:nvGrpSpPr>
      <p:grpSpPr>
        <a:xfrm>
          <a:off x="0" y="0"/>
          <a:ext cx="0" cy="0"/>
          <a:chOff x="0" y="0"/>
          <a:chExt cx="0" cy="0"/>
        </a:xfrm>
      </p:grpSpPr>
      <p:sp>
        <p:nvSpPr>
          <p:cNvPr id="3" name="Title">
            <a:extLst>
              <a:ext uri="{FF2B5EF4-FFF2-40B4-BE49-F238E27FC236}">
                <a16:creationId xmlns:a16="http://schemas.microsoft.com/office/drawing/2014/main" id="{255CD715-CFE5-FAD2-2C33-77040590C34B}"/>
              </a:ext>
            </a:extLst>
          </p:cNvPr>
          <p:cNvSpPr>
            <a:spLocks noGrp="1"/>
          </p:cNvSpPr>
          <p:nvPr>
            <p:ph type="title"/>
          </p:nvPr>
        </p:nvSpPr>
        <p:spPr/>
        <p:txBody>
          <a:bodyPr/>
          <a:lstStyle/>
          <a:p>
            <a:r>
              <a:t>How to Deliver Bad News</a:t>
            </a:r>
          </a:p>
        </p:txBody>
      </p:sp>
      <p:sp>
        <p:nvSpPr>
          <p:cNvPr id="4" name="Content">
            <a:extLst>
              <a:ext uri="{FF2B5EF4-FFF2-40B4-BE49-F238E27FC236}">
                <a16:creationId xmlns:a16="http://schemas.microsoft.com/office/drawing/2014/main" id="{A144E305-C122-0E04-6E2C-1A375493C47C}"/>
              </a:ext>
            </a:extLst>
          </p:cNvPr>
          <p:cNvSpPr>
            <a:spLocks noGrp="1"/>
          </p:cNvSpPr>
          <p:nvPr>
            <p:ph type="body" sz="quarter" idx="12"/>
          </p:nvPr>
        </p:nvSpPr>
        <p:spPr/>
        <p:txBody>
          <a:bodyPr/>
          <a:lstStyle/>
          <a:p>
            <a:r>
              <a:t>Left column creates defensiveness and uncertainty</a:t>
            </a:r>
          </a:p>
          <a:p>
            <a:r>
              <a:t>Right column moves the conversation forward</a:t>
            </a:r>
          </a:p>
        </p:txBody>
      </p:sp>
      <p:pic>
        <p:nvPicPr>
          <p:cNvPr id="6" name="Table">
            <a:extLst>
              <a:ext uri="{FF2B5EF4-FFF2-40B4-BE49-F238E27FC236}">
                <a16:creationId xmlns:a16="http://schemas.microsoft.com/office/drawing/2014/main" id="{1E665574-9A1C-C908-893A-366E7A52E935}"/>
              </a:ext>
            </a:extLst>
          </p:cNvPr>
          <p:cNvPicPr>
            <a:picLocks noChangeAspect="1"/>
          </p:cNvPicPr>
          <p:nvPr/>
        </p:nvPicPr>
        <p:blipFill>
          <a:blip r:embed="rId3">
            <a:extLst>
              <a:ext uri="{28A0092B-C50C-407E-A947-70E740481C1C}">
                <a14:useLocalDpi xmlns:a14="http://schemas.microsoft.com/office/drawing/2010/main" val="0"/>
              </a:ext>
            </a:extLst>
          </a:blip>
          <a:srcRect b="55004"/>
          <a:stretch>
            <a:fillRect/>
          </a:stretch>
        </p:blipFill>
        <p:spPr>
          <a:xfrm>
            <a:off x="462901" y="1889429"/>
            <a:ext cx="6826945" cy="3642835"/>
          </a:xfrm>
          <a:prstGeom prst="rect">
            <a:avLst/>
          </a:prstGeom>
        </p:spPr>
      </p:pic>
    </p:spTree>
    <p:extLst>
      <p:ext uri="{BB962C8B-B14F-4D97-AF65-F5344CB8AC3E}">
        <p14:creationId xmlns:p14="http://schemas.microsoft.com/office/powerpoint/2010/main" val="35213599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a:extLst>
              <a:ext uri="{FF2B5EF4-FFF2-40B4-BE49-F238E27FC236}">
                <a16:creationId xmlns:a16="http://schemas.microsoft.com/office/drawing/2014/main" id="{EAFD0FD4-6D7A-48F9-DAE9-474EF7F344D3}"/>
              </a:ext>
            </a:extLst>
          </p:cNvPr>
          <p:cNvSpPr>
            <a:spLocks noGrp="1"/>
          </p:cNvSpPr>
          <p:nvPr>
            <p:ph type="body" sz="quarter" idx="12"/>
          </p:nvPr>
        </p:nvSpPr>
        <p:spPr/>
        <p:txBody>
          <a:bodyPr>
            <a:normAutofit/>
          </a:bodyPr>
          <a:lstStyle/>
          <a:p>
            <a:r>
              <a:rPr sz="3200" dirty="0"/>
              <a:t>"Some things to try..."</a:t>
            </a:r>
          </a:p>
          <a:p>
            <a:r>
              <a:rPr sz="3200" dirty="0"/>
              <a:t>"Here's something that might work..."</a:t>
            </a:r>
          </a:p>
          <a:p>
            <a:r>
              <a:rPr sz="3200" dirty="0"/>
              <a:t>"Sometimes I find this helpful..."</a:t>
            </a:r>
          </a:p>
          <a:p>
            <a:r>
              <a:rPr sz="3200" dirty="0"/>
              <a:t>"Because when you think about it..."</a:t>
            </a:r>
          </a:p>
        </p:txBody>
      </p:sp>
      <p:sp>
        <p:nvSpPr>
          <p:cNvPr id="8" name="Title">
            <a:extLst>
              <a:ext uri="{FF2B5EF4-FFF2-40B4-BE49-F238E27FC236}">
                <a16:creationId xmlns:a16="http://schemas.microsoft.com/office/drawing/2014/main" id="{65A915BA-74C5-6072-9DB4-430CE99997F7}"/>
              </a:ext>
            </a:extLst>
          </p:cNvPr>
          <p:cNvSpPr>
            <a:spLocks noGrp="1"/>
          </p:cNvSpPr>
          <p:nvPr>
            <p:ph sz="quarter" idx="14"/>
          </p:nvPr>
        </p:nvSpPr>
        <p:spPr/>
        <p:txBody>
          <a:bodyPr/>
          <a:lstStyle/>
          <a:p>
            <a:r>
              <a:t>Enlisting Phrases — Your Reference Card</a:t>
            </a:r>
          </a:p>
        </p:txBody>
      </p:sp>
    </p:spTree>
    <p:extLst>
      <p:ext uri="{BB962C8B-B14F-4D97-AF65-F5344CB8AC3E}">
        <p14:creationId xmlns:p14="http://schemas.microsoft.com/office/powerpoint/2010/main" val="22947433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a:extLst>
              <a:ext uri="{FF2B5EF4-FFF2-40B4-BE49-F238E27FC236}">
                <a16:creationId xmlns:a16="http://schemas.microsoft.com/office/drawing/2014/main" id="{EAFD0FD4-6D7A-48F9-DAE9-474EF7F344D3}"/>
              </a:ext>
            </a:extLst>
          </p:cNvPr>
          <p:cNvSpPr>
            <a:spLocks noGrp="1"/>
          </p:cNvSpPr>
          <p:nvPr>
            <p:ph type="body" sz="quarter" idx="12"/>
          </p:nvPr>
        </p:nvSpPr>
        <p:spPr/>
        <p:txBody>
          <a:bodyPr/>
          <a:lstStyle/>
          <a:p>
            <a:r>
              <a:t>At first, these swaps feel clunky and deliberate</a:t>
            </a:r>
          </a:p>
          <a:p>
            <a:r>
              <a:t>Then they become second nature</a:t>
            </a:r>
          </a:p>
          <a:p>
            <a:r>
              <a:t>That's fluency — leadership becomes ambient, not performed</a:t>
            </a:r>
          </a:p>
          <a:p>
            <a:r>
              <a:t>The words disappear. The culture remains.</a:t>
            </a:r>
          </a:p>
        </p:txBody>
      </p:sp>
      <p:sp>
        <p:nvSpPr>
          <p:cNvPr id="8" name="Title">
            <a:extLst>
              <a:ext uri="{FF2B5EF4-FFF2-40B4-BE49-F238E27FC236}">
                <a16:creationId xmlns:a16="http://schemas.microsoft.com/office/drawing/2014/main" id="{65A915BA-74C5-6072-9DB4-430CE99997F7}"/>
              </a:ext>
            </a:extLst>
          </p:cNvPr>
          <p:cNvSpPr>
            <a:spLocks noGrp="1"/>
          </p:cNvSpPr>
          <p:nvPr>
            <p:ph sz="quarter" idx="14"/>
          </p:nvPr>
        </p:nvSpPr>
        <p:spPr/>
        <p:txBody>
          <a:bodyPr/>
          <a:lstStyle/>
          <a:p>
            <a:r>
              <a:t>When This Becomes Fluency</a:t>
            </a:r>
          </a:p>
        </p:txBody>
      </p:sp>
    </p:spTree>
    <p:extLst>
      <p:ext uri="{BB962C8B-B14F-4D97-AF65-F5344CB8AC3E}">
        <p14:creationId xmlns:p14="http://schemas.microsoft.com/office/powerpoint/2010/main" val="2294743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ndefined">
            <a:extLst>
              <a:ext uri="{FF2B5EF4-FFF2-40B4-BE49-F238E27FC236}">
                <a16:creationId xmlns:a16="http://schemas.microsoft.com/office/drawing/2014/main" id="{7CA8FFB7-30FD-18BF-D9D4-974292DF4F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5414"/>
          <a:stretch>
            <a:fillRect/>
          </a:stretch>
        </p:blipFill>
        <p:spPr bwMode="auto">
          <a:xfrm>
            <a:off x="20" y="10"/>
            <a:ext cx="12191980" cy="6857990"/>
          </a:xfrm>
          <a:prstGeom prst="rect">
            <a:avLst/>
          </a:prstGeom>
          <a:solidFill>
            <a:srgbClr val="FFFFFF"/>
          </a:solidFill>
        </p:spPr>
      </p:pic>
      <p:sp>
        <p:nvSpPr>
          <p:cNvPr id="3" name="TextBox 2">
            <a:extLst>
              <a:ext uri="{FF2B5EF4-FFF2-40B4-BE49-F238E27FC236}">
                <a16:creationId xmlns:a16="http://schemas.microsoft.com/office/drawing/2014/main" id="{1D56DB13-F42E-9AE8-6AB1-75414CBE261B}"/>
              </a:ext>
            </a:extLst>
          </p:cNvPr>
          <p:cNvSpPr txBox="1"/>
          <p:nvPr/>
        </p:nvSpPr>
        <p:spPr>
          <a:xfrm>
            <a:off x="619432" y="1767007"/>
            <a:ext cx="4704735" cy="1661993"/>
          </a:xfrm>
          <a:prstGeom prst="rect">
            <a:avLst/>
          </a:prstGeom>
          <a:noFill/>
        </p:spPr>
        <p:txBody>
          <a:bodyPr wrap="square" rtlCol="0">
            <a:spAutoFit/>
          </a:bodyPr>
          <a:lstStyle/>
          <a:p>
            <a:r>
              <a:rPr lang="en-US" sz="5400" dirty="0"/>
              <a:t>George Lakoff</a:t>
            </a:r>
            <a:br>
              <a:rPr lang="en-US" sz="5400" dirty="0"/>
            </a:br>
            <a:r>
              <a:rPr lang="en-US" sz="2800" dirty="0"/>
              <a:t>Cognitive Linguist</a:t>
            </a:r>
            <a:endParaRPr lang="en-US" dirty="0"/>
          </a:p>
          <a:p>
            <a:r>
              <a:rPr lang="en-US" sz="2000" dirty="0"/>
              <a:t>University of California @ Berkeley</a:t>
            </a:r>
            <a:endParaRPr lang="en-US" dirty="0"/>
          </a:p>
        </p:txBody>
      </p:sp>
    </p:spTree>
    <p:extLst>
      <p:ext uri="{BB962C8B-B14F-4D97-AF65-F5344CB8AC3E}">
        <p14:creationId xmlns:p14="http://schemas.microsoft.com/office/powerpoint/2010/main" val="33921822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BAC5C-9392-9A34-004B-2FF031E604D4}"/>
            </a:ext>
          </a:extLst>
        </p:cNvPr>
        <p:cNvGrpSpPr/>
        <p:nvPr/>
      </p:nvGrpSpPr>
      <p:grpSpPr>
        <a:xfrm>
          <a:off x="0" y="0"/>
          <a:ext cx="0" cy="0"/>
          <a:chOff x="0" y="0"/>
          <a:chExt cx="0" cy="0"/>
        </a:xfrm>
      </p:grpSpPr>
      <p:pic>
        <p:nvPicPr>
          <p:cNvPr id="6" name="Photo">
            <a:extLst>
              <a:ext uri="{FF2B5EF4-FFF2-40B4-BE49-F238E27FC236}">
                <a16:creationId xmlns:a16="http://schemas.microsoft.com/office/drawing/2014/main" id="{145FDDBB-CDCC-BFC9-239E-086E93626B11}"/>
              </a:ext>
            </a:extLst>
          </p:cNvPr>
          <p:cNvPicPr>
            <a:picLocks noChangeAspect="1"/>
          </p:cNvPicPr>
          <p:nvPr/>
        </p:nvPicPr>
        <p:blipFill rotWithShape="1">
          <a:blip r:embed="rId3">
            <a:extLst>
              <a:ext uri="{28A0092B-C50C-407E-A947-70E740481C1C}">
                <a14:useLocalDpi xmlns:a14="http://schemas.microsoft.com/office/drawing/2010/main" val="0"/>
              </a:ext>
            </a:extLst>
          </a:blip>
          <a:srcRect l="38" r="38"/>
          <a:stretch/>
        </p:blipFill>
        <p:spPr>
          <a:xfrm>
            <a:off x="-1" y="1"/>
            <a:ext cx="12246169" cy="6857998"/>
          </a:xfrm>
          <a:prstGeom prst="rect">
            <a:avLst/>
          </a:prstGeom>
        </p:spPr>
      </p:pic>
      <p:sp>
        <p:nvSpPr>
          <p:cNvPr id="9" name="Title">
            <a:extLst>
              <a:ext uri="{FF2B5EF4-FFF2-40B4-BE49-F238E27FC236}">
                <a16:creationId xmlns:a16="http://schemas.microsoft.com/office/drawing/2014/main" id="{6920FFC7-91ED-4CC1-7EEF-29C5D26F4B0E}"/>
              </a:ext>
            </a:extLst>
          </p:cNvPr>
          <p:cNvSpPr>
            <a:spLocks noGrp="1"/>
          </p:cNvSpPr>
          <p:nvPr>
            <p:ph type="title"/>
          </p:nvPr>
        </p:nvSpPr>
        <p:spPr/>
        <p:txBody>
          <a:bodyPr/>
          <a:lstStyle/>
          <a:p>
            <a:r>
              <a:t>Here's What Actually Works</a:t>
            </a:r>
          </a:p>
        </p:txBody>
      </p:sp>
    </p:spTree>
    <p:extLst>
      <p:ext uri="{BB962C8B-B14F-4D97-AF65-F5344CB8AC3E}">
        <p14:creationId xmlns:p14="http://schemas.microsoft.com/office/powerpoint/2010/main" val="6371256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a:extLst>
              <a:ext uri="{FF2B5EF4-FFF2-40B4-BE49-F238E27FC236}">
                <a16:creationId xmlns:a16="http://schemas.microsoft.com/office/drawing/2014/main" id="{EAFD0FD4-6D7A-48F9-DAE9-474EF7F344D3}"/>
              </a:ext>
            </a:extLst>
          </p:cNvPr>
          <p:cNvSpPr>
            <a:spLocks noGrp="1"/>
          </p:cNvSpPr>
          <p:nvPr>
            <p:ph type="body" sz="quarter" idx="12"/>
          </p:nvPr>
        </p:nvSpPr>
        <p:spPr/>
        <p:txBody>
          <a:bodyPr/>
          <a:lstStyle/>
          <a:p>
            <a:r>
              <a:t>Words shape perception and reality — don't think of an elephant</a:t>
            </a:r>
          </a:p>
          <a:p>
            <a:r>
              <a:t>Point toward what you want — the mountain biking principle</a:t>
            </a:r>
          </a:p>
          <a:p>
            <a:r>
              <a:t>Enlist, don't tell — be the pirate captain, not Cortez</a:t>
            </a:r>
          </a:p>
          <a:p>
            <a:r>
              <a:t>State goals, not solutions — let your team own the answer</a:t>
            </a:r>
          </a:p>
          <a:p>
            <a:r>
              <a:t>Honor the loss — even good change costs something</a:t>
            </a:r>
          </a:p>
          <a:p>
            <a:r>
              <a:t>Fluency makes it invisible — the words disappear, the culture remains</a:t>
            </a:r>
          </a:p>
        </p:txBody>
      </p:sp>
      <p:sp>
        <p:nvSpPr>
          <p:cNvPr id="8" name="Title">
            <a:extLst>
              <a:ext uri="{FF2B5EF4-FFF2-40B4-BE49-F238E27FC236}">
                <a16:creationId xmlns:a16="http://schemas.microsoft.com/office/drawing/2014/main" id="{65A915BA-74C5-6072-9DB4-430CE99997F7}"/>
              </a:ext>
            </a:extLst>
          </p:cNvPr>
          <p:cNvSpPr>
            <a:spLocks noGrp="1"/>
          </p:cNvSpPr>
          <p:nvPr>
            <p:ph sz="quarter" idx="14"/>
          </p:nvPr>
        </p:nvSpPr>
        <p:spPr/>
        <p:txBody>
          <a:bodyPr/>
          <a:lstStyle/>
          <a:p>
            <a:r>
              <a:t>Module 4 Key Takeaways</a:t>
            </a:r>
          </a:p>
        </p:txBody>
      </p:sp>
    </p:spTree>
    <p:extLst>
      <p:ext uri="{BB962C8B-B14F-4D97-AF65-F5344CB8AC3E}">
        <p14:creationId xmlns:p14="http://schemas.microsoft.com/office/powerpoint/2010/main" val="2294743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48E7D-204A-4ED5-AA8B-7C2E7E4A6058}"/>
              </a:ext>
            </a:extLst>
          </p:cNvPr>
          <p:cNvSpPr>
            <a:spLocks noGrp="1"/>
          </p:cNvSpPr>
          <p:nvPr>
            <p:ph type="title"/>
          </p:nvPr>
        </p:nvSpPr>
        <p:spPr/>
        <p:txBody>
          <a:bodyPr/>
          <a:lstStyle/>
          <a:p>
            <a:r>
              <a:rPr lang="en-US" dirty="0"/>
              <a:t>Linguistic Frames</a:t>
            </a:r>
          </a:p>
        </p:txBody>
      </p:sp>
    </p:spTree>
    <p:extLst>
      <p:ext uri="{BB962C8B-B14F-4D97-AF65-F5344CB8AC3E}">
        <p14:creationId xmlns:p14="http://schemas.microsoft.com/office/powerpoint/2010/main" val="3830712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9345EE-5763-4EFE-A80E-A928B6BED1E9}"/>
              </a:ext>
            </a:extLst>
          </p:cNvPr>
          <p:cNvSpPr>
            <a:spLocks noGrp="1"/>
          </p:cNvSpPr>
          <p:nvPr>
            <p:ph type="title"/>
          </p:nvPr>
        </p:nvSpPr>
        <p:spPr/>
        <p:txBody>
          <a:bodyPr/>
          <a:lstStyle/>
          <a:p>
            <a:r>
              <a:rPr lang="en-US" dirty="0"/>
              <a:t>On the count of 3…</a:t>
            </a:r>
          </a:p>
        </p:txBody>
      </p:sp>
    </p:spTree>
    <p:extLst>
      <p:ext uri="{BB962C8B-B14F-4D97-AF65-F5344CB8AC3E}">
        <p14:creationId xmlns:p14="http://schemas.microsoft.com/office/powerpoint/2010/main" val="3414200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945B5-6032-4F84-A4A4-483F2C903D9E}"/>
              </a:ext>
            </a:extLst>
          </p:cNvPr>
          <p:cNvSpPr>
            <a:spLocks noGrp="1"/>
          </p:cNvSpPr>
          <p:nvPr>
            <p:ph type="title"/>
          </p:nvPr>
        </p:nvSpPr>
        <p:spPr/>
        <p:txBody>
          <a:bodyPr/>
          <a:lstStyle/>
          <a:p>
            <a:r>
              <a:rPr lang="en-US" dirty="0"/>
              <a:t>Don’t think of an elephant.</a:t>
            </a:r>
          </a:p>
        </p:txBody>
      </p:sp>
      <p:pic>
        <p:nvPicPr>
          <p:cNvPr id="6" name="Graphic 5" descr="Elephant outline">
            <a:extLst>
              <a:ext uri="{FF2B5EF4-FFF2-40B4-BE49-F238E27FC236}">
                <a16:creationId xmlns:a16="http://schemas.microsoft.com/office/drawing/2014/main" id="{3A23F483-8200-5BFC-A40C-CD8283BFC8B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668000" y="5461000"/>
            <a:ext cx="1219200" cy="1219200"/>
          </a:xfrm>
          <a:prstGeom prst="rect">
            <a:avLst/>
          </a:prstGeom>
        </p:spPr>
      </p:pic>
    </p:spTree>
    <p:extLst>
      <p:ext uri="{BB962C8B-B14F-4D97-AF65-F5344CB8AC3E}">
        <p14:creationId xmlns:p14="http://schemas.microsoft.com/office/powerpoint/2010/main" val="783009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5CBC7-3625-4914-B11E-BC94BE0450F7}"/>
              </a:ext>
            </a:extLst>
          </p:cNvPr>
          <p:cNvSpPr>
            <a:spLocks noGrp="1"/>
          </p:cNvSpPr>
          <p:nvPr>
            <p:ph type="title"/>
          </p:nvPr>
        </p:nvSpPr>
        <p:spPr>
          <a:xfrm>
            <a:off x="6202018" y="2"/>
            <a:ext cx="5989983" cy="6857999"/>
          </a:xfrm>
        </p:spPr>
        <p:txBody>
          <a:bodyPr/>
          <a:lstStyle/>
          <a:p>
            <a:r>
              <a:rPr lang="en-US" dirty="0"/>
              <a:t>“I’m not a crook.”</a:t>
            </a:r>
          </a:p>
        </p:txBody>
      </p:sp>
      <p:pic>
        <p:nvPicPr>
          <p:cNvPr id="1026" name="Picture 2" descr="https://catalog.archives.gov/OpaAPI/media/194365/content/arcmedia/media/images/30/4/30-0316a.gif">
            <a:extLst>
              <a:ext uri="{FF2B5EF4-FFF2-40B4-BE49-F238E27FC236}">
                <a16:creationId xmlns:a16="http://schemas.microsoft.com/office/drawing/2014/main" id="{844B6E9E-8BCD-450A-9EA9-50EB3B520D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23" t="1417" r="1997" b="1191"/>
          <a:stretch/>
        </p:blipFill>
        <p:spPr bwMode="auto">
          <a:xfrm>
            <a:off x="1" y="1"/>
            <a:ext cx="5328244"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0A7A26F-3193-496A-883F-71D0936B418D}"/>
              </a:ext>
            </a:extLst>
          </p:cNvPr>
          <p:cNvSpPr/>
          <p:nvPr/>
        </p:nvSpPr>
        <p:spPr>
          <a:xfrm>
            <a:off x="6149007" y="6396604"/>
            <a:ext cx="6096000" cy="307777"/>
          </a:xfrm>
          <a:prstGeom prst="rect">
            <a:avLst/>
          </a:prstGeom>
        </p:spPr>
        <p:txBody>
          <a:bodyPr>
            <a:spAutoFit/>
          </a:bodyPr>
          <a:lstStyle/>
          <a:p>
            <a:r>
              <a:rPr lang="en-US" sz="1400" dirty="0"/>
              <a:t>https://www.nixonfoundation.org/artifact/official-presidential-portrait/</a:t>
            </a:r>
          </a:p>
        </p:txBody>
      </p:sp>
      <p:sp>
        <p:nvSpPr>
          <p:cNvPr id="5" name="Rectangle 4">
            <a:extLst>
              <a:ext uri="{FF2B5EF4-FFF2-40B4-BE49-F238E27FC236}">
                <a16:creationId xmlns:a16="http://schemas.microsoft.com/office/drawing/2014/main" id="{07A1F111-CBA6-4742-9EE0-B08022EC5BDA}"/>
              </a:ext>
            </a:extLst>
          </p:cNvPr>
          <p:cNvSpPr/>
          <p:nvPr/>
        </p:nvSpPr>
        <p:spPr>
          <a:xfrm>
            <a:off x="9511498" y="4092406"/>
            <a:ext cx="1804671" cy="523220"/>
          </a:xfrm>
          <a:prstGeom prst="rect">
            <a:avLst/>
          </a:prstGeom>
        </p:spPr>
        <p:txBody>
          <a:bodyPr wrap="square">
            <a:spAutoFit/>
          </a:bodyPr>
          <a:lstStyle/>
          <a:p>
            <a:pPr algn="r"/>
            <a:r>
              <a:rPr lang="en-US" sz="1400" dirty="0"/>
              <a:t>Richard M. Nixon</a:t>
            </a:r>
            <a:br>
              <a:rPr lang="en-US" sz="1400" dirty="0"/>
            </a:br>
            <a:r>
              <a:rPr lang="en-US" sz="1400" dirty="0"/>
              <a:t>November 17, 1973</a:t>
            </a:r>
          </a:p>
        </p:txBody>
      </p:sp>
    </p:spTree>
    <p:extLst>
      <p:ext uri="{BB962C8B-B14F-4D97-AF65-F5344CB8AC3E}">
        <p14:creationId xmlns:p14="http://schemas.microsoft.com/office/powerpoint/2010/main" val="3817326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48E7D-204A-4ED5-AA8B-7C2E7E4A6058}"/>
              </a:ext>
            </a:extLst>
          </p:cNvPr>
          <p:cNvSpPr>
            <a:spLocks noGrp="1"/>
          </p:cNvSpPr>
          <p:nvPr>
            <p:ph type="title"/>
          </p:nvPr>
        </p:nvSpPr>
        <p:spPr/>
        <p:txBody>
          <a:bodyPr/>
          <a:lstStyle/>
          <a:p>
            <a:r>
              <a:rPr lang="en-US" dirty="0"/>
              <a:t>Linguistic Frames</a:t>
            </a:r>
          </a:p>
        </p:txBody>
      </p:sp>
    </p:spTree>
    <p:extLst>
      <p:ext uri="{BB962C8B-B14F-4D97-AF65-F5344CB8AC3E}">
        <p14:creationId xmlns:p14="http://schemas.microsoft.com/office/powerpoint/2010/main" val="2527290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F36BDE-CEBE-4698-A1BB-D47FB39EC9CF}"/>
              </a:ext>
            </a:extLst>
          </p:cNvPr>
          <p:cNvSpPr>
            <a:spLocks noGrp="1"/>
          </p:cNvSpPr>
          <p:nvPr>
            <p:ph type="title"/>
          </p:nvPr>
        </p:nvSpPr>
        <p:spPr/>
        <p:txBody>
          <a:bodyPr>
            <a:noAutofit/>
          </a:bodyPr>
          <a:lstStyle/>
          <a:p>
            <a:r>
              <a:rPr lang="en-US" sz="3600" dirty="0"/>
              <a:t>“Frames are mental structures that shape the way we see the world. … You can't see or hear frames.  They are part of what...cognitive scientists call the </a:t>
            </a:r>
            <a:br>
              <a:rPr lang="en-US" sz="3600" dirty="0"/>
            </a:br>
            <a:r>
              <a:rPr lang="en-US" sz="3600" dirty="0"/>
              <a:t>'cognitive unconscious’.”</a:t>
            </a:r>
          </a:p>
        </p:txBody>
      </p:sp>
      <p:sp>
        <p:nvSpPr>
          <p:cNvPr id="4" name="Rectangle 3">
            <a:extLst>
              <a:ext uri="{FF2B5EF4-FFF2-40B4-BE49-F238E27FC236}">
                <a16:creationId xmlns:a16="http://schemas.microsoft.com/office/drawing/2014/main" id="{DDF3F859-A4B4-45B6-B39A-0E4C8DED2368}"/>
              </a:ext>
            </a:extLst>
          </p:cNvPr>
          <p:cNvSpPr/>
          <p:nvPr/>
        </p:nvSpPr>
        <p:spPr>
          <a:xfrm>
            <a:off x="5965207" y="4657902"/>
            <a:ext cx="4235326" cy="646331"/>
          </a:xfrm>
          <a:prstGeom prst="rect">
            <a:avLst/>
          </a:prstGeom>
        </p:spPr>
        <p:txBody>
          <a:bodyPr wrap="none">
            <a:spAutoFit/>
          </a:bodyPr>
          <a:lstStyle/>
          <a:p>
            <a:pPr algn="r"/>
            <a:r>
              <a:rPr lang="en-US" i="1" dirty="0">
                <a:solidFill>
                  <a:srgbClr val="111111"/>
                </a:solidFill>
                <a:latin typeface="Amazon Ember"/>
              </a:rPr>
              <a:t>George Lakoff, </a:t>
            </a:r>
          </a:p>
          <a:p>
            <a:pPr algn="r"/>
            <a:r>
              <a:rPr lang="en-US" i="1" dirty="0">
                <a:solidFill>
                  <a:srgbClr val="111111"/>
                </a:solidFill>
                <a:latin typeface="Amazon Ember"/>
              </a:rPr>
              <a:t>“The ALL NEW Don't Think of an Elephant!”</a:t>
            </a:r>
          </a:p>
        </p:txBody>
      </p:sp>
    </p:spTree>
    <p:extLst>
      <p:ext uri="{BB962C8B-B14F-4D97-AF65-F5344CB8AC3E}">
        <p14:creationId xmlns:p14="http://schemas.microsoft.com/office/powerpoint/2010/main" val="230379544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enday">
      <a:majorFont>
        <a:latin typeface="Acumin Pro Semibold"/>
        <a:ea typeface=""/>
        <a:cs typeface=""/>
      </a:majorFont>
      <a:minorFont>
        <a:latin typeface="Acumin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5518</TotalTime>
  <Words>4458</Words>
  <Application>Microsoft Macintosh PowerPoint</Application>
  <PresentationFormat>Widescreen</PresentationFormat>
  <Paragraphs>353</Paragraphs>
  <Slides>31</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Acumin Pro</vt:lpstr>
      <vt:lpstr>Acumin Pro Semibold</vt:lpstr>
      <vt:lpstr>Amazon Ember</vt:lpstr>
      <vt:lpstr>Aptos</vt:lpstr>
      <vt:lpstr>Arial</vt:lpstr>
      <vt:lpstr>Calibri</vt:lpstr>
      <vt:lpstr>Courier New</vt:lpstr>
      <vt:lpstr>Gotham Medium</vt:lpstr>
      <vt:lpstr>Segoe UI</vt:lpstr>
      <vt:lpstr>1_Office Theme</vt:lpstr>
      <vt:lpstr>Human Factors in Engineering  Words for Leaders</vt:lpstr>
      <vt:lpstr>Idea: This Is What Generative  Leadership Sounds Like</vt:lpstr>
      <vt:lpstr>PowerPoint Presentation</vt:lpstr>
      <vt:lpstr>Linguistic Frames</vt:lpstr>
      <vt:lpstr>On the count of 3…</vt:lpstr>
      <vt:lpstr>Don’t think of an elephant.</vt:lpstr>
      <vt:lpstr>“I’m not a crook.”</vt:lpstr>
      <vt:lpstr>Linguistic Frames</vt:lpstr>
      <vt:lpstr>“Frames are mental structures that shape the way we see the world. … You can't see or hear frames.  They are part of what...cognitive scientists call the  'cognitive unconscious’.”</vt:lpstr>
      <vt:lpstr>Don't Think of an Elephant.</vt:lpstr>
      <vt:lpstr>Linguistic Frames</vt:lpstr>
      <vt:lpstr>PowerPoint Presentation</vt:lpstr>
      <vt:lpstr>Direction of Language</vt:lpstr>
      <vt:lpstr>Exercise: Reframe These</vt:lpstr>
      <vt:lpstr>PowerPoint Presentation</vt:lpstr>
      <vt:lpstr>Enlisting vs Telling</vt:lpstr>
      <vt:lpstr>PowerPoint Presentation</vt:lpstr>
      <vt:lpstr>PowerPoint Presentation</vt:lpstr>
      <vt:lpstr>PowerPoint Presentation</vt:lpstr>
      <vt:lpstr>Goal vs Solution</vt:lpstr>
      <vt:lpstr>Exercise:  Goal or Solution?</vt:lpstr>
      <vt:lpstr>PowerPoint Presentation</vt:lpstr>
      <vt:lpstr>PowerPoint Presentation</vt:lpstr>
      <vt:lpstr>PowerPoint Presentation</vt:lpstr>
      <vt:lpstr>Managing Change Without Creating Enemies</vt:lpstr>
      <vt:lpstr>PowerPoint Presentation</vt:lpstr>
      <vt:lpstr>How to Deliver Bad News</vt:lpstr>
      <vt:lpstr>PowerPoint Presentation</vt:lpstr>
      <vt:lpstr>PowerPoint Presentation</vt:lpstr>
      <vt:lpstr>Here's What Actually Works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Benjamin Day</dc:creator>
  <cp:lastModifiedBy>Ben Day</cp:lastModifiedBy>
  <cp:revision>239</cp:revision>
  <dcterms:created xsi:type="dcterms:W3CDTF">2016-10-27T16:21:59Z</dcterms:created>
  <dcterms:modified xsi:type="dcterms:W3CDTF">2026-03-15T22:15:30Z</dcterms:modified>
</cp:coreProperties>
</file>