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13" r:id="rId2"/>
  </p:sldMasterIdLst>
  <p:notesMasterIdLst>
    <p:notesMasterId r:id="rId41"/>
  </p:notesMasterIdLst>
  <p:sldIdLst>
    <p:sldId id="2147471046" r:id="rId3"/>
    <p:sldId id="424" r:id="rId4"/>
    <p:sldId id="348" r:id="rId5"/>
    <p:sldId id="425" r:id="rId6"/>
    <p:sldId id="426" r:id="rId7"/>
    <p:sldId id="427" r:id="rId8"/>
    <p:sldId id="428" r:id="rId9"/>
    <p:sldId id="429" r:id="rId10"/>
    <p:sldId id="430" r:id="rId11"/>
    <p:sldId id="431" r:id="rId12"/>
    <p:sldId id="432" r:id="rId13"/>
    <p:sldId id="433" r:id="rId14"/>
    <p:sldId id="434" r:id="rId15"/>
    <p:sldId id="435" r:id="rId16"/>
    <p:sldId id="391" r:id="rId17"/>
    <p:sldId id="436" r:id="rId18"/>
    <p:sldId id="437" r:id="rId19"/>
    <p:sldId id="453" r:id="rId20"/>
    <p:sldId id="454" r:id="rId21"/>
    <p:sldId id="438" r:id="rId22"/>
    <p:sldId id="439" r:id="rId23"/>
    <p:sldId id="365" r:id="rId24"/>
    <p:sldId id="366" r:id="rId25"/>
    <p:sldId id="367" r:id="rId26"/>
    <p:sldId id="441" r:id="rId27"/>
    <p:sldId id="440" r:id="rId28"/>
    <p:sldId id="456" r:id="rId29"/>
    <p:sldId id="442" r:id="rId30"/>
    <p:sldId id="443" r:id="rId31"/>
    <p:sldId id="444" r:id="rId32"/>
    <p:sldId id="445" r:id="rId33"/>
    <p:sldId id="449" r:id="rId34"/>
    <p:sldId id="450" r:id="rId35"/>
    <p:sldId id="446" r:id="rId36"/>
    <p:sldId id="451" r:id="rId37"/>
    <p:sldId id="452" r:id="rId38"/>
    <p:sldId id="447" r:id="rId39"/>
    <p:sldId id="44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509B242-AF4C-D34D-8775-6C7F54AB7A0A}">
          <p14:sldIdLst>
            <p14:sldId id="2147471046"/>
            <p14:sldId id="424"/>
            <p14:sldId id="348"/>
            <p14:sldId id="425"/>
            <p14:sldId id="426"/>
            <p14:sldId id="427"/>
            <p14:sldId id="428"/>
            <p14:sldId id="429"/>
            <p14:sldId id="430"/>
            <p14:sldId id="431"/>
            <p14:sldId id="432"/>
            <p14:sldId id="433"/>
            <p14:sldId id="434"/>
            <p14:sldId id="435"/>
            <p14:sldId id="391"/>
            <p14:sldId id="436"/>
            <p14:sldId id="437"/>
            <p14:sldId id="453"/>
            <p14:sldId id="454"/>
            <p14:sldId id="438"/>
            <p14:sldId id="439"/>
            <p14:sldId id="365"/>
            <p14:sldId id="366"/>
            <p14:sldId id="367"/>
            <p14:sldId id="441"/>
            <p14:sldId id="440"/>
            <p14:sldId id="456"/>
            <p14:sldId id="442"/>
            <p14:sldId id="443"/>
            <p14:sldId id="444"/>
            <p14:sldId id="445"/>
            <p14:sldId id="449"/>
            <p14:sldId id="450"/>
            <p14:sldId id="446"/>
            <p14:sldId id="451"/>
            <p14:sldId id="452"/>
            <p14:sldId id="447"/>
            <p14:sldId id="448"/>
          </p14:sldIdLst>
        </p14:section>
        <p14:section name="title-no-link" id="{6B84CCD7-FE81-4DA4-89A4-F044BC28FFE4}">
          <p14:sldIdLst/>
        </p14:section>
        <p14:section name="overview" id="{F6A530DF-1A60-CA4D-B062-9E0B03A9C1EA}">
          <p14:sldIdLst/>
        </p14:section>
        <p14:section name="question" id="{87EE29BF-F217-4B00-86D5-8061B9CAF647}">
          <p14:sldIdLst/>
        </p14:section>
        <p14:section name="photo-statement" id="{DFCF0233-8C3C-6C47-B631-27C1E617E307}">
          <p14:sldIdLst/>
        </p14:section>
        <p14:section name="title-bullets" id="{82F14187-6E6C-4E32-B497-2C676C38646C}">
          <p14:sldIdLst/>
        </p14:section>
        <p14:section name="gotcha" id="{8CD159F0-0FDC-F342-84FB-B5370952E288}">
          <p14:sldIdLst/>
        </p14:section>
        <p14:section name="statement" id="{07334637-66B8-434F-9994-5649882C7C83}">
          <p14:sldIdLst/>
        </p14:section>
        <p14:section name="comparison" id="{17F05537-2D3F-4E33-A0E5-2964D33DF48F}">
          <p14:sldIdLst/>
        </p14:section>
        <p14:section name="pros-cons" id="{FA3988F4-D675-BD48-9AD1-E1011FE61C13}">
          <p14:sldIdLst/>
        </p14:section>
        <p14:section name="title-bullets-source-code-old" id="{2DF0A02E-BD9C-4553-B140-E695F23076A4}">
          <p14:sldIdLst/>
        </p14:section>
        <p14:section name="table-with-bullets" id="{D4CA8938-3A27-46FA-9A0E-F2F2EE7AE8BE}">
          <p14:sldIdLst/>
        </p14:section>
        <p14:section name="table" id="{99B26793-F4FC-4467-82D4-92760699C8DC}">
          <p14:sldIdLst/>
        </p14:section>
        <p14:section name="mermaid-diagram" id="{7D1A885D-6752-7148-A969-8290256EBC96}">
          <p14:sldIdLst/>
        </p14:section>
        <p14:section name="title-bullets-source-code" id="{1B77801D-B94F-44C8-8294-87A14A8020EC}">
          <p14:sldIdLst/>
        </p14:section>
        <p14:section name="just-code" id="{B64191F9-4FC7-4A8A-87FF-1EB93ED8ED64}">
          <p14:sldIdLst/>
        </p14:section>
        <p14:section name="mermaid-diagram-old" id="{39BCB067-068D-1B45-99FD-02695837C86F}">
          <p14:sldIdLst/>
        </p14:section>
        <p14:section name="just-code-old" id="{79107322-4439-574C-AE46-388F621705F4}">
          <p14:sldIdLst/>
        </p14:section>
        <p14:section name="code-zoom" id="{3963E14D-86A5-9846-AE1F-F439FF75C3A8}">
          <p14:sldIdLst/>
        </p14:section>
        <p14:section name="code-comparison" id="{7D9A21E7-95A1-5C41-BBE0-BA7ACE207D9F}">
          <p14:sldIdLst/>
        </p14:section>
        <p14:section name="definition" id="{BDAA0577-29B3-B047-B8E8-988B009A82B3}">
          <p14:sldIdLst/>
        </p14:section>
        <p14:section name="progression-1" id="{9C7ACE20-C64B-FC4F-88FD-B454F12F7982}">
          <p14:sldIdLst/>
        </p14:section>
        <p14:section name="progression-2" id="{F73DE044-7CE2-47A6-9F2F-523992BAA622}">
          <p14:sldIdLst/>
        </p14:section>
        <p14:section name="progression-3" id="{6FD1E1AA-D0E5-4B34-94CA-7612F4139E40}">
          <p14:sldIdLst/>
        </p14:section>
        <p14:section name="progression-4" id="{9DB652E2-4DFB-4F37-ADFF-CFE1B6887DA5}">
          <p14:sldIdLst/>
        </p14:section>
        <p14:section name="progression-5" id="{2B3B882C-C8EE-4460-86B4-2B5D993BD390}">
          <p14:sldIdLst/>
        </p14:section>
        <p14:section name="categories-1" id="{00FBA900-0C31-43EA-B3EC-202269CE39FF}">
          <p14:sldIdLst/>
        </p14:section>
        <p14:section name="categories-2" id="{C31E8770-FA8E-498D-A65D-FBABA21B735D}">
          <p14:sldIdLst/>
        </p14:section>
        <p14:section name="categories-3" id="{EFBCDE8D-AA36-4DDF-A661-338518B857C9}">
          <p14:sldIdLst/>
        </p14:section>
        <p14:section name="categories-4" id="{DB226D67-6CBF-4C11-8B2B-F9507F5C049E}">
          <p14:sldIdLst/>
        </p14:section>
        <p14:section name="categories-5" id="{01BD2508-073F-4EF1-B5A3-CF7902B0CD0C}">
          <p14:sldIdLst/>
        </p14:section>
        <p14:section name="Next up" id="{1FCC10AF-6E30-4C02-8B58-79F609DA4986}">
          <p14:sldIdLst/>
        </p14:section>
        <p14:section name="demo" id="{1CA68DF9-15FD-A942-8F14-A58D7B9F92FD}">
          <p14:sldIdLst/>
        </p14:section>
        <p14:section name="Thanks" id="{B0B9CD12-DCAB-4A1E-9CBB-1B7A4159C970}">
          <p14:sldIdLst/>
        </p14:section>
        <p14:section name="Presentation" id="{4F81C0C1-3B5A-4AF5-939C-B53A26A5A44F}">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66"/>
    <a:srgbClr val="0072BB"/>
    <a:srgbClr val="BCBDBF"/>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5E3A55-E76B-4047-AA00-02EC7B09C25A}" v="129" dt="2025-10-01T14:16:09.1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19" autoAdjust="0"/>
    <p:restoredTop sz="67518"/>
  </p:normalViewPr>
  <p:slideViewPr>
    <p:cSldViewPr snapToGrid="0">
      <p:cViewPr varScale="1">
        <p:scale>
          <a:sx n="81" d="100"/>
          <a:sy n="81" d="100"/>
        </p:scale>
        <p:origin x="1800" y="480"/>
      </p:cViewPr>
      <p:guideLst>
        <p:guide orient="horz" pos="2160"/>
        <p:guide pos="3840"/>
      </p:guideLst>
    </p:cSldViewPr>
  </p:slideViewPr>
  <p:notesTextViewPr>
    <p:cViewPr>
      <p:scale>
        <a:sx n="3" d="2"/>
        <a:sy n="3" d="2"/>
      </p:scale>
      <p:origin x="0" y="0"/>
    </p:cViewPr>
  </p:notesTextViewPr>
  <p:sorterViewPr>
    <p:cViewPr varScale="1">
      <p:scale>
        <a:sx n="1" d="1"/>
        <a:sy n="1" d="1"/>
      </p:scale>
      <p:origin x="0" y="-1731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Day" userId="0d2be0ee-2f4a-49c4-b19c-7ff56a361205" providerId="ADAL" clId="{CCE0E334-2389-47D6-BA4F-7BB94C8AB683}"/>
    <pc:docChg chg="undo custSel addSld delSld modSld sldOrd modMainMaster addSection modSection">
      <pc:chgData name="Ben Day" userId="0d2be0ee-2f4a-49c4-b19c-7ff56a361205" providerId="ADAL" clId="{CCE0E334-2389-47D6-BA4F-7BB94C8AB683}" dt="2025-10-01T14:18:20.988" v="305"/>
      <pc:docMkLst>
        <pc:docMk/>
      </pc:docMkLst>
      <pc:sldChg chg="modSp mod">
        <pc:chgData name="Ben Day" userId="0d2be0ee-2f4a-49c4-b19c-7ff56a361205" providerId="ADAL" clId="{CCE0E334-2389-47D6-BA4F-7BB94C8AB683}" dt="2025-10-01T13:25:51.200" v="182" actId="14826"/>
        <pc:sldMkLst>
          <pc:docMk/>
          <pc:sldMk cId="4233909078" sldId="345"/>
        </pc:sldMkLst>
        <pc:picChg chg="mod">
          <ac:chgData name="Ben Day" userId="0d2be0ee-2f4a-49c4-b19c-7ff56a361205" providerId="ADAL" clId="{CCE0E334-2389-47D6-BA4F-7BB94C8AB683}" dt="2025-10-01T13:25:51.200" v="182" actId="14826"/>
          <ac:picMkLst>
            <pc:docMk/>
            <pc:sldMk cId="4233909078" sldId="345"/>
            <ac:picMk id="6" creationId="{65E6C2B8-8688-C494-6D33-0486249B5B45}"/>
          </ac:picMkLst>
        </pc:picChg>
      </pc:sldChg>
      <pc:sldChg chg="modSp mod">
        <pc:chgData name="Ben Day" userId="0d2be0ee-2f4a-49c4-b19c-7ff56a361205" providerId="ADAL" clId="{CCE0E334-2389-47D6-BA4F-7BB94C8AB683}" dt="2025-10-01T13:26:15.005" v="183" actId="14826"/>
        <pc:sldMkLst>
          <pc:docMk/>
          <pc:sldMk cId="4224819951" sldId="386"/>
        </pc:sldMkLst>
        <pc:picChg chg="mod">
          <ac:chgData name="Ben Day" userId="0d2be0ee-2f4a-49c4-b19c-7ff56a361205" providerId="ADAL" clId="{CCE0E334-2389-47D6-BA4F-7BB94C8AB683}" dt="2025-10-01T13:26:15.005" v="183" actId="14826"/>
          <ac:picMkLst>
            <pc:docMk/>
            <pc:sldMk cId="4224819951" sldId="386"/>
            <ac:picMk id="6" creationId="{00000000-0000-0000-0000-000000000000}"/>
          </ac:picMkLst>
        </pc:picChg>
      </pc:sldChg>
      <pc:sldChg chg="addSp delSp modSp new mod modClrScheme chgLayout">
        <pc:chgData name="Ben Day" userId="0d2be0ee-2f4a-49c4-b19c-7ff56a361205" providerId="ADAL" clId="{CCE0E334-2389-47D6-BA4F-7BB94C8AB683}" dt="2025-10-01T13:31:24.742" v="203" actId="962"/>
        <pc:sldMkLst>
          <pc:docMk/>
          <pc:sldMk cId="287990960" sldId="398"/>
        </pc:sldMkLst>
        <pc:spChg chg="del mod ord">
          <ac:chgData name="Ben Day" userId="0d2be0ee-2f4a-49c4-b19c-7ff56a361205" providerId="ADAL" clId="{CCE0E334-2389-47D6-BA4F-7BB94C8AB683}" dt="2025-10-01T13:30:29.226" v="200" actId="700"/>
          <ac:spMkLst>
            <pc:docMk/>
            <pc:sldMk cId="287990960" sldId="398"/>
            <ac:spMk id="2" creationId="{6C242E21-26C9-4B69-6A70-E402C8EF362F}"/>
          </ac:spMkLst>
        </pc:spChg>
        <pc:spChg chg="del mod ord">
          <ac:chgData name="Ben Day" userId="0d2be0ee-2f4a-49c4-b19c-7ff56a361205" providerId="ADAL" clId="{CCE0E334-2389-47D6-BA4F-7BB94C8AB683}" dt="2025-10-01T13:30:29.226" v="200" actId="700"/>
          <ac:spMkLst>
            <pc:docMk/>
            <pc:sldMk cId="287990960" sldId="398"/>
            <ac:spMk id="3" creationId="{F2EE9D69-E911-C1D9-DC2E-E0043D013B44}"/>
          </ac:spMkLst>
        </pc:spChg>
        <pc:spChg chg="add mod ord">
          <ac:chgData name="Ben Day" userId="0d2be0ee-2f4a-49c4-b19c-7ff56a361205" providerId="ADAL" clId="{CCE0E334-2389-47D6-BA4F-7BB94C8AB683}" dt="2025-10-01T13:31:24.742" v="203" actId="962"/>
          <ac:spMkLst>
            <pc:docMk/>
            <pc:sldMk cId="287990960" sldId="398"/>
            <ac:spMk id="4" creationId="{2B199425-2C3F-1347-EF89-5AF0A1107D9F}"/>
          </ac:spMkLst>
        </pc:spChg>
        <pc:spChg chg="add mod ord">
          <ac:chgData name="Ben Day" userId="0d2be0ee-2f4a-49c4-b19c-7ff56a361205" providerId="ADAL" clId="{CCE0E334-2389-47D6-BA4F-7BB94C8AB683}" dt="2025-10-01T13:31:08.868" v="201" actId="962"/>
          <ac:spMkLst>
            <pc:docMk/>
            <pc:sldMk cId="287990960" sldId="398"/>
            <ac:spMk id="5" creationId="{7C5CF1BB-B707-7B15-AAD1-AF2EDAFC5C5F}"/>
          </ac:spMkLst>
        </pc:spChg>
        <pc:spChg chg="add mod ord">
          <ac:chgData name="Ben Day" userId="0d2be0ee-2f4a-49c4-b19c-7ff56a361205" providerId="ADAL" clId="{CCE0E334-2389-47D6-BA4F-7BB94C8AB683}" dt="2025-10-01T13:31:19.821" v="202" actId="962"/>
          <ac:spMkLst>
            <pc:docMk/>
            <pc:sldMk cId="287990960" sldId="398"/>
            <ac:spMk id="6" creationId="{38136F24-350B-39AF-C75F-0CA7669AC82E}"/>
          </ac:spMkLst>
        </pc:spChg>
      </pc:sldChg>
      <pc:sldChg chg="del">
        <pc:chgData name="Ben Day" userId="0d2be0ee-2f4a-49c4-b19c-7ff56a361205" providerId="ADAL" clId="{CCE0E334-2389-47D6-BA4F-7BB94C8AB683}" dt="2025-10-01T13:30:07.106" v="197" actId="47"/>
        <pc:sldMkLst>
          <pc:docMk/>
          <pc:sldMk cId="1242903946" sldId="398"/>
        </pc:sldMkLst>
      </pc:sldChg>
      <pc:sldChg chg="addSp delSp modSp new mod ord modClrScheme chgLayout">
        <pc:chgData name="Ben Day" userId="0d2be0ee-2f4a-49c4-b19c-7ff56a361205" providerId="ADAL" clId="{CCE0E334-2389-47D6-BA4F-7BB94C8AB683}" dt="2025-10-01T14:17:45.172" v="289"/>
        <pc:sldMkLst>
          <pc:docMk/>
          <pc:sldMk cId="488016936" sldId="399"/>
        </pc:sldMkLst>
        <pc:spChg chg="del mod ord">
          <ac:chgData name="Ben Day" userId="0d2be0ee-2f4a-49c4-b19c-7ff56a361205" providerId="ADAL" clId="{CCE0E334-2389-47D6-BA4F-7BB94C8AB683}" dt="2025-10-01T14:06:18.434" v="207" actId="700"/>
          <ac:spMkLst>
            <pc:docMk/>
            <pc:sldMk cId="488016936" sldId="399"/>
            <ac:spMk id="2" creationId="{CF4C51CD-1BCE-8894-52AC-223DABF63999}"/>
          </ac:spMkLst>
        </pc:spChg>
        <pc:spChg chg="del mod ord">
          <ac:chgData name="Ben Day" userId="0d2be0ee-2f4a-49c4-b19c-7ff56a361205" providerId="ADAL" clId="{CCE0E334-2389-47D6-BA4F-7BB94C8AB683}" dt="2025-10-01T14:06:18.434" v="207" actId="700"/>
          <ac:spMkLst>
            <pc:docMk/>
            <pc:sldMk cId="488016936" sldId="399"/>
            <ac:spMk id="3" creationId="{4DD4B4E6-3D50-E0A2-8418-352C522B40C6}"/>
          </ac:spMkLst>
        </pc:spChg>
        <pc:spChg chg="del mod ord">
          <ac:chgData name="Ben Day" userId="0d2be0ee-2f4a-49c4-b19c-7ff56a361205" providerId="ADAL" clId="{CCE0E334-2389-47D6-BA4F-7BB94C8AB683}" dt="2025-10-01T14:06:18.434" v="207" actId="700"/>
          <ac:spMkLst>
            <pc:docMk/>
            <pc:sldMk cId="488016936" sldId="399"/>
            <ac:spMk id="4" creationId="{32652D62-6B94-D711-2488-F603E3A4A53E}"/>
          </ac:spMkLst>
        </pc:spChg>
        <pc:spChg chg="add mod ord">
          <ac:chgData name="Ben Day" userId="0d2be0ee-2f4a-49c4-b19c-7ff56a361205" providerId="ADAL" clId="{CCE0E334-2389-47D6-BA4F-7BB94C8AB683}" dt="2025-10-01T14:06:18.434" v="207" actId="700"/>
          <ac:spMkLst>
            <pc:docMk/>
            <pc:sldMk cId="488016936" sldId="399"/>
            <ac:spMk id="5" creationId="{24FA78C5-582D-50FB-2DCD-BD42FC1C0D83}"/>
          </ac:spMkLst>
        </pc:spChg>
        <pc:spChg chg="add mod ord">
          <ac:chgData name="Ben Day" userId="0d2be0ee-2f4a-49c4-b19c-7ff56a361205" providerId="ADAL" clId="{CCE0E334-2389-47D6-BA4F-7BB94C8AB683}" dt="2025-10-01T14:06:36.394" v="208" actId="962"/>
          <ac:spMkLst>
            <pc:docMk/>
            <pc:sldMk cId="488016936" sldId="399"/>
            <ac:spMk id="6" creationId="{7BCA59DD-4DE4-82CC-1AC7-D07B856BE4B5}"/>
          </ac:spMkLst>
        </pc:spChg>
        <pc:spChg chg="add mod ord">
          <ac:chgData name="Ben Day" userId="0d2be0ee-2f4a-49c4-b19c-7ff56a361205" providerId="ADAL" clId="{CCE0E334-2389-47D6-BA4F-7BB94C8AB683}" dt="2025-10-01T14:06:45.061" v="209" actId="962"/>
          <ac:spMkLst>
            <pc:docMk/>
            <pc:sldMk cId="488016936" sldId="399"/>
            <ac:spMk id="7" creationId="{8191AAED-B30A-0ABD-4A50-B8FD4D28E08D}"/>
          </ac:spMkLst>
        </pc:spChg>
        <pc:spChg chg="add mod ord">
          <ac:chgData name="Ben Day" userId="0d2be0ee-2f4a-49c4-b19c-7ff56a361205" providerId="ADAL" clId="{CCE0E334-2389-47D6-BA4F-7BB94C8AB683}" dt="2025-10-01T14:06:55.055" v="210" actId="962"/>
          <ac:spMkLst>
            <pc:docMk/>
            <pc:sldMk cId="488016936" sldId="399"/>
            <ac:spMk id="8" creationId="{392CF109-C39E-B74D-A3AF-91E63226CD67}"/>
          </ac:spMkLst>
        </pc:spChg>
        <pc:spChg chg="add mod ord">
          <ac:chgData name="Ben Day" userId="0d2be0ee-2f4a-49c4-b19c-7ff56a361205" providerId="ADAL" clId="{CCE0E334-2389-47D6-BA4F-7BB94C8AB683}" dt="2025-10-01T14:07:07.470" v="211" actId="962"/>
          <ac:spMkLst>
            <pc:docMk/>
            <pc:sldMk cId="488016936" sldId="399"/>
            <ac:spMk id="9" creationId="{973E469D-3CA2-68F0-7614-B6084886191D}"/>
          </ac:spMkLst>
        </pc:spChg>
      </pc:sldChg>
      <pc:sldChg chg="del">
        <pc:chgData name="Ben Day" userId="0d2be0ee-2f4a-49c4-b19c-7ff56a361205" providerId="ADAL" clId="{CCE0E334-2389-47D6-BA4F-7BB94C8AB683}" dt="2025-10-01T13:30:07.106" v="197" actId="47"/>
        <pc:sldMkLst>
          <pc:docMk/>
          <pc:sldMk cId="4218923827" sldId="399"/>
        </pc:sldMkLst>
      </pc:sldChg>
      <pc:sldChg chg="addSp delSp modSp add mod ord modClrScheme chgLayout">
        <pc:chgData name="Ben Day" userId="0d2be0ee-2f4a-49c4-b19c-7ff56a361205" providerId="ADAL" clId="{CCE0E334-2389-47D6-BA4F-7BB94C8AB683}" dt="2025-10-01T14:18:03.371" v="297"/>
        <pc:sldMkLst>
          <pc:docMk/>
          <pc:sldMk cId="2785091809" sldId="400"/>
        </pc:sldMkLst>
        <pc:spChg chg="add mod ord">
          <ac:chgData name="Ben Day" userId="0d2be0ee-2f4a-49c4-b19c-7ff56a361205" providerId="ADAL" clId="{CCE0E334-2389-47D6-BA4F-7BB94C8AB683}" dt="2025-10-01T14:07:34.801" v="215" actId="700"/>
          <ac:spMkLst>
            <pc:docMk/>
            <pc:sldMk cId="2785091809" sldId="400"/>
            <ac:spMk id="2" creationId="{DF6010A6-E133-AC26-515B-D84A8C78743C}"/>
          </ac:spMkLst>
        </pc:spChg>
        <pc:spChg chg="mod">
          <ac:chgData name="Ben Day" userId="0d2be0ee-2f4a-49c4-b19c-7ff56a361205" providerId="ADAL" clId="{CCE0E334-2389-47D6-BA4F-7BB94C8AB683}" dt="2025-10-01T14:07:47.638" v="216" actId="962"/>
          <ac:spMkLst>
            <pc:docMk/>
            <pc:sldMk cId="2785091809" sldId="400"/>
            <ac:spMk id="3" creationId="{2608E4BA-9CE0-3EDA-E83B-B433508F3C45}"/>
          </ac:spMkLst>
        </pc:spChg>
        <pc:spChg chg="add mod ord">
          <ac:chgData name="Ben Day" userId="0d2be0ee-2f4a-49c4-b19c-7ff56a361205" providerId="ADAL" clId="{CCE0E334-2389-47D6-BA4F-7BB94C8AB683}" dt="2025-10-01T14:07:56.689" v="217" actId="962"/>
          <ac:spMkLst>
            <pc:docMk/>
            <pc:sldMk cId="2785091809" sldId="400"/>
            <ac:spMk id="4" creationId="{833EDCE9-AD50-1617-5A24-266FFE394157}"/>
          </ac:spMkLst>
        </pc:spChg>
        <pc:spChg chg="del mod ord">
          <ac:chgData name="Ben Day" userId="0d2be0ee-2f4a-49c4-b19c-7ff56a361205" providerId="ADAL" clId="{CCE0E334-2389-47D6-BA4F-7BB94C8AB683}" dt="2025-10-01T14:07:34.801" v="215" actId="700"/>
          <ac:spMkLst>
            <pc:docMk/>
            <pc:sldMk cId="2785091809" sldId="400"/>
            <ac:spMk id="5" creationId="{588B9E84-F280-CA66-9B76-B3003758B83A}"/>
          </ac:spMkLst>
        </pc:spChg>
        <pc:spChg chg="del mod ord">
          <ac:chgData name="Ben Day" userId="0d2be0ee-2f4a-49c4-b19c-7ff56a361205" providerId="ADAL" clId="{CCE0E334-2389-47D6-BA4F-7BB94C8AB683}" dt="2025-10-01T14:07:34.801" v="215" actId="700"/>
          <ac:spMkLst>
            <pc:docMk/>
            <pc:sldMk cId="2785091809" sldId="400"/>
            <ac:spMk id="6" creationId="{ACEC1D35-AB4D-18AA-8EE8-0DA969E5EF7E}"/>
          </ac:spMkLst>
        </pc:spChg>
        <pc:spChg chg="del mod ord">
          <ac:chgData name="Ben Day" userId="0d2be0ee-2f4a-49c4-b19c-7ff56a361205" providerId="ADAL" clId="{CCE0E334-2389-47D6-BA4F-7BB94C8AB683}" dt="2025-10-01T14:07:34.801" v="215" actId="700"/>
          <ac:spMkLst>
            <pc:docMk/>
            <pc:sldMk cId="2785091809" sldId="400"/>
            <ac:spMk id="7" creationId="{62EA3FB9-DD7A-3C5D-950A-140A0157A967}"/>
          </ac:spMkLst>
        </pc:spChg>
        <pc:spChg chg="del mod ord">
          <ac:chgData name="Ben Day" userId="0d2be0ee-2f4a-49c4-b19c-7ff56a361205" providerId="ADAL" clId="{CCE0E334-2389-47D6-BA4F-7BB94C8AB683}" dt="2025-10-01T14:07:34.801" v="215" actId="700"/>
          <ac:spMkLst>
            <pc:docMk/>
            <pc:sldMk cId="2785091809" sldId="400"/>
            <ac:spMk id="8" creationId="{3C0A95A5-1A59-6C8E-20B1-7FB20E4EC871}"/>
          </ac:spMkLst>
        </pc:spChg>
        <pc:spChg chg="del mod ord">
          <ac:chgData name="Ben Day" userId="0d2be0ee-2f4a-49c4-b19c-7ff56a361205" providerId="ADAL" clId="{CCE0E334-2389-47D6-BA4F-7BB94C8AB683}" dt="2025-10-01T14:07:34.801" v="215" actId="700"/>
          <ac:spMkLst>
            <pc:docMk/>
            <pc:sldMk cId="2785091809" sldId="400"/>
            <ac:spMk id="9" creationId="{EA25707F-BF96-BE02-8B9E-9DE36EBFBC2A}"/>
          </ac:spMkLst>
        </pc:spChg>
        <pc:spChg chg="mod">
          <ac:chgData name="Ben Day" userId="0d2be0ee-2f4a-49c4-b19c-7ff56a361205" providerId="ADAL" clId="{CCE0E334-2389-47D6-BA4F-7BB94C8AB683}" dt="2025-10-01T14:08:04.789" v="218" actId="962"/>
          <ac:spMkLst>
            <pc:docMk/>
            <pc:sldMk cId="2785091809" sldId="400"/>
            <ac:spMk id="10" creationId="{005E515B-605E-8297-D351-033C7F665E5B}"/>
          </ac:spMkLst>
        </pc:spChg>
        <pc:spChg chg="add mod ord">
          <ac:chgData name="Ben Day" userId="0d2be0ee-2f4a-49c4-b19c-7ff56a361205" providerId="ADAL" clId="{CCE0E334-2389-47D6-BA4F-7BB94C8AB683}" dt="2025-10-01T14:08:13.179" v="219" actId="962"/>
          <ac:spMkLst>
            <pc:docMk/>
            <pc:sldMk cId="2785091809" sldId="400"/>
            <ac:spMk id="11" creationId="{AD1EDE6E-E2AE-0D39-CF54-6EC26239D22A}"/>
          </ac:spMkLst>
        </pc:spChg>
        <pc:spChg chg="add mod ord">
          <ac:chgData name="Ben Day" userId="0d2be0ee-2f4a-49c4-b19c-7ff56a361205" providerId="ADAL" clId="{CCE0E334-2389-47D6-BA4F-7BB94C8AB683}" dt="2025-10-01T14:08:22.553" v="220" actId="962"/>
          <ac:spMkLst>
            <pc:docMk/>
            <pc:sldMk cId="2785091809" sldId="400"/>
            <ac:spMk id="12" creationId="{9616AC87-A271-29E6-43B9-9A53A9392C38}"/>
          </ac:spMkLst>
        </pc:spChg>
        <pc:spChg chg="add mod ord">
          <ac:chgData name="Ben Day" userId="0d2be0ee-2f4a-49c4-b19c-7ff56a361205" providerId="ADAL" clId="{CCE0E334-2389-47D6-BA4F-7BB94C8AB683}" dt="2025-10-01T14:08:32.952" v="221" actId="962"/>
          <ac:spMkLst>
            <pc:docMk/>
            <pc:sldMk cId="2785091809" sldId="400"/>
            <ac:spMk id="13" creationId="{93C997E9-4FBB-4169-AFB7-959F33FA4728}"/>
          </ac:spMkLst>
        </pc:spChg>
      </pc:sldChg>
      <pc:sldChg chg="new del">
        <pc:chgData name="Ben Day" userId="0d2be0ee-2f4a-49c4-b19c-7ff56a361205" providerId="ADAL" clId="{CCE0E334-2389-47D6-BA4F-7BB94C8AB683}" dt="2025-10-01T13:30:07.106" v="197" actId="47"/>
        <pc:sldMkLst>
          <pc:docMk/>
          <pc:sldMk cId="4147736148" sldId="400"/>
        </pc:sldMkLst>
      </pc:sldChg>
      <pc:sldChg chg="addSp delSp modSp new mod ord modClrScheme chgLayout">
        <pc:chgData name="Ben Day" userId="0d2be0ee-2f4a-49c4-b19c-7ff56a361205" providerId="ADAL" clId="{CCE0E334-2389-47D6-BA4F-7BB94C8AB683}" dt="2025-10-01T14:18:20.988" v="305"/>
        <pc:sldMkLst>
          <pc:docMk/>
          <pc:sldMk cId="3052597278" sldId="401"/>
        </pc:sldMkLst>
        <pc:spChg chg="del mod ord">
          <ac:chgData name="Ben Day" userId="0d2be0ee-2f4a-49c4-b19c-7ff56a361205" providerId="ADAL" clId="{CCE0E334-2389-47D6-BA4F-7BB94C8AB683}" dt="2025-10-01T14:08:53.195" v="225" actId="700"/>
          <ac:spMkLst>
            <pc:docMk/>
            <pc:sldMk cId="3052597278" sldId="401"/>
            <ac:spMk id="4" creationId="{37E3C9BD-0FB8-9585-E2CA-CC1E7E4DE2EF}"/>
          </ac:spMkLst>
        </pc:spChg>
        <pc:spChg chg="del mod ord">
          <ac:chgData name="Ben Day" userId="0d2be0ee-2f4a-49c4-b19c-7ff56a361205" providerId="ADAL" clId="{CCE0E334-2389-47D6-BA4F-7BB94C8AB683}" dt="2025-10-01T14:08:53.195" v="225" actId="700"/>
          <ac:spMkLst>
            <pc:docMk/>
            <pc:sldMk cId="3052597278" sldId="401"/>
            <ac:spMk id="6" creationId="{44F8F4FC-D953-E421-00BD-B8E783A3CDDC}"/>
          </ac:spMkLst>
        </pc:spChg>
        <pc:spChg chg="del mod ord">
          <ac:chgData name="Ben Day" userId="0d2be0ee-2f4a-49c4-b19c-7ff56a361205" providerId="ADAL" clId="{CCE0E334-2389-47D6-BA4F-7BB94C8AB683}" dt="2025-10-01T14:08:53.195" v="225" actId="700"/>
          <ac:spMkLst>
            <pc:docMk/>
            <pc:sldMk cId="3052597278" sldId="401"/>
            <ac:spMk id="7" creationId="{7B51038A-9796-DE72-8D3F-3D9EC948F8F0}"/>
          </ac:spMkLst>
        </pc:spChg>
        <pc:spChg chg="add mod ord">
          <ac:chgData name="Ben Day" userId="0d2be0ee-2f4a-49c4-b19c-7ff56a361205" providerId="ADAL" clId="{CCE0E334-2389-47D6-BA4F-7BB94C8AB683}" dt="2025-10-01T14:08:53.195" v="225" actId="700"/>
          <ac:spMkLst>
            <pc:docMk/>
            <pc:sldMk cId="3052597278" sldId="401"/>
            <ac:spMk id="9" creationId="{33E2FBB6-645E-8EF5-CF11-435BC4803D97}"/>
          </ac:spMkLst>
        </pc:spChg>
        <pc:spChg chg="add mod ord">
          <ac:chgData name="Ben Day" userId="0d2be0ee-2f4a-49c4-b19c-7ff56a361205" providerId="ADAL" clId="{CCE0E334-2389-47D6-BA4F-7BB94C8AB683}" dt="2025-10-01T14:09:08.757" v="226" actId="962"/>
          <ac:spMkLst>
            <pc:docMk/>
            <pc:sldMk cId="3052597278" sldId="401"/>
            <ac:spMk id="10" creationId="{1A8CEFD3-DF30-3BAD-69D4-E3B3B9EF5881}"/>
          </ac:spMkLst>
        </pc:spChg>
        <pc:spChg chg="add mod ord">
          <ac:chgData name="Ben Day" userId="0d2be0ee-2f4a-49c4-b19c-7ff56a361205" providerId="ADAL" clId="{CCE0E334-2389-47D6-BA4F-7BB94C8AB683}" dt="2025-10-01T14:09:15.070" v="227" actId="962"/>
          <ac:spMkLst>
            <pc:docMk/>
            <pc:sldMk cId="3052597278" sldId="401"/>
            <ac:spMk id="11" creationId="{118EB846-04F6-4361-676B-F15037992868}"/>
          </ac:spMkLst>
        </pc:spChg>
        <pc:spChg chg="add mod ord">
          <ac:chgData name="Ben Day" userId="0d2be0ee-2f4a-49c4-b19c-7ff56a361205" providerId="ADAL" clId="{CCE0E334-2389-47D6-BA4F-7BB94C8AB683}" dt="2025-10-01T14:09:23.139" v="228" actId="962"/>
          <ac:spMkLst>
            <pc:docMk/>
            <pc:sldMk cId="3052597278" sldId="401"/>
            <ac:spMk id="12" creationId="{6A053F76-6C97-99CC-D482-8D36AF854532}"/>
          </ac:spMkLst>
        </pc:spChg>
        <pc:spChg chg="mod">
          <ac:chgData name="Ben Day" userId="0d2be0ee-2f4a-49c4-b19c-7ff56a361205" providerId="ADAL" clId="{CCE0E334-2389-47D6-BA4F-7BB94C8AB683}" dt="2025-10-01T14:09:31.508" v="229" actId="962"/>
          <ac:spMkLst>
            <pc:docMk/>
            <pc:sldMk cId="3052597278" sldId="401"/>
            <ac:spMk id="13" creationId="{2E499EF8-41C1-BA46-9680-1B1F5256094D}"/>
          </ac:spMkLst>
        </pc:spChg>
        <pc:spChg chg="add mod ord">
          <ac:chgData name="Ben Day" userId="0d2be0ee-2f4a-49c4-b19c-7ff56a361205" providerId="ADAL" clId="{CCE0E334-2389-47D6-BA4F-7BB94C8AB683}" dt="2025-10-01T14:09:38.873" v="230" actId="962"/>
          <ac:spMkLst>
            <pc:docMk/>
            <pc:sldMk cId="3052597278" sldId="401"/>
            <ac:spMk id="14" creationId="{BCB447A2-99E8-1B23-29B0-EB3FF919FEF4}"/>
          </ac:spMkLst>
        </pc:spChg>
        <pc:spChg chg="mod">
          <ac:chgData name="Ben Day" userId="0d2be0ee-2f4a-49c4-b19c-7ff56a361205" providerId="ADAL" clId="{CCE0E334-2389-47D6-BA4F-7BB94C8AB683}" dt="2025-10-01T14:09:48.304" v="231" actId="962"/>
          <ac:spMkLst>
            <pc:docMk/>
            <pc:sldMk cId="3052597278" sldId="401"/>
            <ac:spMk id="15" creationId="{FE45DC7A-3E0F-3C3E-5847-04C73A4CE96B}"/>
          </ac:spMkLst>
        </pc:spChg>
        <pc:spChg chg="add mod ord">
          <ac:chgData name="Ben Day" userId="0d2be0ee-2f4a-49c4-b19c-7ff56a361205" providerId="ADAL" clId="{CCE0E334-2389-47D6-BA4F-7BB94C8AB683}" dt="2025-10-01T14:09:56.873" v="232" actId="962"/>
          <ac:spMkLst>
            <pc:docMk/>
            <pc:sldMk cId="3052597278" sldId="401"/>
            <ac:spMk id="16" creationId="{79D6B772-788A-4A14-E5EF-753B3FC9C216}"/>
          </ac:spMkLst>
        </pc:spChg>
        <pc:spChg chg="add mod ord">
          <ac:chgData name="Ben Day" userId="0d2be0ee-2f4a-49c4-b19c-7ff56a361205" providerId="ADAL" clId="{CCE0E334-2389-47D6-BA4F-7BB94C8AB683}" dt="2025-10-01T14:10:06.381" v="233" actId="962"/>
          <ac:spMkLst>
            <pc:docMk/>
            <pc:sldMk cId="3052597278" sldId="401"/>
            <ac:spMk id="17" creationId="{94074C4A-A26B-1383-3689-14DDAABCCD67}"/>
          </ac:spMkLst>
        </pc:spChg>
      </pc:sldChg>
      <pc:sldChg chg="addSp delSp modSp add mod ord modClrScheme chgLayout">
        <pc:chgData name="Ben Day" userId="0d2be0ee-2f4a-49c4-b19c-7ff56a361205" providerId="ADAL" clId="{CCE0E334-2389-47D6-BA4F-7BB94C8AB683}" dt="2025-10-01T14:17:08.541" v="277"/>
        <pc:sldMkLst>
          <pc:docMk/>
          <pc:sldMk cId="993276593" sldId="402"/>
        </pc:sldMkLst>
        <pc:spChg chg="add mod ord">
          <ac:chgData name="Ben Day" userId="0d2be0ee-2f4a-49c4-b19c-7ff56a361205" providerId="ADAL" clId="{CCE0E334-2389-47D6-BA4F-7BB94C8AB683}" dt="2025-10-01T14:12:35.629" v="240" actId="962"/>
          <ac:spMkLst>
            <pc:docMk/>
            <pc:sldMk cId="993276593" sldId="402"/>
            <ac:spMk id="2" creationId="{EE5B5F81-C655-3D1E-51B3-54AC7614F5DC}"/>
          </ac:spMkLst>
        </pc:spChg>
        <pc:spChg chg="add mod ord">
          <ac:chgData name="Ben Day" userId="0d2be0ee-2f4a-49c4-b19c-7ff56a361205" providerId="ADAL" clId="{CCE0E334-2389-47D6-BA4F-7BB94C8AB683}" dt="2025-10-01T14:12:24.249" v="238" actId="962"/>
          <ac:spMkLst>
            <pc:docMk/>
            <pc:sldMk cId="993276593" sldId="402"/>
            <ac:spMk id="3" creationId="{E0A53D01-E931-E39C-6B3C-0DE3B2753D19}"/>
          </ac:spMkLst>
        </pc:spChg>
        <pc:spChg chg="del mod ord">
          <ac:chgData name="Ben Day" userId="0d2be0ee-2f4a-49c4-b19c-7ff56a361205" providerId="ADAL" clId="{CCE0E334-2389-47D6-BA4F-7BB94C8AB683}" dt="2025-10-01T14:12:05.258" v="237" actId="700"/>
          <ac:spMkLst>
            <pc:docMk/>
            <pc:sldMk cId="993276593" sldId="402"/>
            <ac:spMk id="4" creationId="{64CB489A-96F6-CEE6-DFB8-FD7499BA624F}"/>
          </ac:spMkLst>
        </pc:spChg>
        <pc:spChg chg="del mod ord">
          <ac:chgData name="Ben Day" userId="0d2be0ee-2f4a-49c4-b19c-7ff56a361205" providerId="ADAL" clId="{CCE0E334-2389-47D6-BA4F-7BB94C8AB683}" dt="2025-10-01T14:12:05.258" v="237" actId="700"/>
          <ac:spMkLst>
            <pc:docMk/>
            <pc:sldMk cId="993276593" sldId="402"/>
            <ac:spMk id="5" creationId="{62C907B9-F61B-171D-AC32-DC2C78DBC810}"/>
          </ac:spMkLst>
        </pc:spChg>
        <pc:spChg chg="del mod ord">
          <ac:chgData name="Ben Day" userId="0d2be0ee-2f4a-49c4-b19c-7ff56a361205" providerId="ADAL" clId="{CCE0E334-2389-47D6-BA4F-7BB94C8AB683}" dt="2025-10-01T14:12:05.258" v="237" actId="700"/>
          <ac:spMkLst>
            <pc:docMk/>
            <pc:sldMk cId="993276593" sldId="402"/>
            <ac:spMk id="6" creationId="{E9860C42-B648-BC8A-5128-8AC4DF3F4920}"/>
          </ac:spMkLst>
        </pc:spChg>
        <pc:spChg chg="add mod ord">
          <ac:chgData name="Ben Day" userId="0d2be0ee-2f4a-49c4-b19c-7ff56a361205" providerId="ADAL" clId="{CCE0E334-2389-47D6-BA4F-7BB94C8AB683}" dt="2025-10-01T14:12:31.739" v="239" actId="962"/>
          <ac:spMkLst>
            <pc:docMk/>
            <pc:sldMk cId="993276593" sldId="402"/>
            <ac:spMk id="7" creationId="{890305A6-1BC3-900B-93DF-F7A1F5C367B8}"/>
          </ac:spMkLst>
        </pc:spChg>
      </pc:sldChg>
      <pc:sldChg chg="addSp delSp modSp new mod ord modClrScheme chgLayout">
        <pc:chgData name="Ben Day" userId="0d2be0ee-2f4a-49c4-b19c-7ff56a361205" providerId="ADAL" clId="{CCE0E334-2389-47D6-BA4F-7BB94C8AB683}" dt="2025-10-01T14:17:27.161" v="281"/>
        <pc:sldMkLst>
          <pc:docMk/>
          <pc:sldMk cId="2370990992" sldId="403"/>
        </pc:sldMkLst>
        <pc:spChg chg="del mod ord">
          <ac:chgData name="Ben Day" userId="0d2be0ee-2f4a-49c4-b19c-7ff56a361205" providerId="ADAL" clId="{CCE0E334-2389-47D6-BA4F-7BB94C8AB683}" dt="2025-10-01T14:12:53.592" v="244" actId="700"/>
          <ac:spMkLst>
            <pc:docMk/>
            <pc:sldMk cId="2370990992" sldId="403"/>
            <ac:spMk id="2" creationId="{26987BFB-ED39-4EC8-C9E3-B7B707DF72D2}"/>
          </ac:spMkLst>
        </pc:spChg>
        <pc:spChg chg="del mod ord">
          <ac:chgData name="Ben Day" userId="0d2be0ee-2f4a-49c4-b19c-7ff56a361205" providerId="ADAL" clId="{CCE0E334-2389-47D6-BA4F-7BB94C8AB683}" dt="2025-10-01T14:12:53.592" v="244" actId="700"/>
          <ac:spMkLst>
            <pc:docMk/>
            <pc:sldMk cId="2370990992" sldId="403"/>
            <ac:spMk id="3" creationId="{7FB4EC22-6D75-8C8D-9F9D-6BD3D6F128C3}"/>
          </ac:spMkLst>
        </pc:spChg>
        <pc:spChg chg="del mod ord">
          <ac:chgData name="Ben Day" userId="0d2be0ee-2f4a-49c4-b19c-7ff56a361205" providerId="ADAL" clId="{CCE0E334-2389-47D6-BA4F-7BB94C8AB683}" dt="2025-10-01T14:12:53.592" v="244" actId="700"/>
          <ac:spMkLst>
            <pc:docMk/>
            <pc:sldMk cId="2370990992" sldId="403"/>
            <ac:spMk id="4" creationId="{A81FDFC4-1B74-C7A0-0F7A-E71AE3B1D878}"/>
          </ac:spMkLst>
        </pc:spChg>
        <pc:spChg chg="add mod ord">
          <ac:chgData name="Ben Day" userId="0d2be0ee-2f4a-49c4-b19c-7ff56a361205" providerId="ADAL" clId="{CCE0E334-2389-47D6-BA4F-7BB94C8AB683}" dt="2025-10-01T14:13:30.998" v="249" actId="962"/>
          <ac:spMkLst>
            <pc:docMk/>
            <pc:sldMk cId="2370990992" sldId="403"/>
            <ac:spMk id="5" creationId="{13E90F2D-0E38-F69B-52C0-AA8950C2224E}"/>
          </ac:spMkLst>
        </pc:spChg>
        <pc:spChg chg="add mod ord">
          <ac:chgData name="Ben Day" userId="0d2be0ee-2f4a-49c4-b19c-7ff56a361205" providerId="ADAL" clId="{CCE0E334-2389-47D6-BA4F-7BB94C8AB683}" dt="2025-10-01T14:13:27.082" v="248" actId="962"/>
          <ac:spMkLst>
            <pc:docMk/>
            <pc:sldMk cId="2370990992" sldId="403"/>
            <ac:spMk id="6" creationId="{2EC83AD5-F05C-87D6-101B-A8C461DB295B}"/>
          </ac:spMkLst>
        </pc:spChg>
        <pc:spChg chg="add mod ord">
          <ac:chgData name="Ben Day" userId="0d2be0ee-2f4a-49c4-b19c-7ff56a361205" providerId="ADAL" clId="{CCE0E334-2389-47D6-BA4F-7BB94C8AB683}" dt="2025-10-01T14:13:20.621" v="247" actId="962"/>
          <ac:spMkLst>
            <pc:docMk/>
            <pc:sldMk cId="2370990992" sldId="403"/>
            <ac:spMk id="7" creationId="{E62CF3EA-0755-2503-30BC-B1FFD7BB1F83}"/>
          </ac:spMkLst>
        </pc:spChg>
        <pc:spChg chg="add mod ord">
          <ac:chgData name="Ben Day" userId="0d2be0ee-2f4a-49c4-b19c-7ff56a361205" providerId="ADAL" clId="{CCE0E334-2389-47D6-BA4F-7BB94C8AB683}" dt="2025-10-01T14:13:12.124" v="246" actId="962"/>
          <ac:spMkLst>
            <pc:docMk/>
            <pc:sldMk cId="2370990992" sldId="403"/>
            <ac:spMk id="8" creationId="{EECC88D8-8EEF-E317-C980-042A91D7A29D}"/>
          </ac:spMkLst>
        </pc:spChg>
        <pc:spChg chg="add mod ord">
          <ac:chgData name="Ben Day" userId="0d2be0ee-2f4a-49c4-b19c-7ff56a361205" providerId="ADAL" clId="{CCE0E334-2389-47D6-BA4F-7BB94C8AB683}" dt="2025-10-01T14:13:03.112" v="245" actId="962"/>
          <ac:spMkLst>
            <pc:docMk/>
            <pc:sldMk cId="2370990992" sldId="403"/>
            <ac:spMk id="9" creationId="{E4DCD802-E68F-935B-510B-3665FC903CF0}"/>
          </ac:spMkLst>
        </pc:spChg>
      </pc:sldChg>
      <pc:sldChg chg="addSp delSp modSp new mod ord modClrScheme chgLayout">
        <pc:chgData name="Ben Day" userId="0d2be0ee-2f4a-49c4-b19c-7ff56a361205" providerId="ADAL" clId="{CCE0E334-2389-47D6-BA4F-7BB94C8AB683}" dt="2025-10-01T14:17:22.054" v="279"/>
        <pc:sldMkLst>
          <pc:docMk/>
          <pc:sldMk cId="2344753131" sldId="404"/>
        </pc:sldMkLst>
        <pc:spChg chg="del mod ord">
          <ac:chgData name="Ben Day" userId="0d2be0ee-2f4a-49c4-b19c-7ff56a361205" providerId="ADAL" clId="{CCE0E334-2389-47D6-BA4F-7BB94C8AB683}" dt="2025-10-01T14:13:46.680" v="253" actId="700"/>
          <ac:spMkLst>
            <pc:docMk/>
            <pc:sldMk cId="2344753131" sldId="404"/>
            <ac:spMk id="2" creationId="{4D7273B6-BF94-5C80-9E1C-B03A5A51A86A}"/>
          </ac:spMkLst>
        </pc:spChg>
        <pc:spChg chg="del mod ord">
          <ac:chgData name="Ben Day" userId="0d2be0ee-2f4a-49c4-b19c-7ff56a361205" providerId="ADAL" clId="{CCE0E334-2389-47D6-BA4F-7BB94C8AB683}" dt="2025-10-01T14:13:46.680" v="253" actId="700"/>
          <ac:spMkLst>
            <pc:docMk/>
            <pc:sldMk cId="2344753131" sldId="404"/>
            <ac:spMk id="3" creationId="{C508DADA-88D6-50E9-87D8-D4F1CEE08329}"/>
          </ac:spMkLst>
        </pc:spChg>
        <pc:spChg chg="del mod ord">
          <ac:chgData name="Ben Day" userId="0d2be0ee-2f4a-49c4-b19c-7ff56a361205" providerId="ADAL" clId="{CCE0E334-2389-47D6-BA4F-7BB94C8AB683}" dt="2025-10-01T14:13:46.680" v="253" actId="700"/>
          <ac:spMkLst>
            <pc:docMk/>
            <pc:sldMk cId="2344753131" sldId="404"/>
            <ac:spMk id="4" creationId="{0DAC2087-47BA-2AC7-7F39-98E0E078F2DD}"/>
          </ac:spMkLst>
        </pc:spChg>
        <pc:spChg chg="del mod ord">
          <ac:chgData name="Ben Day" userId="0d2be0ee-2f4a-49c4-b19c-7ff56a361205" providerId="ADAL" clId="{CCE0E334-2389-47D6-BA4F-7BB94C8AB683}" dt="2025-10-01T14:13:46.680" v="253" actId="700"/>
          <ac:spMkLst>
            <pc:docMk/>
            <pc:sldMk cId="2344753131" sldId="404"/>
            <ac:spMk id="5" creationId="{C830F07F-79AA-8C50-6F1A-3ABA47348461}"/>
          </ac:spMkLst>
        </pc:spChg>
        <pc:spChg chg="del mod ord">
          <ac:chgData name="Ben Day" userId="0d2be0ee-2f4a-49c4-b19c-7ff56a361205" providerId="ADAL" clId="{CCE0E334-2389-47D6-BA4F-7BB94C8AB683}" dt="2025-10-01T14:13:46.680" v="253" actId="700"/>
          <ac:spMkLst>
            <pc:docMk/>
            <pc:sldMk cId="2344753131" sldId="404"/>
            <ac:spMk id="6" creationId="{34CA1818-B2F6-2226-A27F-E0F7F62B8C4D}"/>
          </ac:spMkLst>
        </pc:spChg>
        <pc:spChg chg="add mod ord">
          <ac:chgData name="Ben Day" userId="0d2be0ee-2f4a-49c4-b19c-7ff56a361205" providerId="ADAL" clId="{CCE0E334-2389-47D6-BA4F-7BB94C8AB683}" dt="2025-10-01T14:13:52.334" v="254" actId="962"/>
          <ac:spMkLst>
            <pc:docMk/>
            <pc:sldMk cId="2344753131" sldId="404"/>
            <ac:spMk id="7" creationId="{E4FC4C81-ECE2-4583-0762-65D02969ABB1}"/>
          </ac:spMkLst>
        </pc:spChg>
        <pc:spChg chg="add mod ord">
          <ac:chgData name="Ben Day" userId="0d2be0ee-2f4a-49c4-b19c-7ff56a361205" providerId="ADAL" clId="{CCE0E334-2389-47D6-BA4F-7BB94C8AB683}" dt="2025-10-01T14:14:37.088" v="260" actId="962"/>
          <ac:spMkLst>
            <pc:docMk/>
            <pc:sldMk cId="2344753131" sldId="404"/>
            <ac:spMk id="8" creationId="{691CF771-7375-C7FD-E11C-217D7E98CD5E}"/>
          </ac:spMkLst>
        </pc:spChg>
        <pc:spChg chg="mod">
          <ac:chgData name="Ben Day" userId="0d2be0ee-2f4a-49c4-b19c-7ff56a361205" providerId="ADAL" clId="{CCE0E334-2389-47D6-BA4F-7BB94C8AB683}" dt="2025-10-01T14:14:29.428" v="259" actId="962"/>
          <ac:spMkLst>
            <pc:docMk/>
            <pc:sldMk cId="2344753131" sldId="404"/>
            <ac:spMk id="9" creationId="{6ECEF552-EC82-64AB-111B-56F3AE07D048}"/>
          </ac:spMkLst>
        </pc:spChg>
        <pc:spChg chg="mod">
          <ac:chgData name="Ben Day" userId="0d2be0ee-2f4a-49c4-b19c-7ff56a361205" providerId="ADAL" clId="{CCE0E334-2389-47D6-BA4F-7BB94C8AB683}" dt="2025-10-01T14:14:22.181" v="258" actId="962"/>
          <ac:spMkLst>
            <pc:docMk/>
            <pc:sldMk cId="2344753131" sldId="404"/>
            <ac:spMk id="10" creationId="{B1C1A667-595B-C78A-FCE7-094B6B38CD8B}"/>
          </ac:spMkLst>
        </pc:spChg>
        <pc:spChg chg="add mod ord">
          <ac:chgData name="Ben Day" userId="0d2be0ee-2f4a-49c4-b19c-7ff56a361205" providerId="ADAL" clId="{CCE0E334-2389-47D6-BA4F-7BB94C8AB683}" dt="2025-10-01T14:14:14.531" v="257" actId="962"/>
          <ac:spMkLst>
            <pc:docMk/>
            <pc:sldMk cId="2344753131" sldId="404"/>
            <ac:spMk id="11" creationId="{BA4D177D-5A2B-CC96-988A-F1555674C1D8}"/>
          </ac:spMkLst>
        </pc:spChg>
        <pc:spChg chg="add mod ord">
          <ac:chgData name="Ben Day" userId="0d2be0ee-2f4a-49c4-b19c-7ff56a361205" providerId="ADAL" clId="{CCE0E334-2389-47D6-BA4F-7BB94C8AB683}" dt="2025-10-01T14:14:06.838" v="256" actId="962"/>
          <ac:spMkLst>
            <pc:docMk/>
            <pc:sldMk cId="2344753131" sldId="404"/>
            <ac:spMk id="12" creationId="{E4B6DC73-5B35-40D1-01CD-FCD9C30C6783}"/>
          </ac:spMkLst>
        </pc:spChg>
        <pc:spChg chg="add mod ord">
          <ac:chgData name="Ben Day" userId="0d2be0ee-2f4a-49c4-b19c-7ff56a361205" providerId="ADAL" clId="{CCE0E334-2389-47D6-BA4F-7BB94C8AB683}" dt="2025-10-01T14:14:00.405" v="255" actId="962"/>
          <ac:spMkLst>
            <pc:docMk/>
            <pc:sldMk cId="2344753131" sldId="404"/>
            <ac:spMk id="13" creationId="{90977316-0653-21F6-6E16-CF4C9D866EFB}"/>
          </ac:spMkLst>
        </pc:spChg>
      </pc:sldChg>
      <pc:sldChg chg="addSp delSp modSp new mod modClrScheme chgLayout">
        <pc:chgData name="Ben Day" userId="0d2be0ee-2f4a-49c4-b19c-7ff56a361205" providerId="ADAL" clId="{CCE0E334-2389-47D6-BA4F-7BB94C8AB683}" dt="2025-10-01T14:16:09.104" v="273" actId="962"/>
        <pc:sldMkLst>
          <pc:docMk/>
          <pc:sldMk cId="3448313263" sldId="405"/>
        </pc:sldMkLst>
        <pc:spChg chg="del mod ord">
          <ac:chgData name="Ben Day" userId="0d2be0ee-2f4a-49c4-b19c-7ff56a361205" providerId="ADAL" clId="{CCE0E334-2389-47D6-BA4F-7BB94C8AB683}" dt="2025-10-01T14:14:45.477" v="262" actId="700"/>
          <ac:spMkLst>
            <pc:docMk/>
            <pc:sldMk cId="3448313263" sldId="405"/>
            <ac:spMk id="3" creationId="{311A91E0-C52C-FF6B-2645-93C90E16D3EB}"/>
          </ac:spMkLst>
        </pc:spChg>
        <pc:spChg chg="del mod ord">
          <ac:chgData name="Ben Day" userId="0d2be0ee-2f4a-49c4-b19c-7ff56a361205" providerId="ADAL" clId="{CCE0E334-2389-47D6-BA4F-7BB94C8AB683}" dt="2025-10-01T14:14:45.477" v="262" actId="700"/>
          <ac:spMkLst>
            <pc:docMk/>
            <pc:sldMk cId="3448313263" sldId="405"/>
            <ac:spMk id="4" creationId="{E7223A57-19AD-F009-352E-F75E39B3F622}"/>
          </ac:spMkLst>
        </pc:spChg>
        <pc:spChg chg="del mod ord">
          <ac:chgData name="Ben Day" userId="0d2be0ee-2f4a-49c4-b19c-7ff56a361205" providerId="ADAL" clId="{CCE0E334-2389-47D6-BA4F-7BB94C8AB683}" dt="2025-10-01T14:14:45.477" v="262" actId="700"/>
          <ac:spMkLst>
            <pc:docMk/>
            <pc:sldMk cId="3448313263" sldId="405"/>
            <ac:spMk id="5" creationId="{4992FD88-7421-6654-7E22-3763C468EC02}"/>
          </ac:spMkLst>
        </pc:spChg>
        <pc:spChg chg="del mod ord">
          <ac:chgData name="Ben Day" userId="0d2be0ee-2f4a-49c4-b19c-7ff56a361205" providerId="ADAL" clId="{CCE0E334-2389-47D6-BA4F-7BB94C8AB683}" dt="2025-10-01T14:14:45.477" v="262" actId="700"/>
          <ac:spMkLst>
            <pc:docMk/>
            <pc:sldMk cId="3448313263" sldId="405"/>
            <ac:spMk id="6" creationId="{C531EF9B-685A-14A7-2074-72F2FFCDF751}"/>
          </ac:spMkLst>
        </pc:spChg>
        <pc:spChg chg="del mod ord">
          <ac:chgData name="Ben Day" userId="0d2be0ee-2f4a-49c4-b19c-7ff56a361205" providerId="ADAL" clId="{CCE0E334-2389-47D6-BA4F-7BB94C8AB683}" dt="2025-10-01T14:14:45.477" v="262" actId="700"/>
          <ac:spMkLst>
            <pc:docMk/>
            <pc:sldMk cId="3448313263" sldId="405"/>
            <ac:spMk id="7" creationId="{327184E7-78E6-5087-636D-3C4448420E14}"/>
          </ac:spMkLst>
        </pc:spChg>
        <pc:spChg chg="mod">
          <ac:chgData name="Ben Day" userId="0d2be0ee-2f4a-49c4-b19c-7ff56a361205" providerId="ADAL" clId="{CCE0E334-2389-47D6-BA4F-7BB94C8AB683}" dt="2025-10-01T14:14:59.691" v="265" actId="962"/>
          <ac:spMkLst>
            <pc:docMk/>
            <pc:sldMk cId="3448313263" sldId="405"/>
            <ac:spMk id="9" creationId="{2E66FF52-D040-7E15-6CE4-7FDDC811C915}"/>
          </ac:spMkLst>
        </pc:spChg>
        <pc:spChg chg="add mod ord">
          <ac:chgData name="Ben Day" userId="0d2be0ee-2f4a-49c4-b19c-7ff56a361205" providerId="ADAL" clId="{CCE0E334-2389-47D6-BA4F-7BB94C8AB683}" dt="2025-10-01T14:15:08.441" v="266" actId="962"/>
          <ac:spMkLst>
            <pc:docMk/>
            <pc:sldMk cId="3448313263" sldId="405"/>
            <ac:spMk id="10" creationId="{A7613C78-599F-93B2-318A-8621ED883040}"/>
          </ac:spMkLst>
        </pc:spChg>
        <pc:spChg chg="add mod ord">
          <ac:chgData name="Ben Day" userId="0d2be0ee-2f4a-49c4-b19c-7ff56a361205" providerId="ADAL" clId="{CCE0E334-2389-47D6-BA4F-7BB94C8AB683}" dt="2025-10-01T14:15:18.099" v="267" actId="962"/>
          <ac:spMkLst>
            <pc:docMk/>
            <pc:sldMk cId="3448313263" sldId="405"/>
            <ac:spMk id="11" creationId="{DDAB561E-8F0E-E475-4C35-5241A13E43D5}"/>
          </ac:spMkLst>
        </pc:spChg>
        <pc:spChg chg="mod">
          <ac:chgData name="Ben Day" userId="0d2be0ee-2f4a-49c4-b19c-7ff56a361205" providerId="ADAL" clId="{CCE0E334-2389-47D6-BA4F-7BB94C8AB683}" dt="2025-10-01T14:15:29.288" v="268" actId="962"/>
          <ac:spMkLst>
            <pc:docMk/>
            <pc:sldMk cId="3448313263" sldId="405"/>
            <ac:spMk id="12" creationId="{8935271D-4670-99CD-6857-0BE012FD30BD}"/>
          </ac:spMkLst>
        </pc:spChg>
        <pc:spChg chg="add mod ord">
          <ac:chgData name="Ben Day" userId="0d2be0ee-2f4a-49c4-b19c-7ff56a361205" providerId="ADAL" clId="{CCE0E334-2389-47D6-BA4F-7BB94C8AB683}" dt="2025-10-01T14:15:36.377" v="269" actId="962"/>
          <ac:spMkLst>
            <pc:docMk/>
            <pc:sldMk cId="3448313263" sldId="405"/>
            <ac:spMk id="13" creationId="{8DFC0B5D-6CDB-7275-8795-A13305D9CF62}"/>
          </ac:spMkLst>
        </pc:spChg>
        <pc:spChg chg="add mod ord">
          <ac:chgData name="Ben Day" userId="0d2be0ee-2f4a-49c4-b19c-7ff56a361205" providerId="ADAL" clId="{CCE0E334-2389-47D6-BA4F-7BB94C8AB683}" dt="2025-10-01T14:15:45.057" v="270" actId="962"/>
          <ac:spMkLst>
            <pc:docMk/>
            <pc:sldMk cId="3448313263" sldId="405"/>
            <ac:spMk id="14" creationId="{7BE162FA-C964-2D53-0354-41BF5615822C}"/>
          </ac:spMkLst>
        </pc:spChg>
        <pc:spChg chg="mod">
          <ac:chgData name="Ben Day" userId="0d2be0ee-2f4a-49c4-b19c-7ff56a361205" providerId="ADAL" clId="{CCE0E334-2389-47D6-BA4F-7BB94C8AB683}" dt="2025-10-01T14:15:52.274" v="271" actId="962"/>
          <ac:spMkLst>
            <pc:docMk/>
            <pc:sldMk cId="3448313263" sldId="405"/>
            <ac:spMk id="15" creationId="{4AE27EBC-7296-AF0E-0703-5DBF891AF7A1}"/>
          </ac:spMkLst>
        </pc:spChg>
        <pc:spChg chg="add mod ord">
          <ac:chgData name="Ben Day" userId="0d2be0ee-2f4a-49c4-b19c-7ff56a361205" providerId="ADAL" clId="{CCE0E334-2389-47D6-BA4F-7BB94C8AB683}" dt="2025-10-01T14:16:01.175" v="272" actId="962"/>
          <ac:spMkLst>
            <pc:docMk/>
            <pc:sldMk cId="3448313263" sldId="405"/>
            <ac:spMk id="16" creationId="{9600EEB5-5725-3236-9A54-E19344A6B106}"/>
          </ac:spMkLst>
        </pc:spChg>
        <pc:spChg chg="mod">
          <ac:chgData name="Ben Day" userId="0d2be0ee-2f4a-49c4-b19c-7ff56a361205" providerId="ADAL" clId="{CCE0E334-2389-47D6-BA4F-7BB94C8AB683}" dt="2025-10-01T14:16:09.104" v="273" actId="962"/>
          <ac:spMkLst>
            <pc:docMk/>
            <pc:sldMk cId="3448313263" sldId="405"/>
            <ac:spMk id="17" creationId="{10A369F9-F343-7A7E-A63A-804C289EF4BE}"/>
          </ac:spMkLst>
        </pc:spChg>
      </pc:sldChg>
      <pc:sldMasterChg chg="addSldLayout delSldLayout modSldLayout sldLayoutOrd">
        <pc:chgData name="Ben Day" userId="0d2be0ee-2f4a-49c4-b19c-7ff56a361205" providerId="ADAL" clId="{CCE0E334-2389-47D6-BA4F-7BB94C8AB683}" dt="2025-10-01T13:29:09.076" v="196" actId="1076"/>
        <pc:sldMasterMkLst>
          <pc:docMk/>
          <pc:sldMasterMk cId="824790571" sldId="2147483664"/>
        </pc:sldMasterMkLst>
        <pc:sldLayoutChg chg="modSp mod">
          <pc:chgData name="Ben Day" userId="0d2be0ee-2f4a-49c4-b19c-7ff56a361205" providerId="ADAL" clId="{CCE0E334-2389-47D6-BA4F-7BB94C8AB683}" dt="2025-10-01T13:28:43.316" v="192" actId="1076"/>
          <pc:sldLayoutMkLst>
            <pc:docMk/>
            <pc:sldMasterMk cId="824790571" sldId="2147483664"/>
            <pc:sldLayoutMk cId="1075822515" sldId="2147483670"/>
          </pc:sldLayoutMkLst>
          <pc:spChg chg="mod">
            <ac:chgData name="Ben Day" userId="0d2be0ee-2f4a-49c4-b19c-7ff56a361205" providerId="ADAL" clId="{CCE0E334-2389-47D6-BA4F-7BB94C8AB683}" dt="2025-10-01T13:28:43.316" v="192" actId="1076"/>
            <ac:spMkLst>
              <pc:docMk/>
              <pc:sldMasterMk cId="824790571" sldId="2147483664"/>
              <pc:sldLayoutMk cId="1075822515" sldId="2147483670"/>
              <ac:spMk id="3" creationId="{C35ED2ED-D0D6-9EB2-4091-2B1DB999C6EC}"/>
            </ac:spMkLst>
          </pc:spChg>
          <pc:picChg chg="mod">
            <ac:chgData name="Ben Day" userId="0d2be0ee-2f4a-49c4-b19c-7ff56a361205" providerId="ADAL" clId="{CCE0E334-2389-47D6-BA4F-7BB94C8AB683}" dt="2025-10-01T13:27:35.387" v="187" actId="14826"/>
            <ac:picMkLst>
              <pc:docMk/>
              <pc:sldMasterMk cId="824790571" sldId="2147483664"/>
              <pc:sldLayoutMk cId="1075822515" sldId="2147483670"/>
              <ac:picMk id="2" creationId="{0D8F2BEB-5D28-0EC0-513D-324F9C4EC6EC}"/>
            </ac:picMkLst>
          </pc:picChg>
        </pc:sldLayoutChg>
        <pc:sldLayoutChg chg="modSp mod">
          <pc:chgData name="Ben Day" userId="0d2be0ee-2f4a-49c4-b19c-7ff56a361205" providerId="ADAL" clId="{CCE0E334-2389-47D6-BA4F-7BB94C8AB683}" dt="2025-10-01T13:28:49.577" v="193" actId="1076"/>
          <pc:sldLayoutMkLst>
            <pc:docMk/>
            <pc:sldMasterMk cId="824790571" sldId="2147483664"/>
            <pc:sldLayoutMk cId="3422828277" sldId="2147483671"/>
          </pc:sldLayoutMkLst>
          <pc:spChg chg="mod">
            <ac:chgData name="Ben Day" userId="0d2be0ee-2f4a-49c4-b19c-7ff56a361205" providerId="ADAL" clId="{CCE0E334-2389-47D6-BA4F-7BB94C8AB683}" dt="2025-10-01T13:28:49.577" v="193" actId="1076"/>
            <ac:spMkLst>
              <pc:docMk/>
              <pc:sldMasterMk cId="824790571" sldId="2147483664"/>
              <pc:sldLayoutMk cId="3422828277" sldId="2147483671"/>
              <ac:spMk id="8" creationId="{F082090C-CB75-C963-659F-058A68399A59}"/>
            </ac:spMkLst>
          </pc:spChg>
          <pc:picChg chg="mod">
            <ac:chgData name="Ben Day" userId="0d2be0ee-2f4a-49c4-b19c-7ff56a361205" providerId="ADAL" clId="{CCE0E334-2389-47D6-BA4F-7BB94C8AB683}" dt="2025-10-01T13:27:58.336" v="188" actId="14826"/>
            <ac:picMkLst>
              <pc:docMk/>
              <pc:sldMasterMk cId="824790571" sldId="2147483664"/>
              <pc:sldLayoutMk cId="3422828277" sldId="2147483671"/>
              <ac:picMk id="6" creationId="{11E59EDD-9CF4-B0BA-3977-F2FE00FAAD42}"/>
            </ac:picMkLst>
          </pc:picChg>
        </pc:sldLayoutChg>
        <pc:sldLayoutChg chg="modSp mod">
          <pc:chgData name="Ben Day" userId="0d2be0ee-2f4a-49c4-b19c-7ff56a361205" providerId="ADAL" clId="{CCE0E334-2389-47D6-BA4F-7BB94C8AB683}" dt="2025-10-01T13:28:55.386" v="194" actId="1076"/>
          <pc:sldLayoutMkLst>
            <pc:docMk/>
            <pc:sldMasterMk cId="824790571" sldId="2147483664"/>
            <pc:sldLayoutMk cId="2501602217" sldId="2147483672"/>
          </pc:sldLayoutMkLst>
          <pc:spChg chg="mod">
            <ac:chgData name="Ben Day" userId="0d2be0ee-2f4a-49c4-b19c-7ff56a361205" providerId="ADAL" clId="{CCE0E334-2389-47D6-BA4F-7BB94C8AB683}" dt="2025-10-01T13:28:55.386" v="194" actId="1076"/>
            <ac:spMkLst>
              <pc:docMk/>
              <pc:sldMasterMk cId="824790571" sldId="2147483664"/>
              <pc:sldLayoutMk cId="2501602217" sldId="2147483672"/>
              <ac:spMk id="8" creationId="{D34FD805-A3F4-3427-D749-35C1BF6045B1}"/>
            </ac:spMkLst>
          </pc:spChg>
          <pc:picChg chg="mod">
            <ac:chgData name="Ben Day" userId="0d2be0ee-2f4a-49c4-b19c-7ff56a361205" providerId="ADAL" clId="{CCE0E334-2389-47D6-BA4F-7BB94C8AB683}" dt="2025-10-01T13:28:07.312" v="189" actId="14826"/>
            <ac:picMkLst>
              <pc:docMk/>
              <pc:sldMasterMk cId="824790571" sldId="2147483664"/>
              <pc:sldLayoutMk cId="2501602217" sldId="2147483672"/>
              <ac:picMk id="6" creationId="{CC4D5AAC-793C-C655-85A8-D1D79AFE3275}"/>
            </ac:picMkLst>
          </pc:picChg>
        </pc:sldLayoutChg>
        <pc:sldLayoutChg chg="modSp mod">
          <pc:chgData name="Ben Day" userId="0d2be0ee-2f4a-49c4-b19c-7ff56a361205" providerId="ADAL" clId="{CCE0E334-2389-47D6-BA4F-7BB94C8AB683}" dt="2025-10-01T13:29:09.076" v="196" actId="1076"/>
          <pc:sldLayoutMkLst>
            <pc:docMk/>
            <pc:sldMasterMk cId="824790571" sldId="2147483664"/>
            <pc:sldLayoutMk cId="2948308275" sldId="2147483673"/>
          </pc:sldLayoutMkLst>
          <pc:spChg chg="mod">
            <ac:chgData name="Ben Day" userId="0d2be0ee-2f4a-49c4-b19c-7ff56a361205" providerId="ADAL" clId="{CCE0E334-2389-47D6-BA4F-7BB94C8AB683}" dt="2025-10-01T13:29:09.076" v="196" actId="1076"/>
            <ac:spMkLst>
              <pc:docMk/>
              <pc:sldMasterMk cId="824790571" sldId="2147483664"/>
              <pc:sldLayoutMk cId="2948308275" sldId="2147483673"/>
              <ac:spMk id="6" creationId="{A9357D01-F3C0-A215-D087-DD35F1E682F7}"/>
            </ac:spMkLst>
          </pc:spChg>
          <pc:picChg chg="mod">
            <ac:chgData name="Ben Day" userId="0d2be0ee-2f4a-49c4-b19c-7ff56a361205" providerId="ADAL" clId="{CCE0E334-2389-47D6-BA4F-7BB94C8AB683}" dt="2025-10-01T13:28:22.773" v="191" actId="14826"/>
            <ac:picMkLst>
              <pc:docMk/>
              <pc:sldMasterMk cId="824790571" sldId="2147483664"/>
              <pc:sldLayoutMk cId="2948308275" sldId="2147483673"/>
              <ac:picMk id="5" creationId="{CADB670E-B418-859F-27F9-7E00202AF81A}"/>
            </ac:picMkLst>
          </pc:picChg>
        </pc:sldLayoutChg>
        <pc:sldLayoutChg chg="modSp mod">
          <pc:chgData name="Ben Day" userId="0d2be0ee-2f4a-49c4-b19c-7ff56a361205" providerId="ADAL" clId="{CCE0E334-2389-47D6-BA4F-7BB94C8AB683}" dt="2025-10-01T13:29:01.591" v="195" actId="1076"/>
          <pc:sldLayoutMkLst>
            <pc:docMk/>
            <pc:sldMasterMk cId="824790571" sldId="2147483664"/>
            <pc:sldLayoutMk cId="2746656275" sldId="2147483690"/>
          </pc:sldLayoutMkLst>
          <pc:spChg chg="mod">
            <ac:chgData name="Ben Day" userId="0d2be0ee-2f4a-49c4-b19c-7ff56a361205" providerId="ADAL" clId="{CCE0E334-2389-47D6-BA4F-7BB94C8AB683}" dt="2025-10-01T13:29:01.591" v="195" actId="1076"/>
            <ac:spMkLst>
              <pc:docMk/>
              <pc:sldMasterMk cId="824790571" sldId="2147483664"/>
              <pc:sldLayoutMk cId="2746656275" sldId="2147483690"/>
              <ac:spMk id="8" creationId="{D34FD805-A3F4-3427-D749-35C1BF6045B1}"/>
            </ac:spMkLst>
          </pc:spChg>
          <pc:picChg chg="mod">
            <ac:chgData name="Ben Day" userId="0d2be0ee-2f4a-49c4-b19c-7ff56a361205" providerId="ADAL" clId="{CCE0E334-2389-47D6-BA4F-7BB94C8AB683}" dt="2025-10-01T13:28:14.657" v="190" actId="14826"/>
            <ac:picMkLst>
              <pc:docMk/>
              <pc:sldMasterMk cId="824790571" sldId="2147483664"/>
              <pc:sldLayoutMk cId="2746656275" sldId="2147483690"/>
              <ac:picMk id="6" creationId="{CC4D5AAC-793C-C655-85A8-D1D79AFE3275}"/>
            </ac:picMkLst>
          </pc:picChg>
        </pc:sldLayoutChg>
        <pc:sldLayoutChg chg="addSp delSp modSp add mod modTransition">
          <pc:chgData name="Ben Day" userId="0d2be0ee-2f4a-49c4-b19c-7ff56a361205" providerId="ADAL" clId="{CCE0E334-2389-47D6-BA4F-7BB94C8AB683}" dt="2025-10-01T12:44:19.817" v="48" actId="207"/>
          <pc:sldLayoutMkLst>
            <pc:docMk/>
            <pc:sldMasterMk cId="824790571" sldId="2147483664"/>
            <pc:sldLayoutMk cId="3240526581" sldId="2147483698"/>
          </pc:sldLayoutMkLst>
          <pc:spChg chg="mod">
            <ac:chgData name="Ben Day" userId="0d2be0ee-2f4a-49c4-b19c-7ff56a361205" providerId="ADAL" clId="{CCE0E334-2389-47D6-BA4F-7BB94C8AB683}" dt="2025-10-01T12:44:19.817" v="48" actId="207"/>
            <ac:spMkLst>
              <pc:docMk/>
              <pc:sldMasterMk cId="824790571" sldId="2147483664"/>
              <pc:sldLayoutMk cId="3240526581" sldId="2147483698"/>
              <ac:spMk id="3" creationId="{74B6D188-0BBE-42D3-81E1-E276562B7222}"/>
            </ac:spMkLst>
          </pc:spChg>
          <pc:spChg chg="add del">
            <ac:chgData name="Ben Day" userId="0d2be0ee-2f4a-49c4-b19c-7ff56a361205" providerId="ADAL" clId="{CCE0E334-2389-47D6-BA4F-7BB94C8AB683}" dt="2025-10-01T12:33:28.250" v="3" actId="11529"/>
            <ac:spMkLst>
              <pc:docMk/>
              <pc:sldMasterMk cId="824790571" sldId="2147483664"/>
              <pc:sldLayoutMk cId="3240526581" sldId="2147483698"/>
              <ac:spMk id="4" creationId="{D02EAEB5-F5F9-1085-E2D7-270ADD2CD880}"/>
            </ac:spMkLst>
          </pc:spChg>
          <pc:spChg chg="del">
            <ac:chgData name="Ben Day" userId="0d2be0ee-2f4a-49c4-b19c-7ff56a361205" providerId="ADAL" clId="{CCE0E334-2389-47D6-BA4F-7BB94C8AB683}" dt="2025-10-01T12:30:51.237" v="2" actId="478"/>
            <ac:spMkLst>
              <pc:docMk/>
              <pc:sldMasterMk cId="824790571" sldId="2147483664"/>
              <pc:sldLayoutMk cId="3240526581" sldId="2147483698"/>
              <ac:spMk id="5" creationId="{C46D5273-51C7-3E2C-AC3D-CE4557B14DF8}"/>
            </ac:spMkLst>
          </pc:spChg>
          <pc:spChg chg="add mod">
            <ac:chgData name="Ben Day" userId="0d2be0ee-2f4a-49c4-b19c-7ff56a361205" providerId="ADAL" clId="{CCE0E334-2389-47D6-BA4F-7BB94C8AB683}" dt="2025-10-01T12:38:48.630" v="22" actId="113"/>
            <ac:spMkLst>
              <pc:docMk/>
              <pc:sldMasterMk cId="824790571" sldId="2147483664"/>
              <pc:sldLayoutMk cId="3240526581" sldId="2147483698"/>
              <ac:spMk id="6" creationId="{B65C5E5F-491F-CFDE-3E16-47B50F951F67}"/>
            </ac:spMkLst>
          </pc:spChg>
          <pc:spChg chg="add del">
            <ac:chgData name="Ben Day" userId="0d2be0ee-2f4a-49c4-b19c-7ff56a361205" providerId="ADAL" clId="{CCE0E334-2389-47D6-BA4F-7BB94C8AB683}" dt="2025-10-01T12:37:50.021" v="21" actId="478"/>
            <ac:spMkLst>
              <pc:docMk/>
              <pc:sldMasterMk cId="824790571" sldId="2147483664"/>
              <pc:sldLayoutMk cId="3240526581" sldId="2147483698"/>
              <ac:spMk id="7" creationId="{7E9FD815-B13A-8CCE-205C-0C68D4F0922A}"/>
            </ac:spMkLst>
          </pc:spChg>
          <pc:spChg chg="add del">
            <ac:chgData name="Ben Day" userId="0d2be0ee-2f4a-49c4-b19c-7ff56a361205" providerId="ADAL" clId="{CCE0E334-2389-47D6-BA4F-7BB94C8AB683}" dt="2025-10-01T12:39:23.212" v="23" actId="11529"/>
            <ac:spMkLst>
              <pc:docMk/>
              <pc:sldMasterMk cId="824790571" sldId="2147483664"/>
              <pc:sldLayoutMk cId="3240526581" sldId="2147483698"/>
              <ac:spMk id="8" creationId="{C442625A-0732-9393-74BC-A07D3A5342E5}"/>
            </ac:spMkLst>
          </pc:spChg>
          <pc:spChg chg="add mod">
            <ac:chgData name="Ben Day" userId="0d2be0ee-2f4a-49c4-b19c-7ff56a361205" providerId="ADAL" clId="{CCE0E334-2389-47D6-BA4F-7BB94C8AB683}" dt="2025-10-01T12:40:29.262" v="47" actId="242"/>
            <ac:spMkLst>
              <pc:docMk/>
              <pc:sldMasterMk cId="824790571" sldId="2147483664"/>
              <pc:sldLayoutMk cId="3240526581" sldId="2147483698"/>
              <ac:spMk id="9" creationId="{783A6899-CC54-9597-244A-6F3CA7911F55}"/>
            </ac:spMkLst>
          </pc:spChg>
        </pc:sldLayoutChg>
        <pc:sldLayoutChg chg="modSp add mod modTransition modAnim">
          <pc:chgData name="Ben Day" userId="0d2be0ee-2f4a-49c4-b19c-7ff56a361205" providerId="ADAL" clId="{CCE0E334-2389-47D6-BA4F-7BB94C8AB683}" dt="2025-10-01T13:05:10.168" v="78" actId="962"/>
          <pc:sldLayoutMkLst>
            <pc:docMk/>
            <pc:sldMasterMk cId="824790571" sldId="2147483664"/>
            <pc:sldLayoutMk cId="1106309238" sldId="2147483699"/>
          </pc:sldLayoutMkLst>
          <pc:spChg chg="mod">
            <ac:chgData name="Ben Day" userId="0d2be0ee-2f4a-49c4-b19c-7ff56a361205" providerId="ADAL" clId="{CCE0E334-2389-47D6-BA4F-7BB94C8AB683}" dt="2025-10-01T13:04:36.818" v="77" actId="962"/>
            <ac:spMkLst>
              <pc:docMk/>
              <pc:sldMasterMk cId="824790571" sldId="2147483664"/>
              <pc:sldLayoutMk cId="1106309238" sldId="2147483699"/>
              <ac:spMk id="2" creationId="{00000000-0000-0000-0000-000000000000}"/>
            </ac:spMkLst>
          </pc:spChg>
          <pc:spChg chg="mod">
            <ac:chgData name="Ben Day" userId="0d2be0ee-2f4a-49c4-b19c-7ff56a361205" providerId="ADAL" clId="{CCE0E334-2389-47D6-BA4F-7BB94C8AB683}" dt="2025-10-01T13:00:21.545" v="69" actId="688"/>
            <ac:spMkLst>
              <pc:docMk/>
              <pc:sldMasterMk cId="824790571" sldId="2147483664"/>
              <pc:sldLayoutMk cId="1106309238" sldId="2147483699"/>
              <ac:spMk id="3" creationId="{74B6D188-0BBE-42D3-81E1-E276562B7222}"/>
            </ac:spMkLst>
          </pc:spChg>
          <pc:spChg chg="mod">
            <ac:chgData name="Ben Day" userId="0d2be0ee-2f4a-49c4-b19c-7ff56a361205" providerId="ADAL" clId="{CCE0E334-2389-47D6-BA4F-7BB94C8AB683}" dt="2025-10-01T13:05:10.168" v="78" actId="962"/>
            <ac:spMkLst>
              <pc:docMk/>
              <pc:sldMasterMk cId="824790571" sldId="2147483664"/>
              <pc:sldLayoutMk cId="1106309238" sldId="2147483699"/>
              <ac:spMk id="6" creationId="{B65C5E5F-491F-CFDE-3E16-47B50F951F67}"/>
            </ac:spMkLst>
          </pc:spChg>
          <pc:spChg chg="mod">
            <ac:chgData name="Ben Day" userId="0d2be0ee-2f4a-49c4-b19c-7ff56a361205" providerId="ADAL" clId="{CCE0E334-2389-47D6-BA4F-7BB94C8AB683}" dt="2025-10-01T13:04:25.090" v="76" actId="962"/>
            <ac:spMkLst>
              <pc:docMk/>
              <pc:sldMasterMk cId="824790571" sldId="2147483664"/>
              <pc:sldLayoutMk cId="1106309238" sldId="2147483699"/>
              <ac:spMk id="9" creationId="{783A6899-CC54-9597-244A-6F3CA7911F55}"/>
            </ac:spMkLst>
          </pc:spChg>
        </pc:sldLayoutChg>
        <pc:sldLayoutChg chg="add del mod modTransition">
          <pc:chgData name="Ben Day" userId="0d2be0ee-2f4a-49c4-b19c-7ff56a361205" providerId="ADAL" clId="{CCE0E334-2389-47D6-BA4F-7BB94C8AB683}" dt="2025-10-01T13:02:31.733" v="71" actId="2890"/>
          <pc:sldLayoutMkLst>
            <pc:docMk/>
            <pc:sldMasterMk cId="824790571" sldId="2147483664"/>
            <pc:sldLayoutMk cId="3163928514" sldId="2147483700"/>
          </pc:sldLayoutMkLst>
        </pc:sldLayoutChg>
        <pc:sldLayoutChg chg="add mod modTransition">
          <pc:chgData name="Ben Day" userId="0d2be0ee-2f4a-49c4-b19c-7ff56a361205" providerId="ADAL" clId="{CCE0E334-2389-47D6-BA4F-7BB94C8AB683}" dt="2025-10-01T13:03:32.550" v="75" actId="2890"/>
          <pc:sldLayoutMkLst>
            <pc:docMk/>
            <pc:sldMasterMk cId="824790571" sldId="2147483664"/>
            <pc:sldLayoutMk cId="3294586268" sldId="2147483700"/>
          </pc:sldLayoutMkLst>
        </pc:sldLayoutChg>
        <pc:sldLayoutChg chg="addSp modSp add mod modTransition modAnim">
          <pc:chgData name="Ben Day" userId="0d2be0ee-2f4a-49c4-b19c-7ff56a361205" providerId="ADAL" clId="{CCE0E334-2389-47D6-BA4F-7BB94C8AB683}" dt="2025-10-01T13:07:14.219" v="90" actId="962"/>
          <pc:sldLayoutMkLst>
            <pc:docMk/>
            <pc:sldMasterMk cId="824790571" sldId="2147483664"/>
            <pc:sldLayoutMk cId="3650365403" sldId="2147483701"/>
          </pc:sldLayoutMkLst>
          <pc:spChg chg="add mod">
            <ac:chgData name="Ben Day" userId="0d2be0ee-2f4a-49c4-b19c-7ff56a361205" providerId="ADAL" clId="{CCE0E334-2389-47D6-BA4F-7BB94C8AB683}" dt="2025-10-01T13:07:08.190" v="89" actId="962"/>
            <ac:spMkLst>
              <pc:docMk/>
              <pc:sldMasterMk cId="824790571" sldId="2147483664"/>
              <pc:sldLayoutMk cId="3650365403" sldId="2147483701"/>
              <ac:spMk id="4" creationId="{13C83B64-3CE4-0A0A-63BF-A455CDB27F71}"/>
            </ac:spMkLst>
          </pc:spChg>
          <pc:spChg chg="add mod">
            <ac:chgData name="Ben Day" userId="0d2be0ee-2f4a-49c4-b19c-7ff56a361205" providerId="ADAL" clId="{CCE0E334-2389-47D6-BA4F-7BB94C8AB683}" dt="2025-10-01T13:07:14.219" v="90" actId="962"/>
            <ac:spMkLst>
              <pc:docMk/>
              <pc:sldMasterMk cId="824790571" sldId="2147483664"/>
              <pc:sldLayoutMk cId="3650365403" sldId="2147483701"/>
              <ac:spMk id="5" creationId="{0E9A2612-0A51-5B33-BA8D-CECDBCF8149F}"/>
            </ac:spMkLst>
          </pc:spChg>
          <pc:spChg chg="mod">
            <ac:chgData name="Ben Day" userId="0d2be0ee-2f4a-49c4-b19c-7ff56a361205" providerId="ADAL" clId="{CCE0E334-2389-47D6-BA4F-7BB94C8AB683}" dt="2025-10-01T13:06:14.875" v="83" actId="1076"/>
            <ac:spMkLst>
              <pc:docMk/>
              <pc:sldMasterMk cId="824790571" sldId="2147483664"/>
              <pc:sldLayoutMk cId="3650365403" sldId="2147483701"/>
              <ac:spMk id="6" creationId="{B65C5E5F-491F-CFDE-3E16-47B50F951F67}"/>
            </ac:spMkLst>
          </pc:spChg>
          <pc:spChg chg="mod">
            <ac:chgData name="Ben Day" userId="0d2be0ee-2f4a-49c4-b19c-7ff56a361205" providerId="ADAL" clId="{CCE0E334-2389-47D6-BA4F-7BB94C8AB683}" dt="2025-10-01T13:06:14.875" v="83" actId="1076"/>
            <ac:spMkLst>
              <pc:docMk/>
              <pc:sldMasterMk cId="824790571" sldId="2147483664"/>
              <pc:sldLayoutMk cId="3650365403" sldId="2147483701"/>
              <ac:spMk id="9" creationId="{783A6899-CC54-9597-244A-6F3CA7911F55}"/>
            </ac:spMkLst>
          </pc:spChg>
        </pc:sldLayoutChg>
        <pc:sldLayoutChg chg="addSp modSp add mod modTransition modAnim">
          <pc:chgData name="Ben Day" userId="0d2be0ee-2f4a-49c4-b19c-7ff56a361205" providerId="ADAL" clId="{CCE0E334-2389-47D6-BA4F-7BB94C8AB683}" dt="2025-10-01T13:09:47.691" v="109" actId="20577"/>
          <pc:sldLayoutMkLst>
            <pc:docMk/>
            <pc:sldMasterMk cId="824790571" sldId="2147483664"/>
            <pc:sldLayoutMk cId="3601086432" sldId="2147483702"/>
          </pc:sldLayoutMkLst>
          <pc:spChg chg="mod">
            <ac:chgData name="Ben Day" userId="0d2be0ee-2f4a-49c4-b19c-7ff56a361205" providerId="ADAL" clId="{CCE0E334-2389-47D6-BA4F-7BB94C8AB683}" dt="2025-10-01T13:08:52.751" v="99" actId="1076"/>
            <ac:spMkLst>
              <pc:docMk/>
              <pc:sldMasterMk cId="824790571" sldId="2147483664"/>
              <pc:sldLayoutMk cId="3601086432" sldId="2147483702"/>
              <ac:spMk id="4" creationId="{13C83B64-3CE4-0A0A-63BF-A455CDB27F71}"/>
            </ac:spMkLst>
          </pc:spChg>
          <pc:spChg chg="mod">
            <ac:chgData name="Ben Day" userId="0d2be0ee-2f4a-49c4-b19c-7ff56a361205" providerId="ADAL" clId="{CCE0E334-2389-47D6-BA4F-7BB94C8AB683}" dt="2025-10-01T13:09:03.141" v="100" actId="1076"/>
            <ac:spMkLst>
              <pc:docMk/>
              <pc:sldMasterMk cId="824790571" sldId="2147483664"/>
              <pc:sldLayoutMk cId="3601086432" sldId="2147483702"/>
              <ac:spMk id="5" creationId="{0E9A2612-0A51-5B33-BA8D-CECDBCF8149F}"/>
            </ac:spMkLst>
          </pc:spChg>
          <pc:spChg chg="mod">
            <ac:chgData name="Ben Day" userId="0d2be0ee-2f4a-49c4-b19c-7ff56a361205" providerId="ADAL" clId="{CCE0E334-2389-47D6-BA4F-7BB94C8AB683}" dt="2025-10-01T13:09:22.708" v="103" actId="1076"/>
            <ac:spMkLst>
              <pc:docMk/>
              <pc:sldMasterMk cId="824790571" sldId="2147483664"/>
              <pc:sldLayoutMk cId="3601086432" sldId="2147483702"/>
              <ac:spMk id="6" creationId="{B65C5E5F-491F-CFDE-3E16-47B50F951F67}"/>
            </ac:spMkLst>
          </pc:spChg>
          <pc:spChg chg="add mod">
            <ac:chgData name="Ben Day" userId="0d2be0ee-2f4a-49c4-b19c-7ff56a361205" providerId="ADAL" clId="{CCE0E334-2389-47D6-BA4F-7BB94C8AB683}" dt="2025-10-01T13:09:44.550" v="107" actId="20577"/>
            <ac:spMkLst>
              <pc:docMk/>
              <pc:sldMasterMk cId="824790571" sldId="2147483664"/>
              <pc:sldLayoutMk cId="3601086432" sldId="2147483702"/>
              <ac:spMk id="7" creationId="{B7613B98-7A39-3185-EBFA-5E269265D0C0}"/>
            </ac:spMkLst>
          </pc:spChg>
          <pc:spChg chg="add mod">
            <ac:chgData name="Ben Day" userId="0d2be0ee-2f4a-49c4-b19c-7ff56a361205" providerId="ADAL" clId="{CCE0E334-2389-47D6-BA4F-7BB94C8AB683}" dt="2025-10-01T13:09:47.691" v="109" actId="20577"/>
            <ac:spMkLst>
              <pc:docMk/>
              <pc:sldMasterMk cId="824790571" sldId="2147483664"/>
              <pc:sldLayoutMk cId="3601086432" sldId="2147483702"/>
              <ac:spMk id="8" creationId="{0E38555D-FFEE-6AA8-77B5-71C3589FA9DC}"/>
            </ac:spMkLst>
          </pc:spChg>
          <pc:spChg chg="mod">
            <ac:chgData name="Ben Day" userId="0d2be0ee-2f4a-49c4-b19c-7ff56a361205" providerId="ADAL" clId="{CCE0E334-2389-47D6-BA4F-7BB94C8AB683}" dt="2025-10-01T13:08:02.206" v="92" actId="1076"/>
            <ac:spMkLst>
              <pc:docMk/>
              <pc:sldMasterMk cId="824790571" sldId="2147483664"/>
              <pc:sldLayoutMk cId="3601086432" sldId="2147483702"/>
              <ac:spMk id="9" creationId="{783A6899-CC54-9597-244A-6F3CA7911F55}"/>
            </ac:spMkLst>
          </pc:spChg>
        </pc:sldLayoutChg>
        <pc:sldLayoutChg chg="addSp modSp add mod modTransition modAnim">
          <pc:chgData name="Ben Day" userId="0d2be0ee-2f4a-49c4-b19c-7ff56a361205" providerId="ADAL" clId="{CCE0E334-2389-47D6-BA4F-7BB94C8AB683}" dt="2025-10-01T13:13:16.938" v="137" actId="20577"/>
          <pc:sldLayoutMkLst>
            <pc:docMk/>
            <pc:sldMasterMk cId="824790571" sldId="2147483664"/>
            <pc:sldLayoutMk cId="2631693455" sldId="2147483703"/>
          </pc:sldLayoutMkLst>
          <pc:spChg chg="mod">
            <ac:chgData name="Ben Day" userId="0d2be0ee-2f4a-49c4-b19c-7ff56a361205" providerId="ADAL" clId="{CCE0E334-2389-47D6-BA4F-7BB94C8AB683}" dt="2025-10-01T13:11:37.623" v="117" actId="1076"/>
            <ac:spMkLst>
              <pc:docMk/>
              <pc:sldMasterMk cId="824790571" sldId="2147483664"/>
              <pc:sldLayoutMk cId="2631693455" sldId="2147483703"/>
              <ac:spMk id="4" creationId="{13C83B64-3CE4-0A0A-63BF-A455CDB27F71}"/>
            </ac:spMkLst>
          </pc:spChg>
          <pc:spChg chg="mod">
            <ac:chgData name="Ben Day" userId="0d2be0ee-2f4a-49c4-b19c-7ff56a361205" providerId="ADAL" clId="{CCE0E334-2389-47D6-BA4F-7BB94C8AB683}" dt="2025-10-01T13:12:24.066" v="126" actId="14100"/>
            <ac:spMkLst>
              <pc:docMk/>
              <pc:sldMasterMk cId="824790571" sldId="2147483664"/>
              <pc:sldLayoutMk cId="2631693455" sldId="2147483703"/>
              <ac:spMk id="5" creationId="{0E9A2612-0A51-5B33-BA8D-CECDBCF8149F}"/>
            </ac:spMkLst>
          </pc:spChg>
          <pc:spChg chg="mod">
            <ac:chgData name="Ben Day" userId="0d2be0ee-2f4a-49c4-b19c-7ff56a361205" providerId="ADAL" clId="{CCE0E334-2389-47D6-BA4F-7BB94C8AB683}" dt="2025-10-01T13:11:32.581" v="116" actId="1076"/>
            <ac:spMkLst>
              <pc:docMk/>
              <pc:sldMasterMk cId="824790571" sldId="2147483664"/>
              <pc:sldLayoutMk cId="2631693455" sldId="2147483703"/>
              <ac:spMk id="6" creationId="{B65C5E5F-491F-CFDE-3E16-47B50F951F67}"/>
            </ac:spMkLst>
          </pc:spChg>
          <pc:spChg chg="mod">
            <ac:chgData name="Ben Day" userId="0d2be0ee-2f4a-49c4-b19c-7ff56a361205" providerId="ADAL" clId="{CCE0E334-2389-47D6-BA4F-7BB94C8AB683}" dt="2025-10-01T13:11:44.990" v="118" actId="1076"/>
            <ac:spMkLst>
              <pc:docMk/>
              <pc:sldMasterMk cId="824790571" sldId="2147483664"/>
              <pc:sldLayoutMk cId="2631693455" sldId="2147483703"/>
              <ac:spMk id="7" creationId="{B7613B98-7A39-3185-EBFA-5E269265D0C0}"/>
            </ac:spMkLst>
          </pc:spChg>
          <pc:spChg chg="mod">
            <ac:chgData name="Ben Day" userId="0d2be0ee-2f4a-49c4-b19c-7ff56a361205" providerId="ADAL" clId="{CCE0E334-2389-47D6-BA4F-7BB94C8AB683}" dt="2025-10-01T13:12:38.574" v="129" actId="14100"/>
            <ac:spMkLst>
              <pc:docMk/>
              <pc:sldMasterMk cId="824790571" sldId="2147483664"/>
              <pc:sldLayoutMk cId="2631693455" sldId="2147483703"/>
              <ac:spMk id="8" creationId="{0E38555D-FFEE-6AA8-77B5-71C3589FA9DC}"/>
            </ac:spMkLst>
          </pc:spChg>
          <pc:spChg chg="mod">
            <ac:chgData name="Ben Day" userId="0d2be0ee-2f4a-49c4-b19c-7ff56a361205" providerId="ADAL" clId="{CCE0E334-2389-47D6-BA4F-7BB94C8AB683}" dt="2025-10-01T13:12:11.106" v="123" actId="14100"/>
            <ac:spMkLst>
              <pc:docMk/>
              <pc:sldMasterMk cId="824790571" sldId="2147483664"/>
              <pc:sldLayoutMk cId="2631693455" sldId="2147483703"/>
              <ac:spMk id="9" creationId="{783A6899-CC54-9597-244A-6F3CA7911F55}"/>
            </ac:spMkLst>
          </pc:spChg>
          <pc:spChg chg="add mod">
            <ac:chgData name="Ben Day" userId="0d2be0ee-2f4a-49c4-b19c-7ff56a361205" providerId="ADAL" clId="{CCE0E334-2389-47D6-BA4F-7BB94C8AB683}" dt="2025-10-01T13:13:14.436" v="135" actId="20577"/>
            <ac:spMkLst>
              <pc:docMk/>
              <pc:sldMasterMk cId="824790571" sldId="2147483664"/>
              <pc:sldLayoutMk cId="2631693455" sldId="2147483703"/>
              <ac:spMk id="10" creationId="{1F2D7946-AD1C-4396-B210-D3A195865837}"/>
            </ac:spMkLst>
          </pc:spChg>
          <pc:spChg chg="add mod">
            <ac:chgData name="Ben Day" userId="0d2be0ee-2f4a-49c4-b19c-7ff56a361205" providerId="ADAL" clId="{CCE0E334-2389-47D6-BA4F-7BB94C8AB683}" dt="2025-10-01T13:13:16.938" v="137" actId="20577"/>
            <ac:spMkLst>
              <pc:docMk/>
              <pc:sldMasterMk cId="824790571" sldId="2147483664"/>
              <pc:sldLayoutMk cId="2631693455" sldId="2147483703"/>
              <ac:spMk id="11" creationId="{2F421833-5FF2-2478-E59B-A7CB9FB77561}"/>
            </ac:spMkLst>
          </pc:spChg>
        </pc:sldLayoutChg>
        <pc:sldLayoutChg chg="add mod ord modTransition">
          <pc:chgData name="Ben Day" userId="0d2be0ee-2f4a-49c4-b19c-7ff56a361205" providerId="ADAL" clId="{CCE0E334-2389-47D6-BA4F-7BB94C8AB683}" dt="2025-10-01T13:14:04.448" v="139" actId="20578"/>
          <pc:sldLayoutMkLst>
            <pc:docMk/>
            <pc:sldMasterMk cId="824790571" sldId="2147483664"/>
            <pc:sldLayoutMk cId="3228451826" sldId="2147483704"/>
          </pc:sldLayoutMkLst>
        </pc:sldLayoutChg>
        <pc:sldLayoutChg chg="addSp modSp add mod ord modTransition modAnim">
          <pc:chgData name="Ben Day" userId="0d2be0ee-2f4a-49c4-b19c-7ff56a361205" providerId="ADAL" clId="{CCE0E334-2389-47D6-BA4F-7BB94C8AB683}" dt="2025-10-01T13:21:04.309" v="164"/>
          <pc:sldLayoutMkLst>
            <pc:docMk/>
            <pc:sldMasterMk cId="824790571" sldId="2147483664"/>
            <pc:sldLayoutMk cId="2861264001" sldId="2147483705"/>
          </pc:sldLayoutMkLst>
          <pc:spChg chg="add mod">
            <ac:chgData name="Ben Day" userId="0d2be0ee-2f4a-49c4-b19c-7ff56a361205" providerId="ADAL" clId="{CCE0E334-2389-47D6-BA4F-7BB94C8AB683}" dt="2025-10-01T13:20:14.071" v="160" actId="962"/>
            <ac:spMkLst>
              <pc:docMk/>
              <pc:sldMasterMk cId="824790571" sldId="2147483664"/>
              <pc:sldLayoutMk cId="2861264001" sldId="2147483705"/>
              <ac:spMk id="7" creationId="{E45CCADB-2998-7D95-9C89-0D4F3E344B83}"/>
            </ac:spMkLst>
          </pc:spChg>
        </pc:sldLayoutChg>
        <pc:sldLayoutChg chg="addSp modSp add mod ord modTransition modAnim">
          <pc:chgData name="Ben Day" userId="0d2be0ee-2f4a-49c4-b19c-7ff56a361205" providerId="ADAL" clId="{CCE0E334-2389-47D6-BA4F-7BB94C8AB683}" dt="2025-10-01T13:21:38.551" v="169"/>
          <pc:sldLayoutMkLst>
            <pc:docMk/>
            <pc:sldMasterMk cId="824790571" sldId="2147483664"/>
            <pc:sldLayoutMk cId="3210492370" sldId="2147483706"/>
          </pc:sldLayoutMkLst>
          <pc:spChg chg="add mod">
            <ac:chgData name="Ben Day" userId="0d2be0ee-2f4a-49c4-b19c-7ff56a361205" providerId="ADAL" clId="{CCE0E334-2389-47D6-BA4F-7BB94C8AB683}" dt="2025-10-01T13:20:26.856" v="161" actId="962"/>
            <ac:spMkLst>
              <pc:docMk/>
              <pc:sldMasterMk cId="824790571" sldId="2147483664"/>
              <pc:sldLayoutMk cId="3210492370" sldId="2147483706"/>
              <ac:spMk id="10" creationId="{7DA4A1ED-CEA6-7E7A-D1BF-095D0FD9A6E2}"/>
            </ac:spMkLst>
          </pc:spChg>
          <pc:spChg chg="add mod">
            <ac:chgData name="Ben Day" userId="0d2be0ee-2f4a-49c4-b19c-7ff56a361205" providerId="ADAL" clId="{CCE0E334-2389-47D6-BA4F-7BB94C8AB683}" dt="2025-10-01T13:20:37.107" v="162" actId="962"/>
            <ac:spMkLst>
              <pc:docMk/>
              <pc:sldMasterMk cId="824790571" sldId="2147483664"/>
              <pc:sldLayoutMk cId="3210492370" sldId="2147483706"/>
              <ac:spMk id="11" creationId="{2AE54F46-213C-909B-5F03-5AD2AFB0276E}"/>
            </ac:spMkLst>
          </pc:spChg>
        </pc:sldLayoutChg>
        <pc:sldLayoutChg chg="addSp modSp add mod ord modTransition modAnim">
          <pc:chgData name="Ben Day" userId="0d2be0ee-2f4a-49c4-b19c-7ff56a361205" providerId="ADAL" clId="{CCE0E334-2389-47D6-BA4F-7BB94C8AB683}" dt="2025-10-01T13:23:54.352" v="181"/>
          <pc:sldLayoutMkLst>
            <pc:docMk/>
            <pc:sldMasterMk cId="824790571" sldId="2147483664"/>
            <pc:sldLayoutMk cId="3212680026" sldId="2147483707"/>
          </pc:sldLayoutMkLst>
          <pc:spChg chg="add mod">
            <ac:chgData name="Ben Day" userId="0d2be0ee-2f4a-49c4-b19c-7ff56a361205" providerId="ADAL" clId="{CCE0E334-2389-47D6-BA4F-7BB94C8AB683}" dt="2025-10-01T13:22:20.607" v="173" actId="1076"/>
            <ac:spMkLst>
              <pc:docMk/>
              <pc:sldMasterMk cId="824790571" sldId="2147483664"/>
              <pc:sldLayoutMk cId="3212680026" sldId="2147483707"/>
              <ac:spMk id="12" creationId="{2044029E-23A9-F584-5F8D-39FFDB190709}"/>
            </ac:spMkLst>
          </pc:spChg>
          <pc:spChg chg="add mod">
            <ac:chgData name="Ben Day" userId="0d2be0ee-2f4a-49c4-b19c-7ff56a361205" providerId="ADAL" clId="{CCE0E334-2389-47D6-BA4F-7BB94C8AB683}" dt="2025-10-01T13:23:05.754" v="178" actId="962"/>
            <ac:spMkLst>
              <pc:docMk/>
              <pc:sldMasterMk cId="824790571" sldId="2147483664"/>
              <pc:sldLayoutMk cId="3212680026" sldId="2147483707"/>
              <ac:spMk id="13" creationId="{F6E254DA-DDE9-6317-C056-405194DD9FD2}"/>
            </ac:spMkLst>
          </pc:spChg>
          <pc:spChg chg="add mod">
            <ac:chgData name="Ben Day" userId="0d2be0ee-2f4a-49c4-b19c-7ff56a361205" providerId="ADAL" clId="{CCE0E334-2389-47D6-BA4F-7BB94C8AB683}" dt="2025-10-01T13:23:14.469" v="179" actId="962"/>
            <ac:spMkLst>
              <pc:docMk/>
              <pc:sldMasterMk cId="824790571" sldId="2147483664"/>
              <pc:sldLayoutMk cId="3212680026" sldId="2147483707"/>
              <ac:spMk id="14" creationId="{B137760B-D262-BE44-37BF-F701B7D68D1E}"/>
            </ac:spMkLst>
          </pc:spChg>
        </pc:sldLayoutChg>
      </pc:sldMasterChg>
    </pc:docChg>
  </pc:docChgLst>
  <pc:docChgLst>
    <pc:chgData name="Ben Day" userId="0d2be0ee-2f4a-49c4-b19c-7ff56a361205" providerId="ADAL" clId="{95D6B269-29DF-894B-B1E1-E14580D41275}"/>
    <pc:docChg chg="undo custSel addSld modSld sldOrd modMainMaster modSection">
      <pc:chgData name="Ben Day" userId="0d2be0ee-2f4a-49c4-b19c-7ff56a361205" providerId="ADAL" clId="{95D6B269-29DF-894B-B1E1-E14580D41275}" dt="2024-10-01T11:12:40.532" v="685"/>
      <pc:docMkLst>
        <pc:docMk/>
      </pc:docMkLst>
      <pc:sldChg chg="addSp delSp modSp new mod setBg modClrScheme setClrOvrMap chgLayout">
        <pc:chgData name="Ben Day" userId="0d2be0ee-2f4a-49c4-b19c-7ff56a361205" providerId="ADAL" clId="{95D6B269-29DF-894B-B1E1-E14580D41275}" dt="2024-09-28T18:56:46.618" v="234"/>
        <pc:sldMkLst>
          <pc:docMk/>
          <pc:sldMk cId="470174685" sldId="382"/>
        </pc:sldMkLst>
      </pc:sldChg>
      <pc:sldChg chg="addSp delSp modSp new mod ord modClrScheme chgLayout">
        <pc:chgData name="Ben Day" userId="0d2be0ee-2f4a-49c4-b19c-7ff56a361205" providerId="ADAL" clId="{95D6B269-29DF-894B-B1E1-E14580D41275}" dt="2024-09-30T14:05:07.665" v="445" actId="20578"/>
        <pc:sldMkLst>
          <pc:docMk/>
          <pc:sldMk cId="650967329" sldId="383"/>
        </pc:sldMkLst>
      </pc:sldChg>
      <pc:sldChg chg="addSp delSp modSp add mod ord modClrScheme chgLayout">
        <pc:chgData name="Ben Day" userId="0d2be0ee-2f4a-49c4-b19c-7ff56a361205" providerId="ADAL" clId="{95D6B269-29DF-894B-B1E1-E14580D41275}" dt="2024-09-30T14:07:42.303" v="549" actId="6549"/>
        <pc:sldMkLst>
          <pc:docMk/>
          <pc:sldMk cId="2235691968" sldId="384"/>
        </pc:sldMkLst>
      </pc:sldChg>
      <pc:sldChg chg="modSp add mod">
        <pc:chgData name="Ben Day" userId="0d2be0ee-2f4a-49c4-b19c-7ff56a361205" providerId="ADAL" clId="{95D6B269-29DF-894B-B1E1-E14580D41275}" dt="2024-09-30T21:15:20.644" v="684" actId="6549"/>
        <pc:sldMkLst>
          <pc:docMk/>
          <pc:sldMk cId="3916366455" sldId="385"/>
        </pc:sldMkLst>
      </pc:sldChg>
      <pc:sldChg chg="add">
        <pc:chgData name="Ben Day" userId="0d2be0ee-2f4a-49c4-b19c-7ff56a361205" providerId="ADAL" clId="{95D6B269-29DF-894B-B1E1-E14580D41275}" dt="2024-10-01T11:12:40.532" v="685"/>
        <pc:sldMkLst>
          <pc:docMk/>
          <pc:sldMk cId="4224819951" sldId="386"/>
        </pc:sldMkLst>
      </pc:sldChg>
      <pc:sldMasterChg chg="addSldLayout modSldLayout">
        <pc:chgData name="Ben Day" userId="0d2be0ee-2f4a-49c4-b19c-7ff56a361205" providerId="ADAL" clId="{95D6B269-29DF-894B-B1E1-E14580D41275}" dt="2024-09-30T14:06:45.052" v="469" actId="5793"/>
        <pc:sldMasterMkLst>
          <pc:docMk/>
          <pc:sldMasterMk cId="824790571" sldId="2147483664"/>
        </pc:sldMasterMkLst>
        <pc:sldLayoutChg chg="modSp add mod modTransition">
          <pc:chgData name="Ben Day" userId="0d2be0ee-2f4a-49c4-b19c-7ff56a361205" providerId="ADAL" clId="{95D6B269-29DF-894B-B1E1-E14580D41275}" dt="2024-09-30T14:06:45.052" v="469" actId="5793"/>
          <pc:sldLayoutMkLst>
            <pc:docMk/>
            <pc:sldMasterMk cId="824790571" sldId="2147483664"/>
            <pc:sldLayoutMk cId="2746656275" sldId="214748369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E264B-9CDE-404B-9752-6CEF6506E4B2}" type="datetimeFigureOut">
              <a:rPr lang="en-US" smtClean="0"/>
              <a:t>3/16/26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7D7DD-5F2C-46FA-A90B-13E5B00944BE}" type="slidenum">
              <a:rPr lang="en-US" smtClean="0"/>
              <a:t>‹#›</a:t>
            </a:fld>
            <a:endParaRPr lang="en-US"/>
          </a:p>
        </p:txBody>
      </p:sp>
    </p:spTree>
    <p:extLst>
      <p:ext uri="{BB962C8B-B14F-4D97-AF65-F5344CB8AC3E}">
        <p14:creationId xmlns:p14="http://schemas.microsoft.com/office/powerpoint/2010/main" val="1760661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DE0-BACA-4EA0-B73F-CC7DC1D7F4A1}"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395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Twenty-Five Years of Defensive Crouch</a:t>
            </a:r>
          </a:p>
          <a:p>
            <a:endParaRPr/>
          </a:p>
          <a:p>
            <a:r>
              <a:t># 1: 2001 → 9/11 taught organizations to protect</a:t>
            </a:r>
          </a:p>
          <a:p>
            <a:r>
              <a:t>September 11th taught organizations to protect. Lock things down. Secure the perimeter. That was rational.</a:t>
            </a:r>
          </a:p>
          <a:p>
            <a:endParaRPr/>
          </a:p>
          <a:p>
            <a:r>
              <a:t># 2: 2008 → The crash taught them to contract</a:t>
            </a:r>
          </a:p>
          <a:p>
            <a:r>
              <a:t>The 2008 financial crash taught them to contract. Cut costs. Do more with less. Survive. Also rational.</a:t>
            </a:r>
          </a:p>
          <a:p>
            <a:endParaRPr/>
          </a:p>
          <a:p>
            <a:r>
              <a:t># 3: 2020 → The pandemic taught them to freeze</a:t>
            </a:r>
          </a:p>
          <a:p>
            <a:r>
              <a:t>The pandemic taught them to freeze. Don't make any big moves. Just maintain. Wait it out. Still rational.</a:t>
            </a:r>
          </a:p>
          <a:p>
            <a:endParaRPr/>
          </a:p>
          <a:p>
            <a:r>
              <a:t># 4: 2023+ → AI is teaching them to wait</a:t>
            </a:r>
          </a:p>
          <a:p>
            <a:r>
              <a:t>And now AI is teaching them to wait. Don't commit to anything because everything might change. Hold. Defer. Optimize what you have.</a:t>
            </a:r>
          </a:p>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Most Organizations Aren't Broken. They're Numb.</a:t>
            </a:r>
          </a:p>
          <a:p>
            <a:endParaRPr/>
          </a:p>
          <a:p>
            <a:r>
              <a:t>Most organizations aren't broken. They're numb. People show up, they do the work, they go home. Nobody raises their hand anymore because they learned a long time ago that raising your hand costs something and produces nothing. They're not angry. They're not resisting. They've just stopped believing that there can be visions after visions. And that's worse than broken, because nobody's even trying to fix it.</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Three Kinds of Rooms</a:t>
            </a:r>
          </a:p>
          <a:p>
            <a:endParaRPr dirty="0"/>
          </a:p>
          <a:p>
            <a:r>
              <a:rPr dirty="0"/>
              <a:t># 1: Dead Silent → </a:t>
            </a:r>
          </a:p>
          <a:p>
            <a:r>
              <a:rPr dirty="0"/>
              <a:t>A bad leader creates a dead-silent room. People are stiff. Everyone is performing. Nobody says anything risky because the silence afterward would be excruciating. That's a fear-based culture.</a:t>
            </a:r>
          </a:p>
          <a:p>
            <a:endParaRPr dirty="0"/>
          </a:p>
          <a:p>
            <a:r>
              <a:rPr dirty="0"/>
              <a:t># 2: TV Too Loud → </a:t>
            </a:r>
          </a:p>
          <a:p>
            <a:r>
              <a:rPr dirty="0"/>
              <a:t>An extractive leader creates a room with the TV on too loud. There's noise, metrics reviews, status updates, process compliance, sound that fills space but doesn't create warmth. People are busy, but it's not their energy, it's imposed energy.</a:t>
            </a:r>
          </a:p>
          <a:p>
            <a:endParaRPr dirty="0"/>
          </a:p>
          <a:p>
            <a:r>
              <a:rPr dirty="0"/>
              <a:t># 3: Background Music → </a:t>
            </a:r>
          </a:p>
          <a:p>
            <a:r>
              <a:rPr dirty="0"/>
              <a:t>A generative leader is like background music at a dinner party. Present but not dominating. Setting a tone without dictating content. Making it safe to pause. Nobody consciously notices the music, they just feel comfortable. They'd tell you afterward 'that was a great dinner party' and they wouldn't mention the music. That's the goal.</a:t>
            </a:r>
          </a:p>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But You Still Have to Ship Software</a:t>
            </a:r>
          </a:p>
          <a:p>
            <a:endParaRPr/>
          </a:p>
          <a:p>
            <a:r>
              <a:t>Now, before you think I'm saying extractive is bad and generative is good, let me be clear: you have a responsibility to manage delivery. Software needs to ship. Deadlines are real. Constraints need to be identified and addressed. The point is not to abandon extractive thinking. The point is to also pick your head up and remember that you're a leader, not just a manager. All extractive, all the time, is a recipe for boredom and non-innovation.</a:t>
            </a:r>
          </a:p>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Theory of Constraints: The Ketchup Bottle</a:t>
            </a:r>
          </a:p>
          <a:p>
            <a:endParaRPr dirty="0"/>
          </a:p>
          <a:p>
            <a:r>
              <a:rPr dirty="0"/>
              <a:t># Conference with 1,000 people, lunch was hamburgers</a:t>
            </a:r>
          </a:p>
          <a:p>
            <a:r>
              <a:rPr dirty="0"/>
              <a:t>I was at a conference with about 1,000 people. Lunch was hamburgers. They set up three hamburger lines, Line 1, Line 2, Line 3. People could pick up buns, patties, salad, and move through quickly.</a:t>
            </a:r>
          </a:p>
          <a:p>
            <a:endParaRPr dirty="0"/>
          </a:p>
          <a:p>
            <a:r>
              <a:rPr dirty="0"/>
              <a:t># Three hamburger lines. One bottle of ketchup.</a:t>
            </a:r>
          </a:p>
          <a:p>
            <a:r>
              <a:rPr dirty="0"/>
              <a:t>But at the end of all three lines? One bottle of ketchup. People would come through fast, then queue up waiting for ketchup. The line backed up, and backed up, and backed up.</a:t>
            </a:r>
          </a:p>
          <a:p>
            <a:endParaRPr dirty="0"/>
          </a:p>
          <a:p>
            <a:r>
              <a:rPr dirty="0"/>
              <a:t># The constraint wasn't the hamburger lines</a:t>
            </a:r>
          </a:p>
          <a:p>
            <a:r>
              <a:rPr dirty="0"/>
              <a:t>The constraint wasn't the hamburger lines, it was the ketchup. They could have added ten more hamburger lines and it wouldn't have helped. The solution was three bottles of ketchup, one per line.</a:t>
            </a:r>
          </a:p>
          <a:p>
            <a:endParaRPr dirty="0"/>
          </a:p>
          <a:p>
            <a:r>
              <a:rPr dirty="0"/>
              <a:t># Optimizing anything that isn't the constraint is waste</a:t>
            </a:r>
          </a:p>
          <a:p>
            <a:r>
              <a:rPr dirty="0"/>
              <a:t>This is the core insight of Theory of Constraints. If you have a bottleneck, the only thing that will make you go faster is optimizing that constraint. Optimizing anything else is waste. And in software teams, the constraint is almost never where people think it is.</a:t>
            </a:r>
          </a:p>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The Wait Time Formula</a:t>
            </a:r>
          </a:p>
          <a:p>
            <a:endParaRPr dirty="0"/>
          </a:p>
          <a:p>
            <a:r>
              <a:rPr dirty="0"/>
              <a:t># Wait Time = % Busy / % Idle</a:t>
            </a:r>
          </a:p>
          <a:p>
            <a:r>
              <a:rPr dirty="0"/>
              <a:t>The formula is simple: wait time equals percent busy divided by percent idle. At fifty-fifty, things flow. At ninety-ten, you're already nine times busier than fifty-fifty.</a:t>
            </a:r>
          </a:p>
          <a:p>
            <a:endParaRPr dirty="0"/>
          </a:p>
          <a:p>
            <a:r>
              <a:rPr dirty="0"/>
              <a:t># Going from 90% to 99% isn't a little worse — it's 11x worse</a:t>
            </a:r>
          </a:p>
          <a:p>
            <a:r>
              <a:rPr dirty="0"/>
              <a:t>But here's the killer: going from ninety percent to ninety-nine percent isn't a little bit worse, it's eleven times worse. Ninety-nine to one is 99x. That's not a team, that's a traffic jam.</a:t>
            </a:r>
          </a:p>
          <a:p>
            <a:endParaRPr dirty="0"/>
          </a:p>
          <a:p>
            <a:r>
              <a:rPr dirty="0"/>
              <a:t># Your CFO would never run a factory at 100% utilization</a:t>
            </a:r>
          </a:p>
          <a:p>
            <a:r>
              <a:rPr dirty="0"/>
              <a:t>Your CFO would never run a factory at 100 percent utilization, because they understand the queue math. But they'll run the dev team at 99 percent and wonder why nothing finishes. This is why 'everyone's busy but nothing's shipping' happens.</a:t>
            </a:r>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-- 99% Busy Isn't Just a Delivery Problem. It's a Generative Problem.</a:t>
            </a:r>
          </a:p>
          <a:p>
            <a:endParaRPr/>
          </a:p>
          <a:p>
            <a:r>
              <a:t>And here's what I want you to notice: a person at ninety-nine percent utilization has no capacity for anything new. That's not just a delivery problem, that's a generative problem. There's no slack in the system for anyone to have an idea. No room for someone to say 'hey, what if we tried this differently?' You've optimized all the space out of the room where something unexpected could happen. The utilization trap doesn't just kill throughput. It kills curiosity.</a:t>
            </a:r>
          </a:p>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The Four Types of Work</a:t>
            </a:r>
          </a:p>
          <a:p>
            <a:endParaRPr dirty="0"/>
          </a:p>
          <a:p>
            <a:r>
              <a:rPr dirty="0"/>
              <a:t># 1: Planned Work → </a:t>
            </a:r>
          </a:p>
          <a:p>
            <a:r>
              <a:rPr dirty="0"/>
              <a:t>First, planned work. Features, projects, roadmap items. This is the work everyone talks about in planning meetings. It's visible and tracked.</a:t>
            </a:r>
          </a:p>
          <a:p>
            <a:endParaRPr dirty="0"/>
          </a:p>
          <a:p>
            <a:r>
              <a:rPr dirty="0"/>
              <a:t># 2: Unplanned Work → </a:t>
            </a:r>
          </a:p>
          <a:p>
            <a:r>
              <a:rPr dirty="0"/>
              <a:t>Second, unplanned work. The fires, the outages, the urgent escalations. This is the work that steals capacity from everything else. And here's the thing, if you're not tracking unplanned work separately, you have no idea how much capacity it's burning.</a:t>
            </a:r>
          </a:p>
          <a:p>
            <a:endParaRPr dirty="0"/>
          </a:p>
          <a:p>
            <a:r>
              <a:rPr dirty="0"/>
              <a:t># 3: Maintenance Work → </a:t>
            </a:r>
          </a:p>
          <a:p>
            <a:r>
              <a:rPr dirty="0"/>
              <a:t>Third, maintenance work. Updates, patches, keeping the lights on. Necessary but invisible. Nobody celebrates keeping the servers running, but when you stop doing it, everyone notices.</a:t>
            </a:r>
          </a:p>
          <a:p>
            <a:endParaRPr dirty="0"/>
          </a:p>
          <a:p>
            <a:r>
              <a:rPr dirty="0"/>
              <a:t># 4: Internal Work → </a:t>
            </a:r>
          </a:p>
          <a:p>
            <a:r>
              <a:rPr dirty="0"/>
              <a:t>And fourth, internal work. Improvements to your own processes, automation, tooling. This is where generative energy lives. This is the type of work that makes everything else easier. And it's the first thing that gets cut when you're too busy.</a:t>
            </a:r>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What If You Could Predict Without Estimating?</a:t>
            </a:r>
          </a:p>
          <a:p>
            <a:endParaRPr/>
          </a:p>
          <a:p>
            <a:r>
              <a:t># Stock Photo: question-yellow</a:t>
            </a:r>
          </a:p>
          <a:p>
            <a:endParaRPr/>
          </a:p>
          <a:p>
            <a:r>
              <a:t>So imagine this: what if you could tell a stakeholder when something will probably be done, not based on guesses, but based on what your team has actually demonstrated? That's what Monte Carlo forecasting does. You feed it your real throughput data, it runs thousands of simulations, and it gives you probability ranges. Not a promise, a probability. And stakeholders love it because it's honest.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Abandon Your Current Metrics</a:t>
            </a:r>
          </a:p>
          <a:p>
            <a:endParaRPr/>
          </a:p>
          <a:p>
            <a:r>
              <a:t># Story points measure effort guesses, not outcomes</a:t>
            </a:r>
          </a:p>
          <a:p>
            <a:r>
              <a:t>Story points measure effort guesses. They don't measure outcomes. They don't tell you when something will be done. And they get gamed the moment they become a target, which is Goodhart's Law: when a measure becomes a target, it ceases to be a good measure.</a:t>
            </a:r>
          </a:p>
          <a:p>
            <a:endParaRPr/>
          </a:p>
          <a:p>
            <a:r>
              <a:t># Velocity rewards inflation, not delivery</a:t>
            </a:r>
          </a:p>
          <a:p>
            <a:r>
              <a:t>Velocity rewards inflation, not delivery. Teams learn to make stories bigger so velocity goes up while nothing actually ships faster. Your velocity can increase 30 percent in a quarter while customers see zero difference.</a:t>
            </a:r>
          </a:p>
          <a:p>
            <a:endParaRPr/>
          </a:p>
          <a:p>
            <a:r>
              <a:t># Flow metrics measure what actually happened</a:t>
            </a:r>
          </a:p>
          <a:p>
            <a:r>
              <a:t>Flow metrics, throughput, cycle time, Monte Carlo forecasting, these measure what actually happened. How many things did you complete per week? How long does work actually take once you start it? These are observations of reality, not estimates of fiction.</a:t>
            </a:r>
          </a:p>
          <a:p>
            <a:endParaRPr/>
          </a:p>
          <a:p>
            <a:r>
              <a:t># Observing reality is a generative act</a:t>
            </a:r>
          </a:p>
          <a:p>
            <a:r>
              <a:t>And here's the connection back to our framework: observing reality instead of imposing a model on reality, that's a profoundly generative act. You're revealing the system to itself instead of forcing it into a framework. That's the kind of metric that helps people see clearly rather than just perform compliance.</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***SETTING***: Pronunciation: C# --&gt; see sharp</a:t>
            </a:r>
          </a:p>
          <a:p>
            <a:r>
              <a:t>***SETTING***: Pronunciation: .NET --&gt; dot net</a:t>
            </a:r>
          </a:p>
          <a:p>
            <a:r>
              <a:t>***SETTING***: Pronunciation: LINQ --&gt; link</a:t>
            </a:r>
          </a:p>
          <a:p>
            <a:r>
              <a:t>***SETTING***: Pronunciation: SQL --&gt; sequel</a:t>
            </a:r>
          </a:p>
          <a:p>
            <a:r>
              <a:t>***SETTING***: Pronunciation: JSON --&gt; jason</a:t>
            </a:r>
          </a:p>
          <a:p>
            <a:r>
              <a:t>***SETTING***: Pronunciation: XML --&gt; X M L</a:t>
            </a:r>
          </a:p>
          <a:p>
            <a:r>
              <a:t>***SETTING***: Pronunciation: XAML --&gt; zammel</a:t>
            </a:r>
          </a:p>
          <a:p>
            <a:r>
              <a:t>***SETTING***: Pronunciation: ASP.NET --&gt; A S P dot net</a:t>
            </a:r>
          </a:p>
          <a:p>
            <a:r>
              <a:t>***SETTING***: Pronunciation: Blazor --&gt; blay-zor</a:t>
            </a:r>
          </a:p>
          <a:p>
            <a:r>
              <a:t>***SETTING***: Pronunciation: Azure --&gt; azure</a:t>
            </a:r>
          </a:p>
          <a:p>
            <a:r>
              <a:t>***SETTING***: Pronunciation: OAuth --&gt; oh-auth</a:t>
            </a:r>
          </a:p>
          <a:p>
            <a:r>
              <a:t>***SETTING***: Pronunciation: GUID --&gt; gwhid</a:t>
            </a:r>
          </a:p>
          <a:p>
            <a:r>
              <a:t>***SETTING***: Pronunciation: regex --&gt; reg-ex</a:t>
            </a:r>
          </a:p>
          <a:p>
            <a:r>
              <a:t>***SETTING***: Pronunciation: enum --&gt; ee-num</a:t>
            </a:r>
          </a:p>
          <a:p>
            <a:r>
              <a:t>***SETTING***: Pronunciation: NuGet --&gt; new-get</a:t>
            </a:r>
          </a:p>
          <a:p>
            <a:r>
              <a:t>***SETTING***: Pronunciation: DevOps --&gt; dev ops</a:t>
            </a:r>
          </a:p>
          <a:p>
            <a:r>
              <a:t>***SETTING***: Pronunciation: RDBMS --&gt; R D B M S</a:t>
            </a:r>
          </a:p>
          <a:p>
            <a:r>
              <a:t>***SETTING***: Pronunciation: NoSQL --&gt; no sequel</a:t>
            </a:r>
          </a:p>
          <a:p>
            <a:r>
              <a:t>***SETTING***: Pronunciation: MySQL --&gt; my sequel</a:t>
            </a:r>
          </a:p>
          <a:p>
            <a:r>
              <a:t>***SETTING***: Pronunciation: PostgreSQL --&gt; post-gres Q L</a:t>
            </a:r>
          </a:p>
          <a:p>
            <a:r>
              <a:t>***SETTING***: Pronunciation: SQLite --&gt; sequel lite</a:t>
            </a:r>
          </a:p>
          <a:p>
            <a:r>
              <a:t>***SETTING***: Pronunciation: jwot --&gt; jot</a:t>
            </a:r>
          </a:p>
          <a:p>
            <a:r>
              <a:t>***SETTING***: Pronunciation: jwt --&gt; jot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49F31-6EF1-4C6E-DE56-27AE5A4F7611}"/>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2C9E31D2-169D-1F0A-EC7E-317E0E871496}"/>
              </a:ext>
            </a:extLst>
          </p:cNvPr>
          <p:cNvSpPr>
            <a:spLocks noGrp="1"/>
          </p:cNvSpPr>
          <p:nvPr>
            <p:ph type="body" idx="1"/>
          </p:nvPr>
        </p:nvSpPr>
        <p:spPr/>
        <p:txBody>
          <a:bodyPr/>
          <a:lstStyle/>
          <a:p>
            <a:r>
              <a:t># Title -- What If You Could Predict Without Estimating?</a:t>
            </a:r>
          </a:p>
          <a:p>
            <a:endParaRPr/>
          </a:p>
          <a:p>
            <a:r>
              <a:t># Stock Photo: question-yellow</a:t>
            </a:r>
          </a:p>
          <a:p>
            <a:endParaRPr/>
          </a:p>
          <a:p>
            <a:r>
              <a:t>So imagine this: what if you could tell a stakeholder when something will probably be done, not based on guesses, but based on what your team has actually demonstrated? That's what Monte Carlo forecasting does. You feed it your real throughput data, it runs thousands of simulations, and it gives you probability ranges. Not a promise, a probability. And stakeholders love it because it's honest.</a:t>
            </a:r>
          </a:p>
        </p:txBody>
      </p:sp>
    </p:spTree>
    <p:extLst>
      <p:ext uri="{BB962C8B-B14F-4D97-AF65-F5344CB8AC3E}">
        <p14:creationId xmlns:p14="http://schemas.microsoft.com/office/powerpoint/2010/main" val="1292924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Three Things a Leader Needs</a:t>
            </a:r>
          </a:p>
          <a:p>
            <a:endParaRPr/>
          </a:p>
          <a:p>
            <a:r>
              <a:t># Fluency — so leadership is ambient, not performed</a:t>
            </a:r>
          </a:p>
          <a:p>
            <a:r>
              <a:t>First, fluency. The metrics, the constraint thinking, the communication patterns we'll cover later today. These give you fluency in delivery, the way a fluent speaker uses grammar without thinking about it. When you're fluent, leadership becomes ambient instead of performed. People don't notice your skill, they just feel safe. Like being in the audience of a comedian who clearly has the material down, you relax into the ride.</a:t>
            </a:r>
          </a:p>
          <a:p>
            <a:endParaRPr/>
          </a:p>
          <a:p>
            <a:r>
              <a:t># Awareness — so you notice which mode you're in</a:t>
            </a:r>
          </a:p>
          <a:p>
            <a:r>
              <a:t>Second, awareness. Knowing which mode you're in. Are you heads-down managing delivery? Fine. But when's the last time you picked your head up? Fluency makes awareness possible, because when you're not white-knuckling the basics, you have the capacity to notice the bigger picture.</a:t>
            </a:r>
          </a:p>
          <a:p>
            <a:endParaRPr/>
          </a:p>
          <a:p>
            <a:r>
              <a:t># New Common Sense — so people want to follow you</a:t>
            </a:r>
          </a:p>
          <a:p>
            <a:r>
              <a:t>And third, the new common sense. This is the piece that makes people actually want to follow you. Not enforcement, internalization. Not compliance, belief. We'll go deep on this one in Words for Leaders after lunch.</a:t>
            </a:r>
          </a:p>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The Mountain Biker</a:t>
            </a:r>
          </a:p>
          <a:p>
            <a:endParaRPr dirty="0"/>
          </a:p>
          <a:p>
            <a:r>
              <a:rPr dirty="0"/>
              <a:t># 1: Fluency → </a:t>
            </a:r>
          </a:p>
          <a:p>
            <a:r>
              <a:rPr dirty="0"/>
              <a:t>Fluency is being able to handle the rocks right in front of your wheel. The immediate terrain. The stakeholder asking when it'll be done. The constraint you need to identify. The difficult conversation you need to have this afternoon. If you can't handle the rocks, nothing else matters.</a:t>
            </a:r>
          </a:p>
          <a:p>
            <a:endParaRPr dirty="0"/>
          </a:p>
          <a:p>
            <a:r>
              <a:rPr dirty="0"/>
              <a:t># 2: Awareness → </a:t>
            </a:r>
          </a:p>
          <a:p>
            <a:r>
              <a:rPr dirty="0"/>
              <a:t>Awareness is noticing that you've been staring at the rocks for three months straight. You got so focused on the immediate terrain that you forgot you're supposed to be going somewhere. You haven't picked your head up. That's the inspect and adapt without the retrospective meeting.</a:t>
            </a:r>
          </a:p>
          <a:p>
            <a:endParaRPr dirty="0"/>
          </a:p>
          <a:p>
            <a:r>
              <a:rPr dirty="0"/>
              <a:t># 3: New Common Sense → </a:t>
            </a:r>
          </a:p>
          <a:p>
            <a:r>
              <a:rPr dirty="0"/>
              <a:t>And the new common sense is picking your head up and looking at the trail. Where are we actually going? To boldly go where no one has gone before. That's the generative view. And a skilled rider scans at all three distances simultaneously, rocks here, trail twenty feet ahead, destination on the horizon. You don't stop watching the rocks. You just stop only watching the rocks.</a:t>
            </a:r>
          </a:p>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Layer 2: Awareness</a:t>
            </a:r>
          </a:p>
          <a:p>
            <a:endParaRPr dirty="0"/>
          </a:p>
          <a:p>
            <a:r>
              <a:rPr dirty="0"/>
              <a:t># Know which mode you're in</a:t>
            </a:r>
          </a:p>
          <a:p>
            <a:r>
              <a:rPr dirty="0"/>
              <a:t>The question is simply: do you know which mode you're in right now? Are you heads-down managing delivery? That's fine, that's necessary.</a:t>
            </a:r>
          </a:p>
          <a:p>
            <a:endParaRPr dirty="0"/>
          </a:p>
          <a:p>
            <a:r>
              <a:rPr dirty="0"/>
              <a:t># When's the last time you picked your head up?</a:t>
            </a:r>
          </a:p>
          <a:p>
            <a:r>
              <a:rPr dirty="0"/>
              <a:t>But when's the last time you picked your head up? When's the last time you asked 'what could this become?' instead of 'are we on track?'</a:t>
            </a:r>
          </a:p>
          <a:p>
            <a:endParaRPr dirty="0"/>
          </a:p>
          <a:p>
            <a:r>
              <a:rPr dirty="0"/>
              <a:t># Extractive is where gravity pulls you</a:t>
            </a:r>
          </a:p>
          <a:p>
            <a:r>
              <a:rPr dirty="0"/>
              <a:t>Here's the trap: extractive is where gravity pulls you. Every meeting becomes a status update. Every conversation becomes 'are we on track.' Every metric becomes a target. Because it's measurable and feels productive, you never notice you've stopped doing anything else.</a:t>
            </a:r>
          </a:p>
          <a:p>
            <a:endParaRPr dirty="0"/>
          </a:p>
          <a:p>
            <a:r>
              <a:rPr dirty="0"/>
              <a:t># Nobody announces "I've stopped being creative"</a:t>
            </a:r>
          </a:p>
          <a:p>
            <a:r>
              <a:rPr dirty="0"/>
              <a:t>Nobody announces 'I've stopped being creative.' You just get busy. And the team follows your lead. If you're all extraction, all the time, they will be too.</a:t>
            </a:r>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You're Probably 90/10 Extractive Right Now.</a:t>
            </a:r>
          </a:p>
          <a:p>
            <a:endParaRPr/>
          </a:p>
          <a:p>
            <a:r>
              <a:t>Here's my guess: you're probably ninety-ten extractive to generative right now. And you might not have noticed. That's how it works. The wait time math applies to your leadership capacity too. If you're at ninety-nine percent utilization managing delivery, you have almost no capacity left to lead. To inspire. To notice what your team actually needs. The utilization trap isn't just about your team's throughput. It's about your own leadership bandwidth.</a:t>
            </a:r>
          </a:p>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Layer 3: The New Common Sense</a:t>
            </a:r>
          </a:p>
          <a:p>
            <a:endParaRPr dirty="0"/>
          </a:p>
          <a:p>
            <a:r>
              <a:rPr dirty="0"/>
              <a:t># Common sense is an unconscious conceptual structure</a:t>
            </a:r>
          </a:p>
          <a:p>
            <a:r>
              <a:rPr dirty="0"/>
              <a:t>There's a cognitive scientist named George Lakoff who makes this observation: common sense is not simple. It's an unconscious conceptual structure that people operate from without being aware of it. When something becomes common sense, people stop arguing about it. They stop noticing it. It's just the water they swim in.</a:t>
            </a:r>
          </a:p>
          <a:p>
            <a:endParaRPr dirty="0"/>
          </a:p>
          <a:p>
            <a:r>
              <a:rPr dirty="0"/>
              <a:t># Leadership is reshaping what feels "obvious"</a:t>
            </a:r>
          </a:p>
          <a:p>
            <a:r>
              <a:rPr dirty="0"/>
              <a:t>And that's what a generative leader does. You're not changing rules. You're reshaping what feels obvious. When 'quality early' becomes common sense on your team, nobody has to enforce it. When 'small batches' becomes common sense, someone proposing a six-month waterfall plan gets puzzled looks, not because anyone memorized a rule, but because that's obviously not how we do things.</a:t>
            </a:r>
          </a:p>
          <a:p>
            <a:endParaRPr dirty="0"/>
          </a:p>
          <a:p>
            <a:r>
              <a:rPr dirty="0"/>
              <a:t># When people internalize it, enforcement becomes unnecessary</a:t>
            </a:r>
          </a:p>
          <a:p>
            <a:r>
              <a:rPr dirty="0"/>
              <a:t>That's the goal. When people internalize the new common sense, enforcement becomes unnecessary. You don't have to police quality when people genuinely care about quality. You don't have to mandate process when the process feels inevitable.</a:t>
            </a:r>
          </a:p>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Two Ways to Get People to the New World</a:t>
            </a:r>
          </a:p>
          <a:p>
            <a:endParaRPr/>
          </a:p>
          <a:p>
            <a:r>
              <a:t># Cortez</a:t>
            </a:r>
          </a:p>
          <a:p>
            <a:endParaRPr/>
          </a:p>
          <a:p>
            <a:r>
              <a:t># The Pirate Captain</a:t>
            </a:r>
          </a:p>
          <a:p>
            <a:endParaRPr/>
          </a:p>
          <a:p>
            <a:r>
              <a:t># Burn the ships — eliminate all other options</a:t>
            </a:r>
          </a:p>
          <a:p>
            <a:r>
              <a:t>Cortez burned the ships. No going back. His crew was 'well motivated' because they had no alternative. That's extractive change management: eliminate all other options and call the result buy-in.</a:t>
            </a:r>
          </a:p>
          <a:p>
            <a:endParaRPr/>
          </a:p>
          <a:p>
            <a:r>
              <a:t># Reorgs, mandates, "we're doing this starting Monday"</a:t>
            </a:r>
          </a:p>
          <a:p>
            <a:r>
              <a:t>In organizations, this looks like reorgs, mandates, 'we're doing this starting Monday, no discussion.' People move, but only because you destroyed the alternative.</a:t>
            </a:r>
          </a:p>
          <a:p>
            <a:endParaRPr/>
          </a:p>
          <a:p>
            <a:r>
              <a:t># Changed behavior, but not common sense</a:t>
            </a:r>
          </a:p>
          <a:p>
            <a:r>
              <a:t>The problem is Cortez changed behavior but he didn't change common sense. His crew's mental model was still 'we want to go home.' The moment you give them ships again, they leave. That's enforcement without internalization.</a:t>
            </a:r>
          </a:p>
          <a:p>
            <a:endParaRPr/>
          </a:p>
          <a:p>
            <a:r>
              <a:t># "Come with me — here's where we're going"</a:t>
            </a:r>
          </a:p>
          <a:p>
            <a:r>
              <a:t>The pirate captain says 'come with me! Here's where we're going and here's why it's worth it.' People join because the destination is compelling and the captain seems like someone who can get them there.</a:t>
            </a:r>
          </a:p>
          <a:p>
            <a:endParaRPr/>
          </a:p>
          <a:p>
            <a:r>
              <a:t># Nobody gets conscripted — they volunteer</a:t>
            </a:r>
          </a:p>
          <a:p>
            <a:r>
              <a:t>Nobody gets conscripted onto a pirate ship. You join because the captain is going somewhere interesting. There's risk and adventure and the whole thing might fail spectacularly, but it's alive.</a:t>
            </a:r>
          </a:p>
          <a:p>
            <a:endParaRPr/>
          </a:p>
          <a:p>
            <a:r>
              <a:t># Some people won't come — and that's fine</a:t>
            </a:r>
          </a:p>
          <a:p>
            <a:r>
              <a:t>And some people won't come. That's fine. A pirate ship has a crew, not a headcount. The people who choose to be there are worth ten people who were forced to stay.</a:t>
            </a: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Module 2 Key Takeaways</a:t>
            </a:r>
          </a:p>
          <a:p>
            <a:endParaRPr/>
          </a:p>
          <a:p>
            <a:r>
              <a:t># Hero skills don't scale — be Picard, not Han Solo</a:t>
            </a:r>
          </a:p>
          <a:p>
            <a:r>
              <a:t>Hero skills don't scale. Be Picard, not Han Solo. Build a team that works without you.</a:t>
            </a:r>
          </a:p>
          <a:p>
            <a:endParaRPr/>
          </a:p>
          <a:p>
            <a:r>
              <a:t># Both extractive and generative are necessary — but know which mode you're in</a:t>
            </a:r>
          </a:p>
          <a:p>
            <a:r>
              <a:t>Both extractive and generative are necessary. The problem is when extraction becomes the only mode and you stop believing that there can be visions after visions.</a:t>
            </a:r>
          </a:p>
          <a:p>
            <a:endParaRPr/>
          </a:p>
          <a:p>
            <a:r>
              <a:t># Fluency, Awareness, New Common Sense — three layers that build on each other</a:t>
            </a:r>
          </a:p>
          <a:p>
            <a:r>
              <a:t>Fluency, awareness, new common sense. Three layers that build on each other. Handle the rocks, see the trail, choose the destination.</a:t>
            </a:r>
          </a:p>
          <a:p>
            <a:endParaRPr/>
          </a:p>
          <a:p>
            <a:r>
              <a:t># 99% utilization kills both throughput AND curiosity</a:t>
            </a:r>
          </a:p>
          <a:p>
            <a:r>
              <a:t>Ninety-nine percent utilization kills both throughput and curiosity. Leave room in the system for something unexpected to happen.</a:t>
            </a:r>
          </a:p>
          <a:p>
            <a:endParaRPr/>
          </a:p>
          <a:p>
            <a:r>
              <a:t># Be the pirate captain, not Cortez</a:t>
            </a:r>
          </a:p>
          <a:p>
            <a:r>
              <a:t>And be the pirate captain, not Cortez. Don't burn the ships. Build something people actually want to board.</a:t>
            </a: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There's an Arc to Technical Careers</a:t>
            </a:r>
          </a:p>
          <a:p>
            <a:endParaRPr/>
          </a:p>
          <a:p>
            <a:r>
              <a:t># 1: IC → Write code, solve problems</a:t>
            </a:r>
          </a:p>
          <a:p>
            <a:r>
              <a:t>You start as an individual contributor. Your job is to write code and solve technical problems, and you're good at it, which is why people start noticing you.</a:t>
            </a:r>
          </a:p>
          <a:p>
            <a:endParaRPr/>
          </a:p>
          <a:p>
            <a:r>
              <a:t># 2: Senior → Guide others, own systems</a:t>
            </a:r>
          </a:p>
          <a:p>
            <a:r>
              <a:t>Then you become a senior. Now you're guiding others and owning entire systems, not just features. You're still writing code but you're also mentoring.</a:t>
            </a:r>
          </a:p>
          <a:p>
            <a:endParaRPr/>
          </a:p>
          <a:p>
            <a:r>
              <a:t># 3: Lead → Multiply the team</a:t>
            </a:r>
          </a:p>
          <a:p>
            <a:r>
              <a:t>Then you become a lead. And this is where it gets weird, because your job is now to make the whole team more effective. Your individual code output matters less than it ever has.</a:t>
            </a:r>
          </a:p>
          <a:p>
            <a:endParaRPr/>
          </a:p>
          <a:p>
            <a:r>
              <a:t># 4: Manager → People, process, strategy</a:t>
            </a:r>
          </a:p>
          <a:p>
            <a:r>
              <a:t>And some people end up in management, which is people, process, and strategy. You might not write code at all. And here's the thing, each one of these transitions requires letting go of the skills that made you successful at the previous level.</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Han Solo Problem</a:t>
            </a:r>
          </a:p>
          <a:p>
            <a:endParaRPr/>
          </a:p>
          <a:p>
            <a:r>
              <a:t># Han Solo is a hero</a:t>
            </a:r>
          </a:p>
          <a:p>
            <a:r>
              <a:t>Han Solo is a hero. He swoops in, he saves the day, he's amazing under pressure.</a:t>
            </a:r>
          </a:p>
          <a:p>
            <a:endParaRPr/>
          </a:p>
          <a:p>
            <a:r>
              <a:t># Heroes do amazing individual things</a:t>
            </a:r>
          </a:p>
          <a:p>
            <a:r>
              <a:t>Heroes do amazing individual things. They write the critical fix at 2am. They debug the impossible issue. They architect the elegant solution.</a:t>
            </a:r>
          </a:p>
          <a:p>
            <a:endParaRPr/>
          </a:p>
          <a:p>
            <a:r>
              <a:t># Heroes don't scale</a:t>
            </a:r>
          </a:p>
          <a:p>
            <a:r>
              <a:t>But heroes don't scale. You can only be in one meeting, fix one crisis, write one piece of code at a time. And when you're not there, nothing works, because you've trained everyone to wait for you.</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Picard Alternative</a:t>
            </a:r>
          </a:p>
          <a:p>
            <a:endParaRPr/>
          </a:p>
          <a:p>
            <a:r>
              <a:t># Picard is... kind of boring</a:t>
            </a:r>
          </a:p>
          <a:p>
            <a:r>
              <a:t>Picard is, let's be honest, kind of boring. He delegates. He asks questions. He trusts his team. He rarely does anything dramatic himself.</a:t>
            </a:r>
          </a:p>
          <a:p>
            <a:endParaRPr/>
          </a:p>
          <a:p>
            <a:r>
              <a:t># He asks questions instead of giving answers</a:t>
            </a:r>
          </a:p>
          <a:p>
            <a:r>
              <a:t>He asks questions instead of giving answers. He says things like 'what do you recommend, Number One?' instead of jumping in with his own solution.</a:t>
            </a:r>
          </a:p>
          <a:p>
            <a:endParaRPr/>
          </a:p>
          <a:p>
            <a:r>
              <a:t># Boring scales</a:t>
            </a:r>
          </a:p>
          <a:p>
            <a:r>
              <a:t>But here's the thing, boring scales. When Picard's not on the bridge, the ship still works. Because he built a team that can function without him. That's the transition. From being the smartest person in the room to building a room full of smart people.</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Control Spectrum</a:t>
            </a:r>
          </a:p>
          <a:p>
            <a:endParaRPr/>
          </a:p>
          <a:p>
            <a:r>
              <a:t># More Control</a:t>
            </a:r>
          </a:p>
          <a:p>
            <a:endParaRPr/>
          </a:p>
          <a:p>
            <a:r>
              <a:t># Less Control</a:t>
            </a:r>
          </a:p>
          <a:p>
            <a:endParaRPr/>
          </a:p>
          <a:p>
            <a:r>
              <a:t># Specify HOW</a:t>
            </a:r>
          </a:p>
          <a:p>
            <a:r>
              <a:t>You specify how things should be done, not just what needs to happen.</a:t>
            </a:r>
          </a:p>
          <a:p>
            <a:endParaRPr/>
          </a:p>
          <a:p>
            <a:r>
              <a:t># Give answers</a:t>
            </a:r>
          </a:p>
          <a:p>
            <a:r>
              <a:t>You give answers instead of asking questions.</a:t>
            </a:r>
          </a:p>
          <a:p>
            <a:endParaRPr/>
          </a:p>
          <a:p>
            <a:r>
              <a:t># Do it yourself</a:t>
            </a:r>
          </a:p>
          <a:p>
            <a:r>
              <a:t>When something's hard, your instinct is to just do it yourself because it's faster.</a:t>
            </a:r>
          </a:p>
          <a:p>
            <a:endParaRPr/>
          </a:p>
          <a:p>
            <a:r>
              <a:t># Check constantly</a:t>
            </a:r>
          </a:p>
          <a:p>
            <a:r>
              <a:t>And you check in constantly, because you don't trust that it'll be done right without you watching.</a:t>
            </a:r>
          </a:p>
          <a:p>
            <a:endParaRPr/>
          </a:p>
          <a:p>
            <a:r>
              <a:t># Specify WHAT</a:t>
            </a:r>
          </a:p>
          <a:p>
            <a:r>
              <a:t>On the other side, you specify what needs to happen and let the team figure out how.</a:t>
            </a:r>
          </a:p>
          <a:p>
            <a:endParaRPr/>
          </a:p>
          <a:p>
            <a:r>
              <a:t># Ask questions</a:t>
            </a:r>
          </a:p>
          <a:p>
            <a:r>
              <a:t>You ask questions instead of providing answers.</a:t>
            </a:r>
          </a:p>
          <a:p>
            <a:endParaRPr/>
          </a:p>
          <a:p>
            <a:r>
              <a:t># Coach them through</a:t>
            </a:r>
          </a:p>
          <a:p>
            <a:r>
              <a:t>When something's hard, you coach them through it, even if it takes longer.</a:t>
            </a:r>
          </a:p>
          <a:p>
            <a:endParaRPr/>
          </a:p>
          <a:p>
            <a:r>
              <a:t># Check at milestones</a:t>
            </a:r>
          </a:p>
          <a:p>
            <a:r>
              <a:t>And you check at milestones instead of constantly hovering.</a:t>
            </a:r>
          </a:p>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Metrics All Look Fine. The Soul of the Place Is Dead.</a:t>
            </a:r>
          </a:p>
          <a:p>
            <a:endParaRPr/>
          </a:p>
          <a:p>
            <a:r>
              <a:t># Stock Photo: headache-stress</a:t>
            </a:r>
          </a:p>
          <a:p>
            <a:endParaRPr/>
          </a:p>
          <a:p>
            <a:r>
              <a:t>Now here's the thing I want to plant in your brain for the rest of the day. I've been doing this consulting work for 28 years, and I keep seeing the same pattern. Companies call me for technical problems, and 80 percent of the time, it's actually a human problem. And the deepest version of that human problem is this: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A Jazz Lesson and a Poet</a:t>
            </a:r>
          </a:p>
          <a:p>
            <a:endParaRPr/>
          </a:p>
          <a:p>
            <a:r>
              <a:t># "What are you working on lately?"</a:t>
            </a:r>
          </a:p>
          <a:p>
            <a:r>
              <a:t>And one day, instead of jumping straight into vocal exercises, I asked him: 'so what are you working on lately?' Just curiosity. Just a question.</a:t>
            </a:r>
          </a:p>
          <a:p>
            <a:endParaRPr/>
          </a:p>
          <a:p>
            <a:r>
              <a:t># An album of Rilke poems set to music</a:t>
            </a:r>
          </a:p>
          <a:p>
            <a:r>
              <a:t>He lit up and told me about this album he was working on, setting poems by the poet Rainer Maria Rilke to music. And one line stuck with me. It's been rattling around in my head for twenty years now.</a:t>
            </a:r>
          </a:p>
          <a:p>
            <a:endParaRPr/>
          </a:p>
          <a:p>
            <a:r>
              <a:t># "Believing that there can be visions after visions"</a:t>
            </a:r>
          </a:p>
          <a:p>
            <a:r>
              <a:t>The line is: 'believing that there can be visions after visions.' That's it. The belief that the next idea exists. That you haven't already seen the best version of this thing. That improvement is possible.</a:t>
            </a:r>
          </a:p>
          <a:p>
            <a:endParaRPr/>
          </a:p>
          <a:p>
            <a:r>
              <a:t># The extractive version: work on your exercises, pay for the hour, leave</a:t>
            </a:r>
          </a:p>
          <a:p>
            <a:r>
              <a:t>Now here's the point of the story. The extractive version of that lesson is: you pay for the hour, you work on your vocal exercises, you leave. Maximum efficiency. Zero butterflies. I would have gotten exactly what I came for and missed the line that ended up shaping how I think about leadership.</a:t>
            </a: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Extractive vs Generative</a:t>
            </a:r>
          </a:p>
          <a:p>
            <a:endParaRPr dirty="0"/>
          </a:p>
          <a:p>
            <a:r>
              <a:rPr dirty="0"/>
              <a:t># Extractive</a:t>
            </a:r>
          </a:p>
          <a:p>
            <a:endParaRPr dirty="0"/>
          </a:p>
          <a:p>
            <a:r>
              <a:rPr dirty="0"/>
              <a:t># Generative</a:t>
            </a:r>
          </a:p>
          <a:p>
            <a:endParaRPr dirty="0"/>
          </a:p>
          <a:p>
            <a:r>
              <a:rPr dirty="0"/>
              <a:t># "How do I get more from what I have?"</a:t>
            </a:r>
          </a:p>
          <a:p>
            <a:r>
              <a:rPr dirty="0"/>
              <a:t>The extractive leader asks how do I get more from what I have? How do I optimize, defend, and squeeze more output from these people?</a:t>
            </a:r>
          </a:p>
          <a:p>
            <a:endParaRPr dirty="0"/>
          </a:p>
          <a:p>
            <a:r>
              <a:rPr dirty="0"/>
              <a:t># Measures, optimizes, defends</a:t>
            </a:r>
          </a:p>
          <a:p>
            <a:r>
              <a:rPr dirty="0"/>
              <a:t>They measure everything, optimize everything, defend everything. And it's necessary, by the way. You have to manage delivery. You have to hit deadlines.</a:t>
            </a:r>
          </a:p>
          <a:p>
            <a:endParaRPr dirty="0"/>
          </a:p>
          <a:p>
            <a:r>
              <a:rPr dirty="0"/>
              <a:t># Can see what IS</a:t>
            </a:r>
          </a:p>
          <a:p>
            <a:r>
              <a:rPr dirty="0"/>
              <a:t>But the extractive mindset can only see what is. It can measure what it extracts.</a:t>
            </a:r>
          </a:p>
          <a:p>
            <a:endParaRPr dirty="0"/>
          </a:p>
          <a:p>
            <a:r>
              <a:rPr dirty="0"/>
              <a:t># Cannot see what COULD BE</a:t>
            </a:r>
          </a:p>
          <a:p>
            <a:r>
              <a:rPr dirty="0"/>
              <a:t>It literally cannot see what it prevents from existing. There's no line item for the idea nobody had because you made it too exhausting to suggest things.</a:t>
            </a:r>
          </a:p>
          <a:p>
            <a:endParaRPr dirty="0"/>
          </a:p>
          <a:p>
            <a:r>
              <a:rPr dirty="0"/>
              <a:t># "What are we building?"</a:t>
            </a:r>
          </a:p>
          <a:p>
            <a:r>
              <a:rPr dirty="0"/>
              <a:t>The generative leader asks a completely different question: what are we building? What could this become? Visions after visions.</a:t>
            </a:r>
          </a:p>
          <a:p>
            <a:endParaRPr dirty="0"/>
          </a:p>
          <a:p>
            <a:r>
              <a:rPr dirty="0"/>
              <a:t># Invests, creates, invites</a:t>
            </a:r>
          </a:p>
          <a:p>
            <a:r>
              <a:rPr dirty="0"/>
              <a:t>They invest in people, create space for ideas, and invite contribution rather than demanding compliance.</a:t>
            </a:r>
          </a:p>
          <a:p>
            <a:endParaRPr dirty="0"/>
          </a:p>
          <a:p>
            <a:r>
              <a:rPr dirty="0"/>
              <a:t># Builds something people want to be part of</a:t>
            </a:r>
          </a:p>
          <a:p>
            <a:r>
              <a:rPr dirty="0"/>
              <a:t>They build something people actually want to be part of. Not just a job, but a crew, a mission.</a:t>
            </a:r>
          </a:p>
          <a:p>
            <a:endParaRPr dirty="0"/>
          </a:p>
          <a:p>
            <a:r>
              <a:rPr dirty="0"/>
              <a:t># The velocity takes care of itself</a:t>
            </a:r>
          </a:p>
          <a:p>
            <a:r>
              <a:rPr dirty="0"/>
              <a:t>And here's the wild thing, when you get generative leadership right, the velocity takes care of itself. People who care about what they're building naturally move faster than people who are just optimizing a spreadsheet.</a:t>
            </a:r>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3105688"/>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524000" y="4601360"/>
            <a:ext cx="9144000" cy="656439"/>
          </a:xfrm>
        </p:spPr>
        <p:txBody>
          <a:bodyPr anchor="ct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169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17" name="Text Placeholder 16"/>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743783" y="3097359"/>
            <a:ext cx="3147933" cy="663284"/>
          </a:xfrm>
        </p:spPr>
        <p:txBody>
          <a:bodyPr anchor="b" anchorCtr="0">
            <a:noAutofit/>
          </a:bodyPr>
          <a:lstStyle>
            <a:lvl1pPr marL="0" indent="0" algn="ctr">
              <a:buNone/>
              <a:defRPr sz="4000" b="0" baseline="0">
                <a:solidFill>
                  <a:schemeClr val="bg1"/>
                </a:solidFill>
                <a:latin typeface="+mn-lt"/>
              </a:defRPr>
            </a:lvl1pPr>
            <a:lvl2pPr marL="297066" indent="0" algn="ctr">
              <a:buNone/>
              <a:defRPr sz="3600">
                <a:latin typeface="+mj-lt"/>
              </a:defRPr>
            </a:lvl2pPr>
            <a:lvl3pPr marL="596161" indent="0" algn="ctr">
              <a:buNone/>
              <a:defRPr sz="3600">
                <a:latin typeface="+mj-lt"/>
              </a:defRPr>
            </a:lvl3pPr>
            <a:lvl4pPr marL="882629" indent="0" algn="ctr">
              <a:buNone/>
              <a:defRPr sz="3600">
                <a:latin typeface="+mj-lt"/>
              </a:defRPr>
            </a:lvl4pPr>
            <a:lvl5pPr marL="1096935" indent="0" algn="ctr">
              <a:buNone/>
              <a:defRPr sz="3600">
                <a:latin typeface="+mj-lt"/>
              </a:defRPr>
            </a:lvl5pPr>
          </a:lstStyle>
          <a:p>
            <a:pPr lvl="0"/>
            <a:r>
              <a:rPr lang="en-US" dirty="0"/>
              <a:t>Summary</a:t>
            </a:r>
          </a:p>
        </p:txBody>
      </p:sp>
      <p:pic>
        <p:nvPicPr>
          <p:cNvPr id="5" name="Picture 12">
            <a:extLst>
              <a:ext uri="{FF2B5EF4-FFF2-40B4-BE49-F238E27FC236}">
                <a16:creationId xmlns:a16="http://schemas.microsoft.com/office/drawing/2014/main" id="{CADB670E-B418-859F-27F9-7E00202AF8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6" name="TextBox 5">
            <a:extLst>
              <a:ext uri="{FF2B5EF4-FFF2-40B4-BE49-F238E27FC236}">
                <a16:creationId xmlns:a16="http://schemas.microsoft.com/office/drawing/2014/main" id="{A9357D01-F3C0-A215-D087-DD35F1E682F7}"/>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
        <p:nvSpPr>
          <p:cNvPr id="2" name="Rectangle 1">
            <a:extLst>
              <a:ext uri="{FF2B5EF4-FFF2-40B4-BE49-F238E27FC236}">
                <a16:creationId xmlns:a16="http://schemas.microsoft.com/office/drawing/2014/main" id="{9462677C-8AA0-C2E5-7285-2D6BC4AA10C4}"/>
              </a:ext>
            </a:extLst>
          </p:cNvPr>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Summary</a:t>
            </a:r>
          </a:p>
        </p:txBody>
      </p:sp>
    </p:spTree>
    <p:extLst>
      <p:ext uri="{BB962C8B-B14F-4D97-AF65-F5344CB8AC3E}">
        <p14:creationId xmlns:p14="http://schemas.microsoft.com/office/powerpoint/2010/main" val="29483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_o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91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p:cNvSpPr>
            <a:spLocks noGrp="1"/>
          </p:cNvSpPr>
          <p:nvPr>
            <p:ph type="title"/>
          </p:nvPr>
        </p:nvSpPr>
        <p:spPr>
          <a:xfrm>
            <a:off x="839788" y="365125"/>
            <a:ext cx="10515600" cy="1325563"/>
          </a:xfrm>
        </p:spPr>
        <p:txBody>
          <a:bodyPr/>
          <a:lstStyle/>
          <a:p>
            <a:r>
              <a:rPr lang="en-US" dirty="0"/>
              <a:t>Click to edit Master title style</a:t>
            </a:r>
          </a:p>
        </p:txBody>
      </p:sp>
      <p:sp>
        <p:nvSpPr>
          <p:cNvPr id="3" name="Topic1Title"/>
          <p:cNvSpPr>
            <a:spLocks noGrp="1"/>
          </p:cNvSpPr>
          <p:nvPr>
            <p:ph type="body" idx="1"/>
          </p:nvPr>
        </p:nvSpPr>
        <p:spPr>
          <a:xfrm>
            <a:off x="839789" y="1681163"/>
            <a:ext cx="49914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Topic1Content"/>
          <p:cNvSpPr>
            <a:spLocks noGrp="1"/>
          </p:cNvSpPr>
          <p:nvPr>
            <p:ph sz="half" idx="2"/>
          </p:nvPr>
        </p:nvSpPr>
        <p:spPr>
          <a:xfrm>
            <a:off x="839789" y="2505075"/>
            <a:ext cx="499149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opic2Title"/>
          <p:cNvSpPr>
            <a:spLocks noGrp="1"/>
          </p:cNvSpPr>
          <p:nvPr>
            <p:ph type="body" sz="quarter" idx="3"/>
          </p:nvPr>
        </p:nvSpPr>
        <p:spPr>
          <a:xfrm>
            <a:off x="6276102" y="1681163"/>
            <a:ext cx="50792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Topic2Content"/>
          <p:cNvSpPr>
            <a:spLocks noGrp="1"/>
          </p:cNvSpPr>
          <p:nvPr>
            <p:ph sz="quarter" idx="4"/>
          </p:nvPr>
        </p:nvSpPr>
        <p:spPr>
          <a:xfrm>
            <a:off x="6276104" y="2505075"/>
            <a:ext cx="5079284"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D3F83B63-675B-3F23-6482-0348EDA9E172}"/>
              </a:ext>
            </a:extLst>
          </p:cNvPr>
          <p:cNvCxnSpPr>
            <a:cxnSpLocks/>
          </p:cNvCxnSpPr>
          <p:nvPr userDrawn="1"/>
        </p:nvCxnSpPr>
        <p:spPr>
          <a:xfrm>
            <a:off x="6053691" y="1692549"/>
            <a:ext cx="0" cy="4754880"/>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52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s-cons">
    <p:spTree>
      <p:nvGrpSpPr>
        <p:cNvPr id="1" name=""/>
        <p:cNvGrpSpPr/>
        <p:nvPr/>
      </p:nvGrpSpPr>
      <p:grpSpPr>
        <a:xfrm>
          <a:off x="0" y="0"/>
          <a:ext cx="0" cy="0"/>
          <a:chOff x="0" y="0"/>
          <a:chExt cx="0" cy="0"/>
        </a:xfrm>
      </p:grpSpPr>
      <p:sp>
        <p:nvSpPr>
          <p:cNvPr id="2" name="Title"/>
          <p:cNvSpPr>
            <a:spLocks noGrp="1"/>
          </p:cNvSpPr>
          <p:nvPr>
            <p:ph type="title"/>
          </p:nvPr>
        </p:nvSpPr>
        <p:spPr>
          <a:xfrm>
            <a:off x="839788" y="365126"/>
            <a:ext cx="10515600" cy="744484"/>
          </a:xfrm>
        </p:spPr>
        <p:txBody>
          <a:bodyPr/>
          <a:lstStyle/>
          <a:p>
            <a:r>
              <a:rPr lang="en-US"/>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Pros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opic">
            <a:extLst>
              <a:ext uri="{FF2B5EF4-FFF2-40B4-BE49-F238E27FC236}">
                <a16:creationId xmlns:a16="http://schemas.microsoft.com/office/drawing/2014/main" id="{A044B3F5-C108-1E4D-AA14-7F0166AD17B6}"/>
              </a:ext>
            </a:extLst>
          </p:cNvPr>
          <p:cNvSpPr>
            <a:spLocks noGrp="1"/>
          </p:cNvSpPr>
          <p:nvPr>
            <p:ph sz="quarter" idx="10"/>
          </p:nvPr>
        </p:nvSpPr>
        <p:spPr>
          <a:xfrm>
            <a:off x="839788" y="1109610"/>
            <a:ext cx="10515600" cy="5715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55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Not Animate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03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3020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urce Code">
    <p:spTree>
      <p:nvGrpSpPr>
        <p:cNvPr id="1" name=""/>
        <p:cNvGrpSpPr/>
        <p:nvPr/>
      </p:nvGrpSpPr>
      <p:grpSpPr>
        <a:xfrm>
          <a:off x="0" y="0"/>
          <a:ext cx="0" cy="0"/>
          <a:chOff x="0" y="0"/>
          <a:chExt cx="0" cy="0"/>
        </a:xfrm>
      </p:grpSpPr>
      <p:sp>
        <p:nvSpPr>
          <p:cNvPr id="2" name="Title"/>
          <p:cNvSpPr>
            <a:spLocks noGrp="1"/>
          </p:cNvSpPr>
          <p:nvPr>
            <p:ph type="title"/>
          </p:nvPr>
        </p:nvSpPr>
        <p:spPr>
          <a:xfrm>
            <a:off x="337683" y="365125"/>
            <a:ext cx="11476036" cy="822457"/>
          </a:xfrm>
        </p:spPr>
        <p:txBody>
          <a:bodyPr/>
          <a:lstStyle/>
          <a:p>
            <a:r>
              <a:rPr lang="en-US" dirty="0"/>
              <a:t>Click to edit Master title style</a:t>
            </a:r>
          </a:p>
        </p:txBody>
      </p:sp>
      <p:sp>
        <p:nvSpPr>
          <p:cNvPr id="3" name="Content">
            <a:extLst>
              <a:ext uri="{FF2B5EF4-FFF2-40B4-BE49-F238E27FC236}">
                <a16:creationId xmlns:a16="http://schemas.microsoft.com/office/drawing/2014/main" id="{15D30E45-AB2A-9F49-A178-6AE4E493CC12}"/>
              </a:ext>
            </a:extLst>
          </p:cNvPr>
          <p:cNvSpPr>
            <a:spLocks noGrp="1"/>
          </p:cNvSpPr>
          <p:nvPr>
            <p:ph type="body" sz="quarter" idx="12" hasCustomPrompt="1"/>
          </p:nvPr>
        </p:nvSpPr>
        <p:spPr>
          <a:xfrm>
            <a:off x="7708816" y="1187582"/>
            <a:ext cx="4020283" cy="5046531"/>
          </a:xfrm>
        </p:spPr>
        <p:txBody>
          <a:bodyPr anchor="ctr">
            <a:normAutofit/>
          </a:bodyPr>
          <a:lstStyle>
            <a:lvl1pPr algn="l">
              <a:lnSpc>
                <a:spcPct val="100000"/>
              </a:lnSpc>
              <a:defRPr sz="2800" baseline="0">
                <a:solidFill>
                  <a:schemeClr val="tx1"/>
                </a:solidFill>
                <a:latin typeface="+mn-lt"/>
              </a:defRPr>
            </a:lvl1pPr>
            <a:lvl2pPr algn="l">
              <a:defRPr sz="2400" b="0" i="0" baseline="0">
                <a:solidFill>
                  <a:schemeClr val="tx1"/>
                </a:solidFill>
                <a:latin typeface="+mn-lt"/>
                <a:ea typeface="Gotham Book" panose="02000604040000020004" pitchFamily="50" charset="0"/>
                <a:cs typeface="Gotham Book" panose="02000604040000020004" pitchFamily="50" charset="0"/>
              </a:defRPr>
            </a:lvl2pPr>
            <a:lvl3pPr algn="l">
              <a:defRPr sz="2000" b="0" i="0" baseline="0">
                <a:solidFill>
                  <a:schemeClr val="tx1"/>
                </a:solidFill>
                <a:latin typeface="+mn-lt"/>
                <a:ea typeface="Gotham Book" panose="02000604040000020004" pitchFamily="50" charset="0"/>
                <a:cs typeface="Gotham Book" panose="02000604040000020004" pitchFamily="50" charset="0"/>
              </a:defRPr>
            </a:lvl3pPr>
            <a:lvl4pPr algn="l">
              <a:defRPr sz="2000" b="0" i="0" baseline="0">
                <a:solidFill>
                  <a:schemeClr val="tx1"/>
                </a:solidFill>
                <a:latin typeface="+mn-lt"/>
                <a:ea typeface="Gotham Book" panose="02000604040000020004" pitchFamily="50" charset="0"/>
                <a:cs typeface="Gotham Book" panose="02000604040000020004" pitchFamily="50" charset="0"/>
              </a:defRPr>
            </a:lvl4pPr>
            <a:lvl5pPr algn="l">
              <a:defRPr sz="2000" b="0" i="0" baseline="0">
                <a:solidFill>
                  <a:schemeClr val="tx1"/>
                </a:solidFill>
                <a:latin typeface="+mn-lt"/>
                <a:ea typeface="Gotham Book" panose="02000604040000020004" pitchFamily="50" charset="0"/>
                <a:cs typeface="Gotham Book" panose="02000604040000020004" pitchFamily="50" charset="0"/>
              </a:defRPr>
            </a:lvl5pPr>
            <a:lvl6pPr marL="1427163" indent="0">
              <a:buNone/>
              <a:defRPr>
                <a:solidFill>
                  <a:schemeClr val="accent1"/>
                </a:solidFill>
              </a:defRPr>
            </a:lvl6pPr>
            <a:lvl7pPr>
              <a:defRPr>
                <a:solidFill>
                  <a:schemeClr val="accent1"/>
                </a:solidFill>
              </a:defRPr>
            </a:lvl7pPr>
            <a:lvl8pPr>
              <a:defRPr>
                <a:solidFill>
                  <a:schemeClr val="accent1"/>
                </a:solidFill>
              </a:defRPr>
            </a:lvl8pPr>
            <a:lvl9pPr marL="2286000" indent="0">
              <a:buNone/>
              <a:defRPr>
                <a:solidFill>
                  <a:schemeClr val="accent1"/>
                </a:solidFill>
              </a:defRPr>
            </a:lvl9pPr>
          </a:lstStyle>
          <a:p>
            <a:pPr lvl="0"/>
            <a:r>
              <a:rPr lang="en-US" dirty="0"/>
              <a:t>Click to add longer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de">
            <a:extLst>
              <a:ext uri="{FF2B5EF4-FFF2-40B4-BE49-F238E27FC236}">
                <a16:creationId xmlns:a16="http://schemas.microsoft.com/office/drawing/2014/main" id="{C2310A01-8711-9A1C-57A3-EE41B837A5B5}"/>
              </a:ext>
            </a:extLst>
          </p:cNvPr>
          <p:cNvSpPr>
            <a:spLocks noGrp="1"/>
          </p:cNvSpPr>
          <p:nvPr>
            <p:ph sz="quarter" idx="13"/>
          </p:nvPr>
        </p:nvSpPr>
        <p:spPr>
          <a:xfrm>
            <a:off x="337684" y="1187582"/>
            <a:ext cx="7013847"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153129F8-374A-5500-2F8F-29B22A5B6264}"/>
              </a:ext>
            </a:extLst>
          </p:cNvPr>
          <p:cNvCxnSpPr>
            <a:cxnSpLocks/>
          </p:cNvCxnSpPr>
          <p:nvPr userDrawn="1"/>
        </p:nvCxnSpPr>
        <p:spPr>
          <a:xfrm>
            <a:off x="7531264" y="1376149"/>
            <a:ext cx="0" cy="4754880"/>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094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6">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7">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8">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9">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de-zoom">
    <p:spTree>
      <p:nvGrpSpPr>
        <p:cNvPr id="1" name=""/>
        <p:cNvGrpSpPr/>
        <p:nvPr/>
      </p:nvGrpSpPr>
      <p:grpSpPr>
        <a:xfrm>
          <a:off x="0" y="0"/>
          <a:ext cx="0" cy="0"/>
          <a:chOff x="0" y="0"/>
          <a:chExt cx="0" cy="0"/>
        </a:xfrm>
      </p:grpSpPr>
      <p:sp>
        <p:nvSpPr>
          <p:cNvPr id="2" name="Title"/>
          <p:cNvSpPr>
            <a:spLocks noGrp="1"/>
          </p:cNvSpPr>
          <p:nvPr>
            <p:ph type="title"/>
          </p:nvPr>
        </p:nvSpPr>
        <p:spPr>
          <a:xfrm>
            <a:off x="337683" y="365125"/>
            <a:ext cx="11476036" cy="822457"/>
          </a:xfrm>
        </p:spPr>
        <p:txBody>
          <a:bodyPr/>
          <a:lstStyle/>
          <a:p>
            <a:r>
              <a:rPr lang="en-US" dirty="0"/>
              <a:t>Click to edit Master title style</a:t>
            </a:r>
          </a:p>
        </p:txBody>
      </p:sp>
      <p:sp>
        <p:nvSpPr>
          <p:cNvPr id="5" name="Full Code">
            <a:extLst>
              <a:ext uri="{FF2B5EF4-FFF2-40B4-BE49-F238E27FC236}">
                <a16:creationId xmlns:a16="http://schemas.microsoft.com/office/drawing/2014/main" id="{C2310A01-8711-9A1C-57A3-EE41B837A5B5}"/>
              </a:ext>
            </a:extLst>
          </p:cNvPr>
          <p:cNvSpPr>
            <a:spLocks noGrp="1"/>
          </p:cNvSpPr>
          <p:nvPr>
            <p:ph sz="quarter" idx="13"/>
          </p:nvPr>
        </p:nvSpPr>
        <p:spPr>
          <a:xfrm>
            <a:off x="337684" y="1230323"/>
            <a:ext cx="5319345"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153129F8-374A-5500-2F8F-29B22A5B6264}"/>
              </a:ext>
            </a:extLst>
          </p:cNvPr>
          <p:cNvCxnSpPr>
            <a:cxnSpLocks/>
          </p:cNvCxnSpPr>
          <p:nvPr userDrawn="1"/>
        </p:nvCxnSpPr>
        <p:spPr>
          <a:xfrm>
            <a:off x="6053691" y="1376149"/>
            <a:ext cx="0" cy="4754880"/>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 name="Zoomed Code">
            <a:extLst>
              <a:ext uri="{FF2B5EF4-FFF2-40B4-BE49-F238E27FC236}">
                <a16:creationId xmlns:a16="http://schemas.microsoft.com/office/drawing/2014/main" id="{8F642596-2DBB-ACBC-94AD-7C12B537E446}"/>
              </a:ext>
            </a:extLst>
          </p:cNvPr>
          <p:cNvSpPr>
            <a:spLocks noGrp="1"/>
          </p:cNvSpPr>
          <p:nvPr>
            <p:ph sz="quarter" idx="14"/>
          </p:nvPr>
        </p:nvSpPr>
        <p:spPr>
          <a:xfrm>
            <a:off x="6450354" y="1230323"/>
            <a:ext cx="5363365"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4358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just-code">
    <p:spTree>
      <p:nvGrpSpPr>
        <p:cNvPr id="1" name=""/>
        <p:cNvGrpSpPr/>
        <p:nvPr/>
      </p:nvGrpSpPr>
      <p:grpSpPr>
        <a:xfrm>
          <a:off x="0" y="0"/>
          <a:ext cx="0" cy="0"/>
          <a:chOff x="0" y="0"/>
          <a:chExt cx="0" cy="0"/>
        </a:xfrm>
      </p:grpSpPr>
      <p:sp>
        <p:nvSpPr>
          <p:cNvPr id="2" name="Title"/>
          <p:cNvSpPr>
            <a:spLocks noGrp="1"/>
          </p:cNvSpPr>
          <p:nvPr>
            <p:ph type="title"/>
          </p:nvPr>
        </p:nvSpPr>
        <p:spPr>
          <a:xfrm>
            <a:off x="337683" y="365125"/>
            <a:ext cx="11476036" cy="822457"/>
          </a:xfrm>
        </p:spPr>
        <p:txBody>
          <a:bodyPr/>
          <a:lstStyle/>
          <a:p>
            <a:r>
              <a:rPr lang="en-US" dirty="0"/>
              <a:t>Click to edit Master title style</a:t>
            </a:r>
          </a:p>
        </p:txBody>
      </p:sp>
      <p:sp>
        <p:nvSpPr>
          <p:cNvPr id="5" name="Code">
            <a:extLst>
              <a:ext uri="{FF2B5EF4-FFF2-40B4-BE49-F238E27FC236}">
                <a16:creationId xmlns:a16="http://schemas.microsoft.com/office/drawing/2014/main" id="{C2310A01-8711-9A1C-57A3-EE41B837A5B5}"/>
              </a:ext>
            </a:extLst>
          </p:cNvPr>
          <p:cNvSpPr>
            <a:spLocks noGrp="1"/>
          </p:cNvSpPr>
          <p:nvPr>
            <p:ph sz="quarter" idx="13"/>
          </p:nvPr>
        </p:nvSpPr>
        <p:spPr>
          <a:xfrm>
            <a:off x="337684" y="1187582"/>
            <a:ext cx="11476035"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1963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35434" y="2274555"/>
            <a:ext cx="10515600" cy="2095266"/>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Tree>
    <p:extLst>
      <p:ext uri="{BB962C8B-B14F-4D97-AF65-F5344CB8AC3E}">
        <p14:creationId xmlns:p14="http://schemas.microsoft.com/office/powerpoint/2010/main" val="372277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985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gression">
    <p:spTree>
      <p:nvGrpSpPr>
        <p:cNvPr id="1" name=""/>
        <p:cNvGrpSpPr/>
        <p:nvPr/>
      </p:nvGrpSpPr>
      <p:grpSpPr>
        <a:xfrm>
          <a:off x="0" y="0"/>
          <a:ext cx="0" cy="0"/>
          <a:chOff x="0" y="0"/>
          <a:chExt cx="0" cy="0"/>
        </a:xfrm>
      </p:grpSpPr>
      <p:sp>
        <p:nvSpPr>
          <p:cNvPr id="2" name="Title 1"/>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5" name="SmartArt Placeholder 4">
            <a:extLst>
              <a:ext uri="{FF2B5EF4-FFF2-40B4-BE49-F238E27FC236}">
                <a16:creationId xmlns:a16="http://schemas.microsoft.com/office/drawing/2014/main" id="{C46D5273-51C7-3E2C-AC3D-CE4557B14DF8}"/>
              </a:ext>
            </a:extLst>
          </p:cNvPr>
          <p:cNvSpPr>
            <a:spLocks noGrp="1"/>
          </p:cNvSpPr>
          <p:nvPr>
            <p:ph type="dgm" sz="quarter" idx="10"/>
          </p:nvPr>
        </p:nvSpPr>
        <p:spPr>
          <a:xfrm>
            <a:off x="417513" y="1449388"/>
            <a:ext cx="11356975" cy="4694237"/>
          </a:xfrm>
        </p:spPr>
        <p:txBody>
          <a:bodyPr/>
          <a:lstStyle/>
          <a:p>
            <a:endParaRPr lang="en-US"/>
          </a:p>
        </p:txBody>
      </p:sp>
    </p:spTree>
    <p:extLst>
      <p:ext uri="{BB962C8B-B14F-4D97-AF65-F5344CB8AC3E}">
        <p14:creationId xmlns:p14="http://schemas.microsoft.com/office/powerpoint/2010/main" val="2864733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tegories-1">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4606924"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Tree>
    <p:extLst>
      <p:ext uri="{BB962C8B-B14F-4D97-AF65-F5344CB8AC3E}">
        <p14:creationId xmlns:p14="http://schemas.microsoft.com/office/powerpoint/2010/main" val="110630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tegories-2">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2721161"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2721162" y="500203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6540154"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6540155" y="500203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Tree>
    <p:extLst>
      <p:ext uri="{BB962C8B-B14F-4D97-AF65-F5344CB8AC3E}">
        <p14:creationId xmlns:p14="http://schemas.microsoft.com/office/powerpoint/2010/main" val="365036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tegories-3">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82134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821341"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4606925"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839251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8392509" y="4972050"/>
            <a:ext cx="2978150" cy="482600"/>
          </a:xfrm>
        </p:spPr>
        <p:txBody>
          <a:bodyPr anchor="ctr">
            <a:normAutofit/>
          </a:bodyPr>
          <a:lstStyle>
            <a:lvl1pPr algn="ctr">
              <a:defRPr sz="2400">
                <a:solidFill>
                  <a:srgbClr val="666666"/>
                </a:solidFill>
                <a:latin typeface="+mn-lt"/>
              </a:defRPr>
            </a:lvl1pPr>
          </a:lstStyle>
          <a:p>
            <a:pPr lvl="0"/>
            <a:r>
              <a:rPr lang="en-US" dirty="0"/>
              <a:t>Item 3 Description</a:t>
            </a:r>
          </a:p>
        </p:txBody>
      </p:sp>
    </p:spTree>
    <p:extLst>
      <p:ext uri="{BB962C8B-B14F-4D97-AF65-F5344CB8AC3E}">
        <p14:creationId xmlns:p14="http://schemas.microsoft.com/office/powerpoint/2010/main" val="36010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tegories-4">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6"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80536" y="4590311"/>
            <a:ext cx="2410945"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3401453"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3401454" y="4590311"/>
            <a:ext cx="2410944"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637960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6379604" y="4584948"/>
            <a:ext cx="2410944"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935775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9357754" y="4584948"/>
            <a:ext cx="2410944"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Tree>
    <p:extLst>
      <p:ext uri="{BB962C8B-B14F-4D97-AF65-F5344CB8AC3E}">
        <p14:creationId xmlns:p14="http://schemas.microsoft.com/office/powerpoint/2010/main" val="263169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tegories-5">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7" y="2425712"/>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67873" y="4584948"/>
            <a:ext cx="1916563"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2790298"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2777635" y="4584948"/>
            <a:ext cx="1916562"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5141663"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5129000" y="4584948"/>
            <a:ext cx="1916562"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7480365"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7467702" y="4584948"/>
            <a:ext cx="1916562"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
        <p:nvSpPr>
          <p:cNvPr id="12" name="Item 5 Label">
            <a:extLst>
              <a:ext uri="{FF2B5EF4-FFF2-40B4-BE49-F238E27FC236}">
                <a16:creationId xmlns:a16="http://schemas.microsoft.com/office/drawing/2014/main" id="{E854911B-A50F-E6A0-5C2D-FE6C0E31F192}"/>
              </a:ext>
            </a:extLst>
          </p:cNvPr>
          <p:cNvSpPr>
            <a:spLocks noGrp="1"/>
          </p:cNvSpPr>
          <p:nvPr>
            <p:ph type="body" sz="quarter" idx="18" hasCustomPrompt="1"/>
          </p:nvPr>
        </p:nvSpPr>
        <p:spPr>
          <a:xfrm>
            <a:off x="9877462"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5</a:t>
            </a:r>
          </a:p>
        </p:txBody>
      </p:sp>
      <p:sp>
        <p:nvSpPr>
          <p:cNvPr id="13" name="Item 5 Description">
            <a:extLst>
              <a:ext uri="{FF2B5EF4-FFF2-40B4-BE49-F238E27FC236}">
                <a16:creationId xmlns:a16="http://schemas.microsoft.com/office/drawing/2014/main" id="{AC613A05-E27E-BCFA-6DF8-D4B5A51207A8}"/>
              </a:ext>
            </a:extLst>
          </p:cNvPr>
          <p:cNvSpPr>
            <a:spLocks noGrp="1"/>
          </p:cNvSpPr>
          <p:nvPr>
            <p:ph type="body" sz="quarter" idx="19" hasCustomPrompt="1"/>
          </p:nvPr>
        </p:nvSpPr>
        <p:spPr>
          <a:xfrm>
            <a:off x="9864799" y="4584948"/>
            <a:ext cx="1916562" cy="594248"/>
          </a:xfrm>
        </p:spPr>
        <p:txBody>
          <a:bodyPr anchor="ctr">
            <a:normAutofit/>
          </a:bodyPr>
          <a:lstStyle>
            <a:lvl1pPr algn="ctr">
              <a:defRPr sz="2400">
                <a:solidFill>
                  <a:srgbClr val="666666"/>
                </a:solidFill>
                <a:latin typeface="+mn-lt"/>
              </a:defRPr>
            </a:lvl1pPr>
          </a:lstStyle>
          <a:p>
            <a:pPr lvl="0"/>
            <a:r>
              <a:rPr lang="en-US" dirty="0"/>
              <a:t>Item 5 Description</a:t>
            </a:r>
          </a:p>
        </p:txBody>
      </p:sp>
    </p:spTree>
    <p:extLst>
      <p:ext uri="{BB962C8B-B14F-4D97-AF65-F5344CB8AC3E}">
        <p14:creationId xmlns:p14="http://schemas.microsoft.com/office/powerpoint/2010/main" val="71823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2" grpId="0" uiExpand="1" build="p" animBg="1">
        <p:tmplLst>
          <p:tmpl>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gression-1">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4606924"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Tree>
    <p:extLst>
      <p:ext uri="{BB962C8B-B14F-4D97-AF65-F5344CB8AC3E}">
        <p14:creationId xmlns:p14="http://schemas.microsoft.com/office/powerpoint/2010/main" val="322845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gression-2">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2721161"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2721162" y="500203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6540154"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6540155" y="500203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Arrow Between 1 and 2">
            <a:extLst>
              <a:ext uri="{FF2B5EF4-FFF2-40B4-BE49-F238E27FC236}">
                <a16:creationId xmlns:a16="http://schemas.microsoft.com/office/drawing/2014/main" id="{E45CCADB-2998-7D95-9C89-0D4F3E344B83}"/>
              </a:ext>
            </a:extLst>
          </p:cNvPr>
          <p:cNvSpPr/>
          <p:nvPr userDrawn="1"/>
        </p:nvSpPr>
        <p:spPr>
          <a:xfrm>
            <a:off x="5936852" y="327609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gression-3">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82134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821341"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4606925"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839251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8392509" y="4972050"/>
            <a:ext cx="2978150" cy="482600"/>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Arrow Between 1 and 2">
            <a:extLst>
              <a:ext uri="{FF2B5EF4-FFF2-40B4-BE49-F238E27FC236}">
                <a16:creationId xmlns:a16="http://schemas.microsoft.com/office/drawing/2014/main" id="{7DA4A1ED-CEA6-7E7A-D1BF-095D0FD9A6E2}"/>
              </a:ext>
            </a:extLst>
          </p:cNvPr>
          <p:cNvSpPr/>
          <p:nvPr userDrawn="1"/>
        </p:nvSpPr>
        <p:spPr>
          <a:xfrm>
            <a:off x="4020327" y="3246118"/>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Between 2 and 3">
            <a:extLst>
              <a:ext uri="{FF2B5EF4-FFF2-40B4-BE49-F238E27FC236}">
                <a16:creationId xmlns:a16="http://schemas.microsoft.com/office/drawing/2014/main" id="{2AE54F46-213C-909B-5F03-5AD2AFB0276E}"/>
              </a:ext>
            </a:extLst>
          </p:cNvPr>
          <p:cNvSpPr/>
          <p:nvPr userDrawn="1"/>
        </p:nvSpPr>
        <p:spPr>
          <a:xfrm>
            <a:off x="7805912" y="3246118"/>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49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gression-4">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6"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80536" y="4590311"/>
            <a:ext cx="2410945"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3401453"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3401454" y="4590311"/>
            <a:ext cx="2410944"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637960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6379604" y="4584948"/>
            <a:ext cx="2410944"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935775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9357754" y="4584948"/>
            <a:ext cx="2410944"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
        <p:nvSpPr>
          <p:cNvPr id="12" name="Arrow Between 1 and 2">
            <a:extLst>
              <a:ext uri="{FF2B5EF4-FFF2-40B4-BE49-F238E27FC236}">
                <a16:creationId xmlns:a16="http://schemas.microsoft.com/office/drawing/2014/main" id="{2044029E-23A9-F584-5F8D-39FFDB190709}"/>
              </a:ext>
            </a:extLst>
          </p:cNvPr>
          <p:cNvSpPr/>
          <p:nvPr userDrawn="1"/>
        </p:nvSpPr>
        <p:spPr>
          <a:xfrm>
            <a:off x="2934970" y="313698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tween 2 and 3">
            <a:extLst>
              <a:ext uri="{FF2B5EF4-FFF2-40B4-BE49-F238E27FC236}">
                <a16:creationId xmlns:a16="http://schemas.microsoft.com/office/drawing/2014/main" id="{F6E254DA-DDE9-6317-C056-405194DD9FD2}"/>
              </a:ext>
            </a:extLst>
          </p:cNvPr>
          <p:cNvSpPr/>
          <p:nvPr userDrawn="1"/>
        </p:nvSpPr>
        <p:spPr>
          <a:xfrm>
            <a:off x="5913120" y="313698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tween 3 and 4">
            <a:extLst>
              <a:ext uri="{FF2B5EF4-FFF2-40B4-BE49-F238E27FC236}">
                <a16:creationId xmlns:a16="http://schemas.microsoft.com/office/drawing/2014/main" id="{B137760B-D262-BE44-37BF-F701B7D68D1E}"/>
              </a:ext>
            </a:extLst>
          </p:cNvPr>
          <p:cNvSpPr/>
          <p:nvPr userDrawn="1"/>
        </p:nvSpPr>
        <p:spPr>
          <a:xfrm>
            <a:off x="8891271" y="3143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68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2" grpId="0" animBg="1"/>
      <p:bldP spid="13" grpId="0" animBg="1"/>
      <p:bldP spid="1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96937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gression-5">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6" y="2464271"/>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29432" y="4584947"/>
            <a:ext cx="1852892"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2763412" y="2461168"/>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2712308" y="4591019"/>
            <a:ext cx="1852891"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5146288" y="2461167"/>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5095184" y="4584947"/>
            <a:ext cx="1852891"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7512093" y="2461166"/>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7458855" y="4584947"/>
            <a:ext cx="1852891"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
        <p:nvSpPr>
          <p:cNvPr id="12" name="Arrow Between 1 and 2">
            <a:extLst>
              <a:ext uri="{FF2B5EF4-FFF2-40B4-BE49-F238E27FC236}">
                <a16:creationId xmlns:a16="http://schemas.microsoft.com/office/drawing/2014/main" id="{2044029E-23A9-F584-5F8D-39FFDB190709}"/>
              </a:ext>
            </a:extLst>
          </p:cNvPr>
          <p:cNvSpPr/>
          <p:nvPr userDrawn="1"/>
        </p:nvSpPr>
        <p:spPr>
          <a:xfrm>
            <a:off x="2262366" y="3156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tween 2 and 3">
            <a:extLst>
              <a:ext uri="{FF2B5EF4-FFF2-40B4-BE49-F238E27FC236}">
                <a16:creationId xmlns:a16="http://schemas.microsoft.com/office/drawing/2014/main" id="{F6E254DA-DDE9-6317-C056-405194DD9FD2}"/>
              </a:ext>
            </a:extLst>
          </p:cNvPr>
          <p:cNvSpPr/>
          <p:nvPr userDrawn="1"/>
        </p:nvSpPr>
        <p:spPr>
          <a:xfrm>
            <a:off x="4649383" y="313698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tween 3 and 4">
            <a:extLst>
              <a:ext uri="{FF2B5EF4-FFF2-40B4-BE49-F238E27FC236}">
                <a16:creationId xmlns:a16="http://schemas.microsoft.com/office/drawing/2014/main" id="{B137760B-D262-BE44-37BF-F701B7D68D1E}"/>
              </a:ext>
            </a:extLst>
          </p:cNvPr>
          <p:cNvSpPr/>
          <p:nvPr userDrawn="1"/>
        </p:nvSpPr>
        <p:spPr>
          <a:xfrm>
            <a:off x="7028118" y="3156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tem 5 Label">
            <a:extLst>
              <a:ext uri="{FF2B5EF4-FFF2-40B4-BE49-F238E27FC236}">
                <a16:creationId xmlns:a16="http://schemas.microsoft.com/office/drawing/2014/main" id="{9B635A1D-1B4B-4D42-DFDE-1898A64A4FBD}"/>
              </a:ext>
            </a:extLst>
          </p:cNvPr>
          <p:cNvSpPr>
            <a:spLocks noGrp="1"/>
          </p:cNvSpPr>
          <p:nvPr>
            <p:ph type="body" sz="quarter" idx="18" hasCustomPrompt="1"/>
          </p:nvPr>
        </p:nvSpPr>
        <p:spPr>
          <a:xfrm>
            <a:off x="10023980" y="2461165"/>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5</a:t>
            </a:r>
          </a:p>
        </p:txBody>
      </p:sp>
      <p:sp>
        <p:nvSpPr>
          <p:cNvPr id="16" name="Item 5 Description">
            <a:extLst>
              <a:ext uri="{FF2B5EF4-FFF2-40B4-BE49-F238E27FC236}">
                <a16:creationId xmlns:a16="http://schemas.microsoft.com/office/drawing/2014/main" id="{8D848190-C3EA-345C-7091-5E55E262A08C}"/>
              </a:ext>
            </a:extLst>
          </p:cNvPr>
          <p:cNvSpPr>
            <a:spLocks noGrp="1"/>
          </p:cNvSpPr>
          <p:nvPr>
            <p:ph type="body" sz="quarter" idx="19" hasCustomPrompt="1"/>
          </p:nvPr>
        </p:nvSpPr>
        <p:spPr>
          <a:xfrm>
            <a:off x="9972876" y="4584947"/>
            <a:ext cx="1852891" cy="594248"/>
          </a:xfrm>
        </p:spPr>
        <p:txBody>
          <a:bodyPr anchor="ctr">
            <a:normAutofit/>
          </a:bodyPr>
          <a:lstStyle>
            <a:lvl1pPr algn="ctr">
              <a:defRPr sz="2400">
                <a:solidFill>
                  <a:srgbClr val="666666"/>
                </a:solidFill>
                <a:latin typeface="+mn-lt"/>
              </a:defRPr>
            </a:lvl1pPr>
          </a:lstStyle>
          <a:p>
            <a:pPr lvl="0"/>
            <a:r>
              <a:rPr lang="en-US" dirty="0"/>
              <a:t>Item 5 Description</a:t>
            </a:r>
          </a:p>
        </p:txBody>
      </p:sp>
      <p:sp>
        <p:nvSpPr>
          <p:cNvPr id="17" name="Arrow Between 4 and 5">
            <a:extLst>
              <a:ext uri="{FF2B5EF4-FFF2-40B4-BE49-F238E27FC236}">
                <a16:creationId xmlns:a16="http://schemas.microsoft.com/office/drawing/2014/main" id="{360777F3-6426-15DF-32F6-0200888B7465}"/>
              </a:ext>
            </a:extLst>
          </p:cNvPr>
          <p:cNvSpPr/>
          <p:nvPr userDrawn="1"/>
        </p:nvSpPr>
        <p:spPr>
          <a:xfrm>
            <a:off x="9460499" y="3156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3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2" grpId="0" animBg="1"/>
      <p:bldP spid="13" grpId="0" animBg="1"/>
      <p:bldP spid="14" grpId="0" animBg="1"/>
      <p:bldP spid="15" grpId="0" uiExpand="1" build="p" animBg="1">
        <p:tmplLst>
          <p:tmpl>
            <p:tnLst>
              <p:par>
                <p:cTn presetID="1"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17"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erm"/>
          <p:cNvSpPr>
            <a:spLocks noGrp="1"/>
          </p:cNvSpPr>
          <p:nvPr>
            <p:ph type="title"/>
          </p:nvPr>
        </p:nvSpPr>
        <p:spPr>
          <a:xfrm>
            <a:off x="335434" y="1975851"/>
            <a:ext cx="10515600" cy="640095"/>
          </a:xfrm>
        </p:spPr>
        <p:txBody>
          <a:bodyPr anchor="t"/>
          <a:lstStyle>
            <a:lvl1pPr>
              <a:defRPr b="1" u="none"/>
            </a:lvl1pPr>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Content">
            <a:extLst>
              <a:ext uri="{FF2B5EF4-FFF2-40B4-BE49-F238E27FC236}">
                <a16:creationId xmlns:a16="http://schemas.microsoft.com/office/drawing/2014/main" id="{8A6BD3E1-2D75-E5B5-AAC6-F326BE767940}"/>
              </a:ext>
            </a:extLst>
          </p:cNvPr>
          <p:cNvSpPr>
            <a:spLocks noGrp="1"/>
          </p:cNvSpPr>
          <p:nvPr>
            <p:ph sz="quarter" idx="10"/>
          </p:nvPr>
        </p:nvSpPr>
        <p:spPr>
          <a:xfrm>
            <a:off x="334963" y="3873246"/>
            <a:ext cx="10515600" cy="1885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efinition">
            <a:extLst>
              <a:ext uri="{FF2B5EF4-FFF2-40B4-BE49-F238E27FC236}">
                <a16:creationId xmlns:a16="http://schemas.microsoft.com/office/drawing/2014/main" id="{FA114F27-5F86-8A51-1138-31098F7440E4}"/>
              </a:ext>
            </a:extLst>
          </p:cNvPr>
          <p:cNvSpPr>
            <a:spLocks noGrp="1"/>
          </p:cNvSpPr>
          <p:nvPr>
            <p:ph type="body" sz="quarter" idx="11"/>
          </p:nvPr>
        </p:nvSpPr>
        <p:spPr>
          <a:xfrm>
            <a:off x="334963" y="2697162"/>
            <a:ext cx="10515600" cy="843597"/>
          </a:xfrm>
        </p:spPr>
        <p:txBody>
          <a:bodyPr/>
          <a:lstStyle>
            <a:lvl1pPr>
              <a:defRPr i="1"/>
            </a:lvl1pPr>
            <a:lvl2pPr>
              <a:defRPr i="1"/>
            </a:lvl2pPr>
            <a:lvl3pPr>
              <a:defRPr i="1"/>
            </a:lvl3pPr>
            <a:lvl4pPr>
              <a:defRPr i="1"/>
            </a:lvl4pPr>
            <a:lvl5pP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241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969696"/>
                                      </p:to>
                                    </p:animClr>
                                  </p:sub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969696"/>
                                      </p:to>
                                    </p:animClr>
                                  </p:sub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969696"/>
                                      </p:to>
                                    </p:animClr>
                                  </p:sub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969696"/>
                                      </p:to>
                                    </p:animClr>
                                  </p:sub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2">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3">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4">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5">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Just some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07625721"/>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Important Statement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02914988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Important Statem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pic>
        <p:nvPicPr>
          <p:cNvPr id="5" name="Picture 4" descr="A light bulb with a black background&#10;&#10;Description automatically generated">
            <a:extLst>
              <a:ext uri="{FF2B5EF4-FFF2-40B4-BE49-F238E27FC236}">
                <a16:creationId xmlns:a16="http://schemas.microsoft.com/office/drawing/2014/main" id="{98E3A2A2-BADE-3FA0-6154-981FB1FE79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469" y="205565"/>
            <a:ext cx="1381894" cy="1381894"/>
          </a:xfrm>
          <a:prstGeom prst="rect">
            <a:avLst/>
          </a:prstGeom>
        </p:spPr>
      </p:pic>
    </p:spTree>
    <p:extLst>
      <p:ext uri="{BB962C8B-B14F-4D97-AF65-F5344CB8AC3E}">
        <p14:creationId xmlns:p14="http://schemas.microsoft.com/office/powerpoint/2010/main" val="279042586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Just some text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9586134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3898" y="482009"/>
            <a:ext cx="4628707" cy="307635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45508701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Text Chunking">
    <p:spTree>
      <p:nvGrpSpPr>
        <p:cNvPr id="1" name=""/>
        <p:cNvGrpSpPr/>
        <p:nvPr/>
      </p:nvGrpSpPr>
      <p:grpSpPr>
        <a:xfrm>
          <a:off x="0" y="0"/>
          <a:ext cx="0" cy="0"/>
          <a:chOff x="0" y="0"/>
          <a:chExt cx="0" cy="0"/>
        </a:xfrm>
      </p:grpSpPr>
      <p:sp>
        <p:nvSpPr>
          <p:cNvPr id="20" name="Content Placeholder 10"/>
          <p:cNvSpPr>
            <a:spLocks noGrp="1"/>
          </p:cNvSpPr>
          <p:nvPr>
            <p:ph sz="quarter" idx="12" hasCustomPrompt="1"/>
          </p:nvPr>
        </p:nvSpPr>
        <p:spPr>
          <a:xfrm>
            <a:off x="8051306" y="2178583"/>
            <a:ext cx="3429000" cy="3496733"/>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7" name="Content Placeholder 10"/>
          <p:cNvSpPr>
            <a:spLocks noGrp="1"/>
          </p:cNvSpPr>
          <p:nvPr>
            <p:ph sz="quarter" idx="11" hasCustomPrompt="1"/>
          </p:nvPr>
        </p:nvSpPr>
        <p:spPr>
          <a:xfrm>
            <a:off x="4376320" y="2178583"/>
            <a:ext cx="3429000" cy="3496733"/>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9" name="Content Placeholder 10"/>
          <p:cNvSpPr>
            <a:spLocks noGrp="1"/>
          </p:cNvSpPr>
          <p:nvPr>
            <p:ph sz="quarter" idx="10" hasCustomPrompt="1"/>
          </p:nvPr>
        </p:nvSpPr>
        <p:spPr>
          <a:xfrm>
            <a:off x="701335" y="2178583"/>
            <a:ext cx="3429000" cy="3496733"/>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9" name="Title Placeholder 1"/>
          <p:cNvSpPr>
            <a:spLocks noGrp="1"/>
          </p:cNvSpPr>
          <p:nvPr>
            <p:ph type="title" hasCustomPrompt="1"/>
          </p:nvPr>
        </p:nvSpPr>
        <p:spPr>
          <a:xfrm>
            <a:off x="706518" y="588391"/>
            <a:ext cx="10778971" cy="437131"/>
          </a:xfrm>
          <a:prstGeom prst="rect">
            <a:avLst/>
          </a:prstGeom>
        </p:spPr>
        <p:txBody>
          <a:bodyPr vert="horz" lIns="0" tIns="43960" rIns="87919" bIns="43960" rtlCol="0" anchor="t" anchorCtr="0">
            <a:noAutofit/>
          </a:bodyPr>
          <a:lstStyle>
            <a:lvl1pPr algn="ctr">
              <a:defRPr baseline="0">
                <a:latin typeface="+mj-lt"/>
              </a:defRPr>
            </a:lvl1pPr>
          </a:lstStyle>
          <a:p>
            <a:r>
              <a:rPr lang="en-US" dirty="0"/>
              <a:t>Click to Add Slide Title in </a:t>
            </a:r>
            <a:r>
              <a:rPr lang="en-US" dirty="0" err="1"/>
              <a:t>Titlecase</a:t>
            </a:r>
            <a:endParaRPr lang="en-US" dirty="0"/>
          </a:p>
        </p:txBody>
      </p:sp>
    </p:spTree>
    <p:extLst>
      <p:ext uri="{BB962C8B-B14F-4D97-AF65-F5344CB8AC3E}">
        <p14:creationId xmlns:p14="http://schemas.microsoft.com/office/powerpoint/2010/main" val="1832857410"/>
      </p:ext>
    </p:extLst>
  </p:cSld>
  <p:clrMapOvr>
    <a:masterClrMapping/>
  </p:clrMapOvr>
  <p:extLst>
    <p:ext uri="{DCECCB84-F9BA-43D5-87BE-67443E8EF086}">
      <p15:sldGuideLst xmlns:p15="http://schemas.microsoft.com/office/powerpoint/2012/main">
        <p15:guide id="1" orient="horz" pos="1152">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with fade">
    <p:spTree>
      <p:nvGrpSpPr>
        <p:cNvPr id="1" name=""/>
        <p:cNvGrpSpPr/>
        <p:nvPr/>
      </p:nvGrpSpPr>
      <p:grpSpPr>
        <a:xfrm>
          <a:off x="0" y="0"/>
          <a:ext cx="0" cy="0"/>
          <a:chOff x="0" y="0"/>
          <a:chExt cx="0" cy="0"/>
        </a:xfrm>
      </p:grpSpPr>
      <p:cxnSp>
        <p:nvCxnSpPr>
          <p:cNvPr id="10" name="Straight Connector 9"/>
          <p:cNvCxnSpPr/>
          <p:nvPr userDrawn="1"/>
        </p:nvCxnSpPr>
        <p:spPr>
          <a:xfrm>
            <a:off x="6096000" y="1762125"/>
            <a:ext cx="0" cy="4645479"/>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Topic1Title"/>
          <p:cNvSpPr>
            <a:spLocks noGrp="1"/>
          </p:cNvSpPr>
          <p:nvPr>
            <p:ph type="body" sz="quarter" idx="10" hasCustomPrompt="1"/>
          </p:nvPr>
        </p:nvSpPr>
        <p:spPr>
          <a:xfrm>
            <a:off x="706519" y="1762125"/>
            <a:ext cx="5152416" cy="438150"/>
          </a:xfrm>
        </p:spPr>
        <p:txBody>
          <a:bodyPr/>
          <a:lstStyle>
            <a:lvl1pPr algn="r">
              <a:defRPr baseline="0">
                <a:solidFill>
                  <a:srgbClr val="595959"/>
                </a:solidFill>
                <a:latin typeface="+mn-lt"/>
              </a:defRPr>
            </a:lvl1pPr>
          </a:lstStyle>
          <a:p>
            <a:pPr lvl="0"/>
            <a:r>
              <a:rPr lang="en-US" dirty="0"/>
              <a:t>Compare item one</a:t>
            </a:r>
          </a:p>
        </p:txBody>
      </p:sp>
      <p:sp>
        <p:nvSpPr>
          <p:cNvPr id="16" name="Topic1Content"/>
          <p:cNvSpPr>
            <a:spLocks noGrp="1"/>
          </p:cNvSpPr>
          <p:nvPr>
            <p:ph type="body" sz="quarter" idx="15" hasCustomPrompt="1"/>
          </p:nvPr>
        </p:nvSpPr>
        <p:spPr>
          <a:xfrm>
            <a:off x="706518" y="2428876"/>
            <a:ext cx="5152417" cy="3978728"/>
          </a:xfrm>
        </p:spPr>
        <p:txBody>
          <a:bodyPr/>
          <a:lstStyle>
            <a:lvl1pPr marL="0" indent="0" algn="r">
              <a:lnSpc>
                <a:spcPct val="90000"/>
              </a:lnSpc>
              <a:buNone/>
              <a:defRPr sz="20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7" name="Topic2Title"/>
          <p:cNvSpPr>
            <a:spLocks noGrp="1"/>
          </p:cNvSpPr>
          <p:nvPr>
            <p:ph type="body" sz="quarter" idx="16" hasCustomPrompt="1"/>
          </p:nvPr>
        </p:nvSpPr>
        <p:spPr>
          <a:xfrm>
            <a:off x="6333066" y="1762125"/>
            <a:ext cx="5152421" cy="438150"/>
          </a:xfrm>
        </p:spPr>
        <p:txBody>
          <a:bodyPr/>
          <a:lstStyle>
            <a:lvl1pPr algn="l">
              <a:defRPr baseline="0">
                <a:solidFill>
                  <a:srgbClr val="595959"/>
                </a:solidFill>
                <a:latin typeface="+mn-lt"/>
              </a:defRPr>
            </a:lvl1pPr>
          </a:lstStyle>
          <a:p>
            <a:pPr lvl="0"/>
            <a:r>
              <a:rPr lang="en-US" dirty="0"/>
              <a:t>Compare item two</a:t>
            </a:r>
          </a:p>
        </p:txBody>
      </p:sp>
      <p:sp>
        <p:nvSpPr>
          <p:cNvPr id="18" name="Topic2Content"/>
          <p:cNvSpPr>
            <a:spLocks noGrp="1"/>
          </p:cNvSpPr>
          <p:nvPr>
            <p:ph type="body" sz="quarter" idx="17" hasCustomPrompt="1"/>
          </p:nvPr>
        </p:nvSpPr>
        <p:spPr>
          <a:xfrm>
            <a:off x="6333066" y="2428876"/>
            <a:ext cx="5152422" cy="3978728"/>
          </a:xfrm>
        </p:spPr>
        <p:txBody>
          <a:bodyPr/>
          <a:lstStyle>
            <a:lvl1pPr marL="0" indent="0" algn="l">
              <a:lnSpc>
                <a:spcPct val="90000"/>
              </a:lnSpc>
              <a:buNone/>
              <a:defRPr sz="20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2" name="Title"/>
          <p:cNvSpPr>
            <a:spLocks noGrp="1"/>
          </p:cNvSpPr>
          <p:nvPr>
            <p:ph type="title" hasCustomPrompt="1"/>
          </p:nvPr>
        </p:nvSpPr>
        <p:spPr>
          <a:xfrm>
            <a:off x="706518" y="588391"/>
            <a:ext cx="10778971" cy="945133"/>
          </a:xfrm>
          <a:prstGeom prst="rect">
            <a:avLst/>
          </a:prstGeom>
        </p:spPr>
        <p:txBody>
          <a:bodyPr vert="horz" lIns="0" tIns="43960" rIns="87919" bIns="43960" rtlCol="0" anchor="t" anchorCtr="0">
            <a:noAutofit/>
          </a:bodyPr>
          <a:lstStyle>
            <a:lvl1pPr algn="l">
              <a:defRPr baseline="0">
                <a:latin typeface="+mj-lt"/>
              </a:defRPr>
            </a:lvl1pPr>
          </a:lstStyle>
          <a:p>
            <a:r>
              <a:rPr lang="en-US" dirty="0"/>
              <a:t>Click to Add Slide Title in </a:t>
            </a:r>
            <a:r>
              <a:rPr lang="en-US" dirty="0" err="1"/>
              <a:t>Titlecase</a:t>
            </a:r>
            <a:endParaRPr lang="en-US" dirty="0"/>
          </a:p>
        </p:txBody>
      </p:sp>
    </p:spTree>
    <p:extLst>
      <p:ext uri="{BB962C8B-B14F-4D97-AF65-F5344CB8AC3E}">
        <p14:creationId xmlns:p14="http://schemas.microsoft.com/office/powerpoint/2010/main" val="108768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75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207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P spid="4" grpId="0" uiExpand="1"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5987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10702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82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9091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Just word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39355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Four Text Chunking">
    <p:spTree>
      <p:nvGrpSpPr>
        <p:cNvPr id="1" name=""/>
        <p:cNvGrpSpPr/>
        <p:nvPr/>
      </p:nvGrpSpPr>
      <p:grpSpPr>
        <a:xfrm>
          <a:off x="0" y="0"/>
          <a:ext cx="0" cy="0"/>
          <a:chOff x="0" y="0"/>
          <a:chExt cx="0" cy="0"/>
        </a:xfrm>
      </p:grpSpPr>
      <p:sp>
        <p:nvSpPr>
          <p:cNvPr id="18" name="Content Placeholder 10"/>
          <p:cNvSpPr>
            <a:spLocks noGrp="1"/>
          </p:cNvSpPr>
          <p:nvPr>
            <p:ph sz="quarter" idx="15" hasCustomPrompt="1"/>
          </p:nvPr>
        </p:nvSpPr>
        <p:spPr>
          <a:xfrm>
            <a:off x="6217331" y="4088337"/>
            <a:ext cx="5257800" cy="1618875"/>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7" name="Content Placeholder 10"/>
          <p:cNvSpPr>
            <a:spLocks noGrp="1"/>
          </p:cNvSpPr>
          <p:nvPr>
            <p:ph sz="quarter" idx="14" hasCustomPrompt="1"/>
          </p:nvPr>
        </p:nvSpPr>
        <p:spPr>
          <a:xfrm>
            <a:off x="701336" y="4088337"/>
            <a:ext cx="5257800" cy="1618875"/>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8" name="Content Placeholder 10"/>
          <p:cNvSpPr>
            <a:spLocks noGrp="1"/>
          </p:cNvSpPr>
          <p:nvPr>
            <p:ph sz="quarter" idx="13" hasCustomPrompt="1"/>
          </p:nvPr>
        </p:nvSpPr>
        <p:spPr>
          <a:xfrm>
            <a:off x="6217331" y="2193545"/>
            <a:ext cx="5257800" cy="1618875"/>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7" name="Content Placeholder 10"/>
          <p:cNvSpPr>
            <a:spLocks noGrp="1"/>
          </p:cNvSpPr>
          <p:nvPr>
            <p:ph sz="quarter" idx="12" hasCustomPrompt="1"/>
          </p:nvPr>
        </p:nvSpPr>
        <p:spPr>
          <a:xfrm>
            <a:off x="701336" y="2193545"/>
            <a:ext cx="5257800" cy="1618875"/>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1" name="Title Placeholder 1"/>
          <p:cNvSpPr>
            <a:spLocks noGrp="1"/>
          </p:cNvSpPr>
          <p:nvPr>
            <p:ph type="title" hasCustomPrompt="1"/>
          </p:nvPr>
        </p:nvSpPr>
        <p:spPr>
          <a:xfrm>
            <a:off x="706519" y="588392"/>
            <a:ext cx="10778971" cy="437131"/>
          </a:xfrm>
          <a:prstGeom prst="rect">
            <a:avLst/>
          </a:prstGeom>
        </p:spPr>
        <p:txBody>
          <a:bodyPr vert="horz" lIns="0" tIns="43960" rIns="87919" bIns="43960" rtlCol="0" anchor="t" anchorCtr="0">
            <a:noAutofit/>
          </a:bodyPr>
          <a:lstStyle>
            <a:lvl1pPr algn="ctr">
              <a:defRPr baseline="0">
                <a:latin typeface="+mj-lt"/>
              </a:defRPr>
            </a:lvl1pPr>
          </a:lstStyle>
          <a:p>
            <a:r>
              <a:rPr lang="en-US" dirty="0"/>
              <a:t>Click to Add Slide Title in </a:t>
            </a:r>
            <a:r>
              <a:rPr lang="en-US" dirty="0" err="1"/>
              <a:t>Titlecase</a:t>
            </a:r>
            <a:endParaRPr lang="en-US" dirty="0"/>
          </a:p>
        </p:txBody>
      </p:sp>
    </p:spTree>
    <p:extLst>
      <p:ext uri="{BB962C8B-B14F-4D97-AF65-F5344CB8AC3E}">
        <p14:creationId xmlns:p14="http://schemas.microsoft.com/office/powerpoint/2010/main" val="4012161395"/>
      </p:ext>
    </p:extLst>
  </p:cSld>
  <p:clrMapOvr>
    <a:masterClrMapping/>
  </p:clrMapOvr>
  <p:extLst>
    <p:ext uri="{DCECCB84-F9BA-43D5-87BE-67443E8EF086}">
      <p15:sldGuideLst xmlns:p15="http://schemas.microsoft.com/office/powerpoint/2012/main">
        <p15:guide id="1" orient="horz" pos="1152">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88F999-7A4E-6B4F-9FED-EF75B73AD044}" type="datetimeFigureOut">
              <a:rPr lang="en-US" smtClean="0"/>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3985648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8F999-7A4E-6B4F-9FED-EF75B73AD044}" type="datetimeFigureOut">
              <a:rPr lang="en-US" smtClean="0"/>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3445099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88F999-7A4E-6B4F-9FED-EF75B73AD044}" type="datetimeFigureOut">
              <a:rPr lang="en-US" smtClean="0"/>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728259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88F999-7A4E-6B4F-9FED-EF75B73AD044}" type="datetimeFigureOut">
              <a:rPr lang="en-US" smtClean="0"/>
              <a:t>3/16/26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706584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Image | Content">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5037364" y="426704"/>
            <a:ext cx="6776355" cy="5990425"/>
          </a:xfrm>
        </p:spPr>
        <p:txBody>
          <a:bodyPr anchor="ctr">
            <a:normAutofit/>
          </a:bodyPr>
          <a:lstStyle>
            <a:lvl1pPr algn="l">
              <a:lnSpc>
                <a:spcPct val="100000"/>
              </a:lnSpc>
              <a:defRPr sz="2800" baseline="0">
                <a:solidFill>
                  <a:schemeClr val="tx1"/>
                </a:solidFill>
                <a:latin typeface="+mn-lt"/>
              </a:defRPr>
            </a:lvl1pPr>
            <a:lvl2pPr algn="l">
              <a:defRPr sz="2400" b="0" i="0" baseline="0">
                <a:solidFill>
                  <a:schemeClr val="tx1"/>
                </a:solidFill>
                <a:latin typeface="+mn-lt"/>
                <a:ea typeface="Gotham Book" panose="02000604040000020004" pitchFamily="50" charset="0"/>
                <a:cs typeface="Gotham Book" panose="02000604040000020004" pitchFamily="50" charset="0"/>
              </a:defRPr>
            </a:lvl2pPr>
            <a:lvl3pPr algn="l">
              <a:defRPr sz="2000" b="0" i="0" baseline="0">
                <a:solidFill>
                  <a:schemeClr val="tx1"/>
                </a:solidFill>
                <a:latin typeface="+mn-lt"/>
                <a:ea typeface="Gotham Book" panose="02000604040000020004" pitchFamily="50" charset="0"/>
                <a:cs typeface="Gotham Book" panose="02000604040000020004" pitchFamily="50" charset="0"/>
              </a:defRPr>
            </a:lvl3pPr>
            <a:lvl4pPr algn="l">
              <a:defRPr sz="2000" b="0" i="0" baseline="0">
                <a:solidFill>
                  <a:schemeClr val="tx1"/>
                </a:solidFill>
                <a:latin typeface="+mn-lt"/>
                <a:ea typeface="Gotham Book" panose="02000604040000020004" pitchFamily="50" charset="0"/>
                <a:cs typeface="Gotham Book" panose="02000604040000020004" pitchFamily="50" charset="0"/>
              </a:defRPr>
            </a:lvl4pPr>
            <a:lvl5pPr algn="l">
              <a:defRPr sz="2000" b="0" i="0" baseline="0">
                <a:solidFill>
                  <a:schemeClr val="tx1"/>
                </a:solidFill>
                <a:latin typeface="+mn-lt"/>
                <a:ea typeface="Gotham Book" panose="02000604040000020004" pitchFamily="50" charset="0"/>
                <a:cs typeface="Gotham Book" panose="02000604040000020004" pitchFamily="50" charset="0"/>
              </a:defRPr>
            </a:lvl5pPr>
            <a:lvl6pPr marL="1427163" indent="0">
              <a:buNone/>
              <a:defRPr>
                <a:solidFill>
                  <a:schemeClr val="accent1"/>
                </a:solidFill>
              </a:defRPr>
            </a:lvl6pPr>
            <a:lvl7pPr>
              <a:defRPr>
                <a:solidFill>
                  <a:schemeClr val="accent1"/>
                </a:solidFill>
              </a:defRPr>
            </a:lvl7pPr>
            <a:lvl8pPr>
              <a:defRPr>
                <a:solidFill>
                  <a:schemeClr val="accent1"/>
                </a:solidFill>
              </a:defRPr>
            </a:lvl8pPr>
            <a:lvl9pPr marL="2286000" indent="0">
              <a:buNone/>
              <a:defRPr>
                <a:solidFill>
                  <a:schemeClr val="accent1"/>
                </a:solidFill>
              </a:defRPr>
            </a:lvl9pPr>
          </a:lstStyle>
          <a:p>
            <a:pPr lvl="0"/>
            <a:r>
              <a:rPr lang="en-US" dirty="0"/>
              <a:t>Click to add longer text </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4584700" y="426704"/>
            <a:ext cx="0" cy="5990425"/>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sz="quarter" idx="14" hasCustomPrompt="1"/>
          </p:nvPr>
        </p:nvSpPr>
        <p:spPr>
          <a:xfrm>
            <a:off x="358814" y="1598903"/>
            <a:ext cx="3773223" cy="3646025"/>
          </a:xfrm>
        </p:spPr>
        <p:txBody>
          <a:bodyPr anchor="ctr"/>
          <a:lstStyle>
            <a:lvl1pPr algn="r">
              <a:lnSpc>
                <a:spcPct val="100000"/>
              </a:lnSpc>
              <a:defRPr sz="3600" b="0" i="0">
                <a:latin typeface="+mj-lt"/>
                <a:ea typeface="Gotham Rounded Light" charset="0"/>
                <a:cs typeface="Gotham Rounded Light" charset="0"/>
              </a:defRPr>
            </a:lvl1pPr>
          </a:lstStyle>
          <a:p>
            <a:pPr lvl="0"/>
            <a:r>
              <a:rPr lang="en-US" dirty="0"/>
              <a:t>Click to Add Title or Click Icon to Add Graphic</a:t>
            </a:r>
          </a:p>
        </p:txBody>
      </p:sp>
      <p:sp>
        <p:nvSpPr>
          <p:cNvPr id="6" name="Rectangle 5"/>
          <p:cNvSpPr/>
          <p:nvPr userDrawn="1"/>
        </p:nvSpPr>
        <p:spPr>
          <a:xfrm>
            <a:off x="-1463041" y="0"/>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slide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Tree>
    <p:extLst>
      <p:ext uri="{BB962C8B-B14F-4D97-AF65-F5344CB8AC3E}">
        <p14:creationId xmlns:p14="http://schemas.microsoft.com/office/powerpoint/2010/main" val="14396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6">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7">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2"/>
                      </p:to>
                    </p:animClr>
                  </p:subTnLst>
                </p:cTn>
              </p:par>
            </p:tnLst>
          </p:tmpl>
          <p:tmpl lvl="8">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2"/>
                      </p:to>
                    </p:animClr>
                  </p:subTnLst>
                </p:cTn>
              </p:par>
            </p:tnLst>
          </p:tmpl>
          <p:tmpl lvl="9">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88F999-7A4E-6B4F-9FED-EF75B73AD044}" type="datetimeFigureOut">
              <a:rPr lang="en-US" smtClean="0"/>
              <a:t>3/16/26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20621411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88F999-7A4E-6B4F-9FED-EF75B73AD044}" type="datetimeFigureOut">
              <a:rPr lang="en-US" smtClean="0"/>
              <a:t>3/16/26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0780344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8F999-7A4E-6B4F-9FED-EF75B73AD044}" type="datetimeFigureOut">
              <a:rPr lang="en-US" smtClean="0"/>
              <a:t>3/16/26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2378068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1"/>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088F999-7A4E-6B4F-9FED-EF75B73AD044}" type="datetimeFigureOut">
              <a:rPr lang="en-US" smtClean="0"/>
              <a:t>3/16/26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26608932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088F999-7A4E-6B4F-9FED-EF75B73AD044}" type="datetimeFigureOut">
              <a:rPr lang="en-US" smtClean="0"/>
              <a:t>3/16/26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1024605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8F999-7A4E-6B4F-9FED-EF75B73AD044}" type="datetimeFigureOut">
              <a:rPr lang="en-US" smtClean="0"/>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8845993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8F999-7A4E-6B4F-9FED-EF75B73AD044}" type="datetimeFigureOut">
              <a:rPr lang="en-US" smtClean="0"/>
              <a:t>3/16/26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4AAD-DF78-DE44-A1F3-EEB19EDC9165}" type="slidenum">
              <a:rPr lang="en-US" smtClean="0"/>
              <a:t>‹#›</a:t>
            </a:fld>
            <a:endParaRPr lang="en-US"/>
          </a:p>
        </p:txBody>
      </p:sp>
    </p:spTree>
    <p:extLst>
      <p:ext uri="{BB962C8B-B14F-4D97-AF65-F5344CB8AC3E}">
        <p14:creationId xmlns:p14="http://schemas.microsoft.com/office/powerpoint/2010/main" val="843622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17" name="Text Placeholder 16"/>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743783" y="2718853"/>
            <a:ext cx="3147933" cy="1209179"/>
          </a:xfrm>
        </p:spPr>
        <p:txBody>
          <a:bodyPr anchor="b" anchorCtr="0">
            <a:noAutofit/>
          </a:bodyPr>
          <a:lstStyle>
            <a:lvl1pPr marL="0" indent="0" algn="ctr">
              <a:buNone/>
              <a:defRPr sz="4000" b="0" baseline="0">
                <a:solidFill>
                  <a:schemeClr val="bg1"/>
                </a:solidFill>
                <a:latin typeface="+mn-lt"/>
              </a:defRPr>
            </a:lvl1pPr>
            <a:lvl2pPr marL="297066" indent="0" algn="ctr">
              <a:buNone/>
              <a:defRPr sz="3600">
                <a:latin typeface="+mj-lt"/>
              </a:defRPr>
            </a:lvl2pPr>
            <a:lvl3pPr marL="596161" indent="0" algn="ctr">
              <a:buNone/>
              <a:defRPr sz="3600">
                <a:latin typeface="+mj-lt"/>
              </a:defRPr>
            </a:lvl3pPr>
            <a:lvl4pPr marL="882629" indent="0" algn="ctr">
              <a:buNone/>
              <a:defRPr sz="3600">
                <a:latin typeface="+mj-lt"/>
              </a:defRPr>
            </a:lvl4pPr>
            <a:lvl5pPr marL="1096935" indent="0" algn="ctr">
              <a:buNone/>
              <a:defRPr sz="3600">
                <a:latin typeface="+mj-lt"/>
              </a:defRPr>
            </a:lvl5pPr>
          </a:lstStyle>
          <a:p>
            <a:pPr lvl="0"/>
            <a:r>
              <a:rPr lang="en-US" dirty="0"/>
              <a:t>Course </a:t>
            </a:r>
            <a:br>
              <a:rPr lang="en-US" dirty="0"/>
            </a:br>
            <a:r>
              <a:rPr lang="en-US" dirty="0"/>
              <a:t>Overview</a:t>
            </a:r>
          </a:p>
        </p:txBody>
      </p:sp>
      <p:pic>
        <p:nvPicPr>
          <p:cNvPr id="2" name="Picture 12">
            <a:extLst>
              <a:ext uri="{FF2B5EF4-FFF2-40B4-BE49-F238E27FC236}">
                <a16:creationId xmlns:a16="http://schemas.microsoft.com/office/drawing/2014/main" id="{0D8F2BEB-5D28-0EC0-513D-324F9C4EC6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3" name="TextBox 2">
            <a:extLst>
              <a:ext uri="{FF2B5EF4-FFF2-40B4-BE49-F238E27FC236}">
                <a16:creationId xmlns:a16="http://schemas.microsoft.com/office/drawing/2014/main" id="{C35ED2ED-D0D6-9EB2-4091-2B1DB999C6EC}"/>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
        <p:nvSpPr>
          <p:cNvPr id="5" name="Rectangle 4">
            <a:extLst>
              <a:ext uri="{FF2B5EF4-FFF2-40B4-BE49-F238E27FC236}">
                <a16:creationId xmlns:a16="http://schemas.microsoft.com/office/drawing/2014/main" id="{EA8B7E99-3F38-9F5D-5C20-CB9B01D31F9A}"/>
              </a:ext>
            </a:extLst>
          </p:cNvPr>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Course </a:t>
            </a:r>
            <a:b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b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Overview</a:t>
            </a:r>
          </a:p>
        </p:txBody>
      </p:sp>
    </p:spTree>
    <p:extLst>
      <p:ext uri="{BB962C8B-B14F-4D97-AF65-F5344CB8AC3E}">
        <p14:creationId xmlns:p14="http://schemas.microsoft.com/office/powerpoint/2010/main" val="10758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10" name="Text Placeholder 9"/>
          <p:cNvSpPr>
            <a:spLocks noGrp="1"/>
          </p:cNvSpPr>
          <p:nvPr>
            <p:ph type="body" sz="quarter" idx="13" hasCustomPrompt="1"/>
          </p:nvPr>
        </p:nvSpPr>
        <p:spPr>
          <a:xfrm>
            <a:off x="743783" y="3097359"/>
            <a:ext cx="3147933" cy="663284"/>
          </a:xfrm>
        </p:spPr>
        <p:txBody>
          <a:bodyPr anchor="b" anchorCtr="0">
            <a:noAutofit/>
          </a:bodyPr>
          <a:lstStyle>
            <a:lvl1pPr marL="0" indent="0" algn="ctr">
              <a:buNone/>
              <a:defRPr sz="4000" b="0" baseline="0">
                <a:solidFill>
                  <a:schemeClr val="bg1"/>
                </a:solidFill>
                <a:latin typeface="+mn-lt"/>
              </a:defRPr>
            </a:lvl1pPr>
            <a:lvl2pPr marL="297066" indent="0" algn="ctr">
              <a:buNone/>
              <a:defRPr sz="3600">
                <a:latin typeface="+mj-lt"/>
              </a:defRPr>
            </a:lvl2pPr>
            <a:lvl3pPr marL="596161" indent="0" algn="ctr">
              <a:buNone/>
              <a:defRPr sz="3600">
                <a:latin typeface="+mj-lt"/>
              </a:defRPr>
            </a:lvl3pPr>
            <a:lvl4pPr marL="882629" indent="0" algn="ctr">
              <a:buNone/>
              <a:defRPr sz="3600">
                <a:latin typeface="+mj-lt"/>
              </a:defRPr>
            </a:lvl4pPr>
            <a:lvl5pPr marL="1096935" indent="0" algn="ctr">
              <a:buNone/>
              <a:defRPr sz="3600">
                <a:latin typeface="+mj-lt"/>
              </a:defRPr>
            </a:lvl5pPr>
          </a:lstStyle>
          <a:p>
            <a:pPr lvl="0"/>
            <a:r>
              <a:rPr lang="en-US" dirty="0"/>
              <a:t>Overview</a:t>
            </a:r>
          </a:p>
        </p:txBody>
      </p:sp>
      <p:sp>
        <p:nvSpPr>
          <p:cNvPr id="2" name="Text Placeholder 16">
            <a:extLst>
              <a:ext uri="{FF2B5EF4-FFF2-40B4-BE49-F238E27FC236}">
                <a16:creationId xmlns:a16="http://schemas.microsoft.com/office/drawing/2014/main" id="{42B26ADC-8C1B-18C4-15C9-F6E9F8E7F0D9}"/>
              </a:ext>
            </a:extLst>
          </p:cNvPr>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2">
            <a:extLst>
              <a:ext uri="{FF2B5EF4-FFF2-40B4-BE49-F238E27FC236}">
                <a16:creationId xmlns:a16="http://schemas.microsoft.com/office/drawing/2014/main" id="{11E59EDD-9CF4-B0BA-3977-F2FE00FAAD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8" name="TextBox 7">
            <a:extLst>
              <a:ext uri="{FF2B5EF4-FFF2-40B4-BE49-F238E27FC236}">
                <a16:creationId xmlns:a16="http://schemas.microsoft.com/office/drawing/2014/main" id="{F082090C-CB75-C963-659F-058A68399A59}"/>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
        <p:nvSpPr>
          <p:cNvPr id="3" name="Rectangle 2">
            <a:extLst>
              <a:ext uri="{FF2B5EF4-FFF2-40B4-BE49-F238E27FC236}">
                <a16:creationId xmlns:a16="http://schemas.microsoft.com/office/drawing/2014/main" id="{A291A030-5501-2D69-8B98-DEE83CA8BC6A}"/>
              </a:ext>
            </a:extLst>
          </p:cNvPr>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Overview</a:t>
            </a:r>
          </a:p>
        </p:txBody>
      </p:sp>
    </p:spTree>
    <p:extLst>
      <p:ext uri="{BB962C8B-B14F-4D97-AF65-F5344CB8AC3E}">
        <p14:creationId xmlns:p14="http://schemas.microsoft.com/office/powerpoint/2010/main" val="342282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tmplLst>
          <p:tmpl lvl="1">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4" name="Rectangle 3"/>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Demo</a:t>
            </a:r>
          </a:p>
        </p:txBody>
      </p:sp>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2" name="Text Placeholder 16">
            <a:extLst>
              <a:ext uri="{FF2B5EF4-FFF2-40B4-BE49-F238E27FC236}">
                <a16:creationId xmlns:a16="http://schemas.microsoft.com/office/drawing/2014/main" id="{3F99C228-436B-3FAE-55AD-8C46C80FFB93}"/>
              </a:ext>
            </a:extLst>
          </p:cNvPr>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2">
            <a:extLst>
              <a:ext uri="{FF2B5EF4-FFF2-40B4-BE49-F238E27FC236}">
                <a16:creationId xmlns:a16="http://schemas.microsoft.com/office/drawing/2014/main" id="{CC4D5AAC-793C-C655-85A8-D1D79AFE32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8" name="TextBox 7">
            <a:extLst>
              <a:ext uri="{FF2B5EF4-FFF2-40B4-BE49-F238E27FC236}">
                <a16:creationId xmlns:a16="http://schemas.microsoft.com/office/drawing/2014/main" id="{D34FD805-A3F4-3427-D749-35C1BF6045B1}"/>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Tree>
    <p:extLst>
      <p:ext uri="{BB962C8B-B14F-4D97-AF65-F5344CB8AC3E}">
        <p14:creationId xmlns:p14="http://schemas.microsoft.com/office/powerpoint/2010/main" val="250160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4" name="Rectangle 3"/>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Next up…</a:t>
            </a:r>
          </a:p>
        </p:txBody>
      </p:sp>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2" name="Text Placeholder 16">
            <a:extLst>
              <a:ext uri="{FF2B5EF4-FFF2-40B4-BE49-F238E27FC236}">
                <a16:creationId xmlns:a16="http://schemas.microsoft.com/office/drawing/2014/main" id="{3F99C228-436B-3FAE-55AD-8C46C80FFB93}"/>
              </a:ext>
            </a:extLst>
          </p:cNvPr>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2">
            <a:extLst>
              <a:ext uri="{FF2B5EF4-FFF2-40B4-BE49-F238E27FC236}">
                <a16:creationId xmlns:a16="http://schemas.microsoft.com/office/drawing/2014/main" id="{CC4D5AAC-793C-C655-85A8-D1D79AFE32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8" name="TextBox 7">
            <a:extLst>
              <a:ext uri="{FF2B5EF4-FFF2-40B4-BE49-F238E27FC236}">
                <a16:creationId xmlns:a16="http://schemas.microsoft.com/office/drawing/2014/main" id="{D34FD805-A3F4-3427-D749-35C1BF6045B1}"/>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Tree>
    <p:extLst>
      <p:ext uri="{BB962C8B-B14F-4D97-AF65-F5344CB8AC3E}">
        <p14:creationId xmlns:p14="http://schemas.microsoft.com/office/powerpoint/2010/main" val="274665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2"/>
          <p:cNvPicPr>
            <a:picLocks noChangeAspect="1" noChangeArrowheads="1"/>
          </p:cNvPicPr>
          <p:nvPr userDrawn="1"/>
        </p:nvPicPr>
        <p:blipFill>
          <a:blip r:embed="rId47">
            <a:extLst>
              <a:ext uri="{28A0092B-C50C-407E-A947-70E740481C1C}">
                <a14:useLocalDpi xmlns:a14="http://schemas.microsoft.com/office/drawing/2010/main" val="0"/>
              </a:ext>
            </a:extLst>
          </a:blip>
          <a:srcRect/>
          <a:stretch/>
        </p:blipFill>
        <p:spPr bwMode="auto">
          <a:xfrm>
            <a:off x="103104" y="6331582"/>
            <a:ext cx="407194" cy="407194"/>
          </a:xfrm>
          <a:prstGeom prst="rect">
            <a:avLst/>
          </a:prstGeom>
          <a:noFill/>
          <a:ln w="9525">
            <a:noFill/>
            <a:miter lim="800000"/>
            <a:headEnd/>
            <a:tailEnd/>
          </a:ln>
        </p:spPr>
      </p:pic>
      <p:sp>
        <p:nvSpPr>
          <p:cNvPr id="8" name="TextBox 7"/>
          <p:cNvSpPr txBox="1"/>
          <p:nvPr userDrawn="1"/>
        </p:nvSpPr>
        <p:spPr>
          <a:xfrm>
            <a:off x="475016" y="6381290"/>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Tree>
    <p:extLst>
      <p:ext uri="{BB962C8B-B14F-4D97-AF65-F5344CB8AC3E}">
        <p14:creationId xmlns:p14="http://schemas.microsoft.com/office/powerpoint/2010/main" val="82479057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90" r:id="rId9"/>
    <p:sldLayoutId id="2147483673" r:id="rId10"/>
    <p:sldLayoutId id="2147483674" r:id="rId11"/>
    <p:sldLayoutId id="2147483709" r:id="rId12"/>
    <p:sldLayoutId id="2147483696" r:id="rId13"/>
    <p:sldLayoutId id="2147483675" r:id="rId14"/>
    <p:sldLayoutId id="2147483676" r:id="rId15"/>
    <p:sldLayoutId id="2147483691" r:id="rId16"/>
    <p:sldLayoutId id="2147483695" r:id="rId17"/>
    <p:sldLayoutId id="2147483693" r:id="rId18"/>
    <p:sldLayoutId id="2147483677" r:id="rId19"/>
    <p:sldLayoutId id="2147483697" r:id="rId20"/>
    <p:sldLayoutId id="2147483699" r:id="rId21"/>
    <p:sldLayoutId id="2147483701" r:id="rId22"/>
    <p:sldLayoutId id="2147483702" r:id="rId23"/>
    <p:sldLayoutId id="2147483703" r:id="rId24"/>
    <p:sldLayoutId id="2147483711" r:id="rId25"/>
    <p:sldLayoutId id="2147483704" r:id="rId26"/>
    <p:sldLayoutId id="2147483705" r:id="rId27"/>
    <p:sldLayoutId id="2147483706" r:id="rId28"/>
    <p:sldLayoutId id="2147483707" r:id="rId29"/>
    <p:sldLayoutId id="2147483710" r:id="rId30"/>
    <p:sldLayoutId id="2147483694" r:id="rId31"/>
    <p:sldLayoutId id="2147483678" r:id="rId32"/>
    <p:sldLayoutId id="2147483679" r:id="rId33"/>
    <p:sldLayoutId id="2147483680" r:id="rId34"/>
    <p:sldLayoutId id="2147483681" r:id="rId35"/>
    <p:sldLayoutId id="2147483708"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712" r:id="rId4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D088F999-7A4E-6B4F-9FED-EF75B73AD044}" type="datetimeFigureOut">
              <a:rPr lang="en-US" smtClean="0"/>
              <a:t>3/16/26</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5D024AAD-DF78-DE44-A1F3-EEB19EDC9165}" type="slidenum">
              <a:rPr lang="en-US" smtClean="0"/>
              <a:t>‹#›</a:t>
            </a:fld>
            <a:endParaRPr lang="en-US"/>
          </a:p>
        </p:txBody>
      </p:sp>
    </p:spTree>
    <p:extLst>
      <p:ext uri="{BB962C8B-B14F-4D97-AF65-F5344CB8AC3E}">
        <p14:creationId xmlns:p14="http://schemas.microsoft.com/office/powerpoint/2010/main" val="357335165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hyperlink" Target="http://www.benday.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508000" y="3855375"/>
            <a:ext cx="11207786"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4564" tIns="57283" rIns="114564" bIns="57283"/>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Arial" pitchFamily="-72" charset="0"/>
                <a:ea typeface="ＭＳ Ｐゴシック" pitchFamily="-72" charset="-128"/>
                <a:cs typeface="+mn-cs"/>
              </a:rPr>
              <a:t>Angela Dugan</a:t>
            </a:r>
            <a:br>
              <a:rPr lang="en-US" sz="3200" b="1" dirty="0">
                <a:solidFill>
                  <a:srgbClr val="FFC000"/>
                </a:solidFill>
                <a:latin typeface="Arial" pitchFamily="-72" charset="0"/>
                <a:ea typeface="ＭＳ Ｐゴシック" pitchFamily="-72" charset="-128"/>
              </a:rPr>
            </a:br>
            <a:r>
              <a:rPr lang="en-US" sz="4400" b="1" dirty="0">
                <a:solidFill>
                  <a:srgbClr val="FFC000"/>
                </a:solidFill>
                <a:latin typeface="Arial" pitchFamily="-72" charset="0"/>
                <a:ea typeface="ＭＳ Ｐゴシック" pitchFamily="-72" charset="-128"/>
              </a:rPr>
              <a:t>Benjamin Day</a:t>
            </a:r>
            <a:endParaRPr kumimoji="0" lang="en-US" sz="4400" b="1" i="0" u="none" strike="noStrike" kern="1200" cap="none" spc="0" normalizeH="0" baseline="0" noProof="0" dirty="0">
              <a:ln>
                <a:noFill/>
              </a:ln>
              <a:solidFill>
                <a:srgbClr val="FFC000"/>
              </a:solidFill>
              <a:effectLst/>
              <a:uLnTx/>
              <a:uFillTx/>
              <a:latin typeface="Arial" pitchFamily="-72" charset="0"/>
              <a:ea typeface="ＭＳ Ｐゴシック" pitchFamily="-72" charset="-128"/>
              <a:cs typeface="+mn-cs"/>
            </a:endParaRPr>
          </a:p>
        </p:txBody>
      </p:sp>
      <p:sp>
        <p:nvSpPr>
          <p:cNvPr id="7" name="Text Box 7"/>
          <p:cNvSpPr txBox="1">
            <a:spLocks noChangeArrowheads="1"/>
          </p:cNvSpPr>
          <p:nvPr/>
        </p:nvSpPr>
        <p:spPr bwMode="auto">
          <a:xfrm>
            <a:off x="6639861" y="5381153"/>
            <a:ext cx="48894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Lucida Console" pitchFamily="49" charset="0"/>
                <a:cs typeface="Arial" charset="0"/>
              </a:defRPr>
            </a:lvl1pPr>
            <a:lvl2pPr marL="742950" indent="-285750">
              <a:defRPr sz="1600">
                <a:solidFill>
                  <a:schemeClr val="tx1"/>
                </a:solidFill>
                <a:latin typeface="Lucida Console" pitchFamily="49" charset="0"/>
                <a:cs typeface="Arial" charset="0"/>
              </a:defRPr>
            </a:lvl2pPr>
            <a:lvl3pPr marL="1143000" indent="-228600">
              <a:defRPr sz="1600">
                <a:solidFill>
                  <a:schemeClr val="tx1"/>
                </a:solidFill>
                <a:latin typeface="Lucida Console" pitchFamily="49" charset="0"/>
                <a:cs typeface="Arial" charset="0"/>
              </a:defRPr>
            </a:lvl3pPr>
            <a:lvl4pPr marL="1600200" indent="-228600">
              <a:defRPr sz="1600">
                <a:solidFill>
                  <a:schemeClr val="tx1"/>
                </a:solidFill>
                <a:latin typeface="Lucida Console" pitchFamily="49" charset="0"/>
                <a:cs typeface="Arial" charset="0"/>
              </a:defRPr>
            </a:lvl4pPr>
            <a:lvl5pPr marL="2057400" indent="-228600">
              <a:defRPr sz="1600">
                <a:solidFill>
                  <a:schemeClr val="tx1"/>
                </a:solidFill>
                <a:latin typeface="Lucida Console" pitchFamily="49" charset="0"/>
                <a:cs typeface="Arial" charset="0"/>
              </a:defRPr>
            </a:lvl5pPr>
            <a:lvl6pPr marL="2514600" indent="-228600" eaLnBrk="0" fontAlgn="base" hangingPunct="0">
              <a:spcBef>
                <a:spcPct val="0"/>
              </a:spcBef>
              <a:spcAft>
                <a:spcPct val="0"/>
              </a:spcAft>
              <a:defRPr sz="1600">
                <a:solidFill>
                  <a:schemeClr val="tx1"/>
                </a:solidFill>
                <a:latin typeface="Lucida Console" pitchFamily="49" charset="0"/>
                <a:cs typeface="Arial" charset="0"/>
              </a:defRPr>
            </a:lvl6pPr>
            <a:lvl7pPr marL="2971800" indent="-228600" eaLnBrk="0" fontAlgn="base" hangingPunct="0">
              <a:spcBef>
                <a:spcPct val="0"/>
              </a:spcBef>
              <a:spcAft>
                <a:spcPct val="0"/>
              </a:spcAft>
              <a:defRPr sz="1600">
                <a:solidFill>
                  <a:schemeClr val="tx1"/>
                </a:solidFill>
                <a:latin typeface="Lucida Console" pitchFamily="49" charset="0"/>
                <a:cs typeface="Arial" charset="0"/>
              </a:defRPr>
            </a:lvl7pPr>
            <a:lvl8pPr marL="3429000" indent="-228600" eaLnBrk="0" fontAlgn="base" hangingPunct="0">
              <a:spcBef>
                <a:spcPct val="0"/>
              </a:spcBef>
              <a:spcAft>
                <a:spcPct val="0"/>
              </a:spcAft>
              <a:defRPr sz="1600">
                <a:solidFill>
                  <a:schemeClr val="tx1"/>
                </a:solidFill>
                <a:latin typeface="Lucida Console" pitchFamily="49" charset="0"/>
                <a:cs typeface="Arial" charset="0"/>
              </a:defRPr>
            </a:lvl8pPr>
            <a:lvl9pPr marL="3886200" indent="-228600" eaLnBrk="0" fontAlgn="base" hangingPunct="0">
              <a:spcBef>
                <a:spcPct val="0"/>
              </a:spcBef>
              <a:spcAft>
                <a:spcPct val="0"/>
              </a:spcAft>
              <a:defRPr sz="1600">
                <a:solidFill>
                  <a:schemeClr val="tx1"/>
                </a:solidFill>
                <a:latin typeface="Lucida Console" pitchFamily="49" charset="0"/>
                <a:cs typeface="Arial" charset="0"/>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Arial" charset="0"/>
                <a:ea typeface="+mn-ea"/>
                <a:cs typeface="Arial" charset="0"/>
              </a:rPr>
              <a:t>Level: All are Welcome!</a:t>
            </a:r>
          </a:p>
          <a:p>
            <a:pPr marL="0" marR="0" lvl="0" indent="0" algn="r" defTabSz="121917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8" name="Rectangle 3"/>
          <p:cNvSpPr txBox="1">
            <a:spLocks noChangeArrowheads="1"/>
          </p:cNvSpPr>
          <p:nvPr/>
        </p:nvSpPr>
        <p:spPr bwMode="auto">
          <a:xfrm>
            <a:off x="508000" y="1718733"/>
            <a:ext cx="10160000" cy="150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292100" dist="35921" dir="2700000" algn="ctr" rotWithShape="0">
                    <a:schemeClr val="tx1"/>
                  </a:outerShdw>
                </a:effectLst>
              </a14:hiddenEffects>
            </a:ext>
          </a:extLst>
        </p:spPr>
        <p:txBody>
          <a:bodyPr vert="horz" wrap="square" lIns="120505" tIns="59264" rIns="120505" bIns="59264" numCol="1" anchor="ctr" anchorCtr="0" compatLnSpc="1">
            <a:prstTxWarp prst="textNoShape">
              <a:avLst/>
            </a:prstTxWarp>
          </a:bodyPr>
          <a:lstStyle>
            <a:lvl1pPr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mj-lt"/>
                <a:ea typeface="+mj-ea"/>
                <a:cs typeface="+mj-cs"/>
              </a:defRPr>
            </a:lvl1pPr>
            <a:lvl2pPr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2pPr>
            <a:lvl3pPr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3pPr>
            <a:lvl4pPr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4pPr>
            <a:lvl5pPr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5pPr>
            <a:lvl6pPr marL="457200"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6pPr>
            <a:lvl7pPr marL="914400"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7pPr>
            <a:lvl8pPr marL="1371600"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8pPr>
            <a:lvl9pPr marL="1828800" algn="l" defTabSz="896938" rtl="0" eaLnBrk="0" fontAlgn="base" hangingPunct="0">
              <a:spcBef>
                <a:spcPct val="0"/>
              </a:spcBef>
              <a:spcAft>
                <a:spcPct val="0"/>
              </a:spcAft>
              <a:defRPr sz="3000">
                <a:solidFill>
                  <a:srgbClr val="00B0EB"/>
                </a:solidFill>
                <a:effectLst>
                  <a:outerShdw blurRad="38100" dist="38100" dir="2700000" algn="tl">
                    <a:srgbClr val="000000"/>
                  </a:outerShdw>
                </a:effectLst>
                <a:latin typeface="Arial Black" pitchFamily="28" charset="0"/>
              </a:defRPr>
            </a:lvl9pPr>
          </a:lstStyle>
          <a:p>
            <a:pPr marL="0" marR="0" lvl="0" indent="0" algn="l" defTabSz="1195887" rtl="0" eaLnBrk="1" fontAlgn="auto" latinLnBrk="0" hangingPunct="1">
              <a:lnSpc>
                <a:spcPct val="100000"/>
              </a:lnSpc>
              <a:spcBef>
                <a:spcPts val="60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a:ea typeface="+mj-ea"/>
                <a:cs typeface="+mj-cs"/>
              </a:rPr>
              <a:t>Human Factors Workshop</a:t>
            </a:r>
          </a:p>
        </p:txBody>
      </p:sp>
    </p:spTree>
    <p:extLst>
      <p:ext uri="{BB962C8B-B14F-4D97-AF65-F5344CB8AC3E}">
        <p14:creationId xmlns:p14="http://schemas.microsoft.com/office/powerpoint/2010/main" val="96835436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90C7DFF-FBC7-D18D-FDA3-91D03BC63055}"/>
              </a:ext>
            </a:extLst>
          </p:cNvPr>
          <p:cNvSpPr>
            <a:spLocks noGrp="1"/>
          </p:cNvSpPr>
          <p:nvPr>
            <p:ph type="title"/>
          </p:nvPr>
        </p:nvSpPr>
        <p:spPr/>
        <p:txBody>
          <a:bodyPr/>
          <a:lstStyle/>
          <a:p>
            <a:r>
              <a:t>Extractive vs Generative</a:t>
            </a:r>
          </a:p>
        </p:txBody>
      </p:sp>
      <p:sp>
        <p:nvSpPr>
          <p:cNvPr id="3" name="Topic1Title">
            <a:extLst>
              <a:ext uri="{FF2B5EF4-FFF2-40B4-BE49-F238E27FC236}">
                <a16:creationId xmlns:a16="http://schemas.microsoft.com/office/drawing/2014/main" id="{B648BB52-C4BB-4549-A0DA-47A40C102A7B}"/>
              </a:ext>
            </a:extLst>
          </p:cNvPr>
          <p:cNvSpPr>
            <a:spLocks noGrp="1"/>
          </p:cNvSpPr>
          <p:nvPr>
            <p:ph type="body" idx="1"/>
          </p:nvPr>
        </p:nvSpPr>
        <p:spPr/>
        <p:txBody>
          <a:bodyPr/>
          <a:lstStyle/>
          <a:p>
            <a:r>
              <a:t>Extractive</a:t>
            </a:r>
          </a:p>
        </p:txBody>
      </p:sp>
      <p:sp>
        <p:nvSpPr>
          <p:cNvPr id="4" name="Topic1Content">
            <a:extLst>
              <a:ext uri="{FF2B5EF4-FFF2-40B4-BE49-F238E27FC236}">
                <a16:creationId xmlns:a16="http://schemas.microsoft.com/office/drawing/2014/main" id="{9D0BF497-AEBC-2272-22CD-8DAA3C995D64}"/>
              </a:ext>
            </a:extLst>
          </p:cNvPr>
          <p:cNvSpPr>
            <a:spLocks noGrp="1"/>
          </p:cNvSpPr>
          <p:nvPr>
            <p:ph sz="half" idx="2"/>
          </p:nvPr>
        </p:nvSpPr>
        <p:spPr/>
        <p:txBody>
          <a:bodyPr/>
          <a:lstStyle/>
          <a:p>
            <a:r>
              <a:t>"How do I get more from what I have?"</a:t>
            </a:r>
          </a:p>
          <a:p>
            <a:r>
              <a:t>Measures, optimizes, defends</a:t>
            </a:r>
          </a:p>
          <a:p>
            <a:r>
              <a:t>Can see what IS</a:t>
            </a:r>
          </a:p>
          <a:p>
            <a:r>
              <a:t>Cannot see what COULD BE</a:t>
            </a:r>
          </a:p>
        </p:txBody>
      </p:sp>
      <p:sp>
        <p:nvSpPr>
          <p:cNvPr id="5" name="Topic2Title">
            <a:extLst>
              <a:ext uri="{FF2B5EF4-FFF2-40B4-BE49-F238E27FC236}">
                <a16:creationId xmlns:a16="http://schemas.microsoft.com/office/drawing/2014/main" id="{A5BAAF5A-1BAF-A9A4-5C7A-E68D1BDA552D}"/>
              </a:ext>
            </a:extLst>
          </p:cNvPr>
          <p:cNvSpPr>
            <a:spLocks noGrp="1"/>
          </p:cNvSpPr>
          <p:nvPr>
            <p:ph type="body" sz="quarter" idx="3"/>
          </p:nvPr>
        </p:nvSpPr>
        <p:spPr/>
        <p:txBody>
          <a:bodyPr/>
          <a:lstStyle/>
          <a:p>
            <a:r>
              <a:t>Generative</a:t>
            </a:r>
          </a:p>
        </p:txBody>
      </p:sp>
      <p:sp>
        <p:nvSpPr>
          <p:cNvPr id="6" name="Topic2Content">
            <a:extLst>
              <a:ext uri="{FF2B5EF4-FFF2-40B4-BE49-F238E27FC236}">
                <a16:creationId xmlns:a16="http://schemas.microsoft.com/office/drawing/2014/main" id="{AEF22BCB-B763-B17C-BC81-373249A71C79}"/>
              </a:ext>
            </a:extLst>
          </p:cNvPr>
          <p:cNvSpPr>
            <a:spLocks noGrp="1"/>
          </p:cNvSpPr>
          <p:nvPr>
            <p:ph sz="quarter" idx="4"/>
          </p:nvPr>
        </p:nvSpPr>
        <p:spPr/>
        <p:txBody>
          <a:bodyPr/>
          <a:lstStyle/>
          <a:p>
            <a:r>
              <a:t>"What are we building?"</a:t>
            </a:r>
          </a:p>
          <a:p>
            <a:r>
              <a:t>Invests, creates, invites</a:t>
            </a:r>
          </a:p>
          <a:p>
            <a:r>
              <a:t>Builds something people want to be part of</a:t>
            </a:r>
          </a:p>
          <a:p>
            <a:r>
              <a:t>The velocity takes care of itself</a:t>
            </a:r>
          </a:p>
        </p:txBody>
      </p:sp>
    </p:spTree>
    <p:extLst>
      <p:ext uri="{BB962C8B-B14F-4D97-AF65-F5344CB8AC3E}">
        <p14:creationId xmlns:p14="http://schemas.microsoft.com/office/powerpoint/2010/main" val="2216349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33E2FBB6-645E-8EF5-CF11-435BC4803D97}"/>
              </a:ext>
            </a:extLst>
          </p:cNvPr>
          <p:cNvSpPr>
            <a:spLocks noGrp="1"/>
          </p:cNvSpPr>
          <p:nvPr>
            <p:ph type="title"/>
          </p:nvPr>
        </p:nvSpPr>
        <p:spPr/>
        <p:txBody>
          <a:bodyPr/>
          <a:lstStyle/>
          <a:p>
            <a:r>
              <a:t>Twenty-Five Years of Defensive Crouch</a:t>
            </a:r>
          </a:p>
        </p:txBody>
      </p:sp>
      <p:sp>
        <p:nvSpPr>
          <p:cNvPr id="10" name="Item 1 Label">
            <a:extLst>
              <a:ext uri="{FF2B5EF4-FFF2-40B4-BE49-F238E27FC236}">
                <a16:creationId xmlns:a16="http://schemas.microsoft.com/office/drawing/2014/main" id="{1A8CEFD3-DF30-3BAD-69D4-E3B3B9EF5881}"/>
              </a:ext>
            </a:extLst>
          </p:cNvPr>
          <p:cNvSpPr>
            <a:spLocks noGrp="1"/>
          </p:cNvSpPr>
          <p:nvPr>
            <p:ph type="body" sz="quarter" idx="10"/>
          </p:nvPr>
        </p:nvSpPr>
        <p:spPr/>
        <p:txBody>
          <a:bodyPr/>
          <a:lstStyle/>
          <a:p>
            <a:r>
              <a:t>2001</a:t>
            </a:r>
          </a:p>
        </p:txBody>
      </p:sp>
      <p:sp>
        <p:nvSpPr>
          <p:cNvPr id="11" name="Item 1 Description">
            <a:extLst>
              <a:ext uri="{FF2B5EF4-FFF2-40B4-BE49-F238E27FC236}">
                <a16:creationId xmlns:a16="http://schemas.microsoft.com/office/drawing/2014/main" id="{118EB846-04F6-4361-676B-F15037992868}"/>
              </a:ext>
            </a:extLst>
          </p:cNvPr>
          <p:cNvSpPr>
            <a:spLocks noGrp="1"/>
          </p:cNvSpPr>
          <p:nvPr>
            <p:ph type="body" sz="quarter" idx="11"/>
          </p:nvPr>
        </p:nvSpPr>
        <p:spPr>
          <a:xfrm>
            <a:off x="380536" y="4956429"/>
            <a:ext cx="2410945" cy="594248"/>
          </a:xfrm>
        </p:spPr>
        <p:txBody>
          <a:bodyPr>
            <a:normAutofit fontScale="62500" lnSpcReduction="20000"/>
          </a:bodyPr>
          <a:lstStyle/>
          <a:p>
            <a:r>
              <a:rPr dirty="0"/>
              <a:t>9/11 taught organizations to protect</a:t>
            </a:r>
          </a:p>
        </p:txBody>
      </p:sp>
      <p:sp>
        <p:nvSpPr>
          <p:cNvPr id="12" name="Item 2 Label">
            <a:extLst>
              <a:ext uri="{FF2B5EF4-FFF2-40B4-BE49-F238E27FC236}">
                <a16:creationId xmlns:a16="http://schemas.microsoft.com/office/drawing/2014/main" id="{6A053F76-6C97-99CC-D482-8D36AF854532}"/>
              </a:ext>
            </a:extLst>
          </p:cNvPr>
          <p:cNvSpPr>
            <a:spLocks noGrp="1"/>
          </p:cNvSpPr>
          <p:nvPr>
            <p:ph type="body" sz="quarter" idx="12"/>
          </p:nvPr>
        </p:nvSpPr>
        <p:spPr/>
        <p:txBody>
          <a:bodyPr/>
          <a:lstStyle/>
          <a:p>
            <a:r>
              <a:t>2008</a:t>
            </a:r>
          </a:p>
        </p:txBody>
      </p:sp>
      <p:sp>
        <p:nvSpPr>
          <p:cNvPr id="13" name="Item 2 Description">
            <a:extLst>
              <a:ext uri="{FF2B5EF4-FFF2-40B4-BE49-F238E27FC236}">
                <a16:creationId xmlns:a16="http://schemas.microsoft.com/office/drawing/2014/main" id="{2E499EF8-41C1-BA46-9680-1B1F5256094D}"/>
              </a:ext>
            </a:extLst>
          </p:cNvPr>
          <p:cNvSpPr>
            <a:spLocks noGrp="1"/>
          </p:cNvSpPr>
          <p:nvPr>
            <p:ph type="body" sz="quarter" idx="13"/>
          </p:nvPr>
        </p:nvSpPr>
        <p:spPr>
          <a:xfrm>
            <a:off x="3401454" y="4956429"/>
            <a:ext cx="2410944" cy="594248"/>
          </a:xfrm>
        </p:spPr>
        <p:txBody>
          <a:bodyPr>
            <a:normAutofit fontScale="92500" lnSpcReduction="20000"/>
          </a:bodyPr>
          <a:lstStyle/>
          <a:p>
            <a:r>
              <a:rPr dirty="0"/>
              <a:t>The crash taught them to contract</a:t>
            </a:r>
          </a:p>
        </p:txBody>
      </p:sp>
      <p:sp>
        <p:nvSpPr>
          <p:cNvPr id="14" name="Item 3 Label">
            <a:extLst>
              <a:ext uri="{FF2B5EF4-FFF2-40B4-BE49-F238E27FC236}">
                <a16:creationId xmlns:a16="http://schemas.microsoft.com/office/drawing/2014/main" id="{BCB447A2-99E8-1B23-29B0-EB3FF919FEF4}"/>
              </a:ext>
            </a:extLst>
          </p:cNvPr>
          <p:cNvSpPr>
            <a:spLocks noGrp="1"/>
          </p:cNvSpPr>
          <p:nvPr>
            <p:ph type="body" sz="quarter" idx="14"/>
          </p:nvPr>
        </p:nvSpPr>
        <p:spPr/>
        <p:txBody>
          <a:bodyPr/>
          <a:lstStyle/>
          <a:p>
            <a:r>
              <a:t>2020</a:t>
            </a:r>
          </a:p>
        </p:txBody>
      </p:sp>
      <p:sp>
        <p:nvSpPr>
          <p:cNvPr id="15" name="Item 3 Description">
            <a:extLst>
              <a:ext uri="{FF2B5EF4-FFF2-40B4-BE49-F238E27FC236}">
                <a16:creationId xmlns:a16="http://schemas.microsoft.com/office/drawing/2014/main" id="{FE45DC7A-3E0F-3C3E-5847-04C73A4CE96B}"/>
              </a:ext>
            </a:extLst>
          </p:cNvPr>
          <p:cNvSpPr>
            <a:spLocks noGrp="1"/>
          </p:cNvSpPr>
          <p:nvPr>
            <p:ph type="body" sz="quarter" idx="15"/>
          </p:nvPr>
        </p:nvSpPr>
        <p:spPr>
          <a:xfrm>
            <a:off x="6379604" y="4951066"/>
            <a:ext cx="2410944" cy="594248"/>
          </a:xfrm>
        </p:spPr>
        <p:txBody>
          <a:bodyPr>
            <a:normAutofit fontScale="70000" lnSpcReduction="20000"/>
          </a:bodyPr>
          <a:lstStyle/>
          <a:p>
            <a:r>
              <a:t>The pandemic taught them to freeze</a:t>
            </a:r>
          </a:p>
        </p:txBody>
      </p:sp>
      <p:sp>
        <p:nvSpPr>
          <p:cNvPr id="16" name="Item 4 Label">
            <a:extLst>
              <a:ext uri="{FF2B5EF4-FFF2-40B4-BE49-F238E27FC236}">
                <a16:creationId xmlns:a16="http://schemas.microsoft.com/office/drawing/2014/main" id="{79D6B772-788A-4A14-E5EF-753B3FC9C216}"/>
              </a:ext>
            </a:extLst>
          </p:cNvPr>
          <p:cNvSpPr>
            <a:spLocks noGrp="1"/>
          </p:cNvSpPr>
          <p:nvPr>
            <p:ph type="body" sz="quarter" idx="16"/>
          </p:nvPr>
        </p:nvSpPr>
        <p:spPr/>
        <p:txBody>
          <a:bodyPr/>
          <a:lstStyle/>
          <a:p>
            <a:r>
              <a:t>2023+</a:t>
            </a:r>
          </a:p>
        </p:txBody>
      </p:sp>
      <p:sp>
        <p:nvSpPr>
          <p:cNvPr id="17" name="Item 4 Description">
            <a:extLst>
              <a:ext uri="{FF2B5EF4-FFF2-40B4-BE49-F238E27FC236}">
                <a16:creationId xmlns:a16="http://schemas.microsoft.com/office/drawing/2014/main" id="{94074C4A-A26B-1383-3689-14DDAABCCD67}"/>
              </a:ext>
            </a:extLst>
          </p:cNvPr>
          <p:cNvSpPr>
            <a:spLocks noGrp="1"/>
          </p:cNvSpPr>
          <p:nvPr>
            <p:ph type="body" sz="quarter" idx="17"/>
          </p:nvPr>
        </p:nvSpPr>
        <p:spPr>
          <a:xfrm>
            <a:off x="9357754" y="4951066"/>
            <a:ext cx="2410944" cy="594248"/>
          </a:xfrm>
        </p:spPr>
        <p:txBody>
          <a:bodyPr>
            <a:normAutofit fontScale="92500" lnSpcReduction="20000"/>
          </a:bodyPr>
          <a:lstStyle/>
          <a:p>
            <a:r>
              <a:t>AI is teaching them to wait</a:t>
            </a:r>
          </a:p>
        </p:txBody>
      </p:sp>
    </p:spTree>
    <p:extLst>
      <p:ext uri="{BB962C8B-B14F-4D97-AF65-F5344CB8AC3E}">
        <p14:creationId xmlns:p14="http://schemas.microsoft.com/office/powerpoint/2010/main" val="3052597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899E22FB-AD22-3A11-4368-4F75AE3FE746}"/>
              </a:ext>
            </a:extLst>
          </p:cNvPr>
          <p:cNvSpPr>
            <a:spLocks noGrp="1"/>
          </p:cNvSpPr>
          <p:nvPr>
            <p:ph type="title"/>
          </p:nvPr>
        </p:nvSpPr>
        <p:spPr/>
        <p:txBody>
          <a:bodyPr/>
          <a:lstStyle/>
          <a:p>
            <a:r>
              <a:t>Most Organizations Aren't Broken. They're Numb.</a:t>
            </a:r>
          </a:p>
        </p:txBody>
      </p:sp>
    </p:spTree>
    <p:extLst>
      <p:ext uri="{BB962C8B-B14F-4D97-AF65-F5344CB8AC3E}">
        <p14:creationId xmlns:p14="http://schemas.microsoft.com/office/powerpoint/2010/main" val="318898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E4FC4C81-ECE2-4583-0762-65D02969ABB1}"/>
              </a:ext>
            </a:extLst>
          </p:cNvPr>
          <p:cNvSpPr>
            <a:spLocks noGrp="1"/>
          </p:cNvSpPr>
          <p:nvPr>
            <p:ph type="title"/>
          </p:nvPr>
        </p:nvSpPr>
        <p:spPr/>
        <p:txBody>
          <a:bodyPr/>
          <a:lstStyle/>
          <a:p>
            <a:r>
              <a:t>Three Kinds of Rooms</a:t>
            </a:r>
          </a:p>
        </p:txBody>
      </p:sp>
      <p:sp>
        <p:nvSpPr>
          <p:cNvPr id="8" name="Item 1 Label">
            <a:extLst>
              <a:ext uri="{FF2B5EF4-FFF2-40B4-BE49-F238E27FC236}">
                <a16:creationId xmlns:a16="http://schemas.microsoft.com/office/drawing/2014/main" id="{691CF771-7375-C7FD-E11C-217D7E98CD5E}"/>
              </a:ext>
            </a:extLst>
          </p:cNvPr>
          <p:cNvSpPr>
            <a:spLocks noGrp="1"/>
          </p:cNvSpPr>
          <p:nvPr>
            <p:ph type="body" sz="quarter" idx="10"/>
          </p:nvPr>
        </p:nvSpPr>
        <p:spPr/>
        <p:txBody>
          <a:bodyPr/>
          <a:lstStyle/>
          <a:p>
            <a:r>
              <a:t>Dead Silent</a:t>
            </a:r>
          </a:p>
        </p:txBody>
      </p:sp>
      <p:sp>
        <p:nvSpPr>
          <p:cNvPr id="9" name="Item 1 Description">
            <a:extLst>
              <a:ext uri="{FF2B5EF4-FFF2-40B4-BE49-F238E27FC236}">
                <a16:creationId xmlns:a16="http://schemas.microsoft.com/office/drawing/2014/main" id="{6ECEF552-EC82-64AB-111B-56F3AE07D048}"/>
              </a:ext>
            </a:extLst>
          </p:cNvPr>
          <p:cNvSpPr>
            <a:spLocks noGrp="1"/>
          </p:cNvSpPr>
          <p:nvPr>
            <p:ph type="body" sz="quarter" idx="11"/>
          </p:nvPr>
        </p:nvSpPr>
        <p:spPr>
          <a:xfrm>
            <a:off x="821341" y="4972049"/>
            <a:ext cx="2978150" cy="740419"/>
          </a:xfrm>
        </p:spPr>
        <p:txBody>
          <a:bodyPr>
            <a:normAutofit/>
          </a:bodyPr>
          <a:lstStyle/>
          <a:p>
            <a:r>
              <a:rPr lang="en-US" dirty="0"/>
              <a:t>Stiff. Awkward.</a:t>
            </a:r>
            <a:endParaRPr dirty="0"/>
          </a:p>
        </p:txBody>
      </p:sp>
      <p:sp>
        <p:nvSpPr>
          <p:cNvPr id="10" name="Item 2 Label">
            <a:extLst>
              <a:ext uri="{FF2B5EF4-FFF2-40B4-BE49-F238E27FC236}">
                <a16:creationId xmlns:a16="http://schemas.microsoft.com/office/drawing/2014/main" id="{B1C1A667-595B-C78A-FCE7-094B6B38CD8B}"/>
              </a:ext>
            </a:extLst>
          </p:cNvPr>
          <p:cNvSpPr>
            <a:spLocks noGrp="1"/>
          </p:cNvSpPr>
          <p:nvPr>
            <p:ph type="body" sz="quarter" idx="12"/>
          </p:nvPr>
        </p:nvSpPr>
        <p:spPr/>
        <p:txBody>
          <a:bodyPr/>
          <a:lstStyle/>
          <a:p>
            <a:r>
              <a:t>TV Too Loud</a:t>
            </a:r>
          </a:p>
        </p:txBody>
      </p:sp>
      <p:sp>
        <p:nvSpPr>
          <p:cNvPr id="11" name="Item 2 Description">
            <a:extLst>
              <a:ext uri="{FF2B5EF4-FFF2-40B4-BE49-F238E27FC236}">
                <a16:creationId xmlns:a16="http://schemas.microsoft.com/office/drawing/2014/main" id="{BA4D177D-5A2B-CC96-988A-F1555674C1D8}"/>
              </a:ext>
            </a:extLst>
          </p:cNvPr>
          <p:cNvSpPr>
            <a:spLocks noGrp="1"/>
          </p:cNvSpPr>
          <p:nvPr>
            <p:ph type="body" sz="quarter" idx="13"/>
          </p:nvPr>
        </p:nvSpPr>
        <p:spPr>
          <a:xfrm>
            <a:off x="4606925" y="4972049"/>
            <a:ext cx="2978150" cy="740419"/>
          </a:xfrm>
        </p:spPr>
        <p:txBody>
          <a:bodyPr>
            <a:normAutofit fontScale="92500"/>
          </a:bodyPr>
          <a:lstStyle/>
          <a:p>
            <a:r>
              <a:rPr lang="en-US" dirty="0"/>
              <a:t>Whole lot of process &amp; </a:t>
            </a:r>
            <a:br>
              <a:rPr lang="en-US" dirty="0"/>
            </a:br>
            <a:r>
              <a:rPr lang="en-US" dirty="0"/>
              <a:t>status meetings</a:t>
            </a:r>
            <a:endParaRPr dirty="0"/>
          </a:p>
        </p:txBody>
      </p:sp>
      <p:sp>
        <p:nvSpPr>
          <p:cNvPr id="12" name="Item 3 Label">
            <a:extLst>
              <a:ext uri="{FF2B5EF4-FFF2-40B4-BE49-F238E27FC236}">
                <a16:creationId xmlns:a16="http://schemas.microsoft.com/office/drawing/2014/main" id="{E4B6DC73-5B35-40D1-01CD-FCD9C30C6783}"/>
              </a:ext>
            </a:extLst>
          </p:cNvPr>
          <p:cNvSpPr>
            <a:spLocks noGrp="1"/>
          </p:cNvSpPr>
          <p:nvPr>
            <p:ph type="body" sz="quarter" idx="14"/>
          </p:nvPr>
        </p:nvSpPr>
        <p:spPr/>
        <p:txBody>
          <a:bodyPr/>
          <a:lstStyle/>
          <a:p>
            <a:r>
              <a:t>Background Music</a:t>
            </a:r>
          </a:p>
        </p:txBody>
      </p:sp>
      <p:sp>
        <p:nvSpPr>
          <p:cNvPr id="13" name="Item 3 Description">
            <a:extLst>
              <a:ext uri="{FF2B5EF4-FFF2-40B4-BE49-F238E27FC236}">
                <a16:creationId xmlns:a16="http://schemas.microsoft.com/office/drawing/2014/main" id="{90977316-0653-21F6-6E16-CF4C9D866EFB}"/>
              </a:ext>
            </a:extLst>
          </p:cNvPr>
          <p:cNvSpPr>
            <a:spLocks noGrp="1"/>
          </p:cNvSpPr>
          <p:nvPr>
            <p:ph type="body" sz="quarter" idx="15"/>
          </p:nvPr>
        </p:nvSpPr>
        <p:spPr>
          <a:xfrm>
            <a:off x="8392509" y="4972049"/>
            <a:ext cx="2978150" cy="740419"/>
          </a:xfrm>
        </p:spPr>
        <p:txBody>
          <a:bodyPr>
            <a:normAutofit lnSpcReduction="10000"/>
          </a:bodyPr>
          <a:lstStyle/>
          <a:p>
            <a:r>
              <a:rPr lang="en-US" dirty="0"/>
              <a:t>Balanced &amp; Comfortable</a:t>
            </a:r>
            <a:endParaRPr dirty="0"/>
          </a:p>
        </p:txBody>
      </p:sp>
    </p:spTree>
    <p:extLst>
      <p:ext uri="{BB962C8B-B14F-4D97-AF65-F5344CB8AC3E}">
        <p14:creationId xmlns:p14="http://schemas.microsoft.com/office/powerpoint/2010/main" val="2344753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899E22FB-AD22-3A11-4368-4F75AE3FE746}"/>
              </a:ext>
            </a:extLst>
          </p:cNvPr>
          <p:cNvSpPr>
            <a:spLocks noGrp="1"/>
          </p:cNvSpPr>
          <p:nvPr>
            <p:ph type="title"/>
          </p:nvPr>
        </p:nvSpPr>
        <p:spPr/>
        <p:txBody>
          <a:bodyPr/>
          <a:lstStyle/>
          <a:p>
            <a:r>
              <a:rPr lang="en-US" dirty="0"/>
              <a:t>Generative or Extractive…</a:t>
            </a:r>
            <a:br>
              <a:rPr lang="en-US" dirty="0"/>
            </a:br>
            <a:r>
              <a:rPr lang="en-US" dirty="0"/>
              <a:t>…y</a:t>
            </a:r>
            <a:r>
              <a:rPr dirty="0"/>
              <a:t>ou Still Have to Ship Software</a:t>
            </a:r>
          </a:p>
        </p:txBody>
      </p:sp>
    </p:spTree>
    <p:extLst>
      <p:ext uri="{BB962C8B-B14F-4D97-AF65-F5344CB8AC3E}">
        <p14:creationId xmlns:p14="http://schemas.microsoft.com/office/powerpoint/2010/main" val="318898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t>“Bottlenecks”</a:t>
            </a:r>
          </a:p>
          <a:p>
            <a:r>
              <a:rPr lang="en-US" dirty="0"/>
              <a:t>Dr. Eliyahu Goldratt</a:t>
            </a:r>
          </a:p>
          <a:p>
            <a:r>
              <a:rPr lang="en-US" dirty="0"/>
              <a:t>“The Goal: A Process of Ongoing Improvement”</a:t>
            </a:r>
          </a:p>
          <a:p>
            <a:r>
              <a:rPr lang="en-US" dirty="0">
                <a:sym typeface="Wingdings" pitchFamily="2" charset="2"/>
              </a:rPr>
              <a:t></a:t>
            </a:r>
            <a:r>
              <a:rPr lang="en-US" dirty="0"/>
              <a:t> Theory of Constraints</a:t>
            </a:r>
          </a:p>
        </p:txBody>
      </p:sp>
      <p:sp>
        <p:nvSpPr>
          <p:cNvPr id="4" name="Content Placeholder 3"/>
          <p:cNvSpPr>
            <a:spLocks noGrp="1"/>
          </p:cNvSpPr>
          <p:nvPr>
            <p:ph sz="quarter" idx="14"/>
          </p:nvPr>
        </p:nvSpPr>
        <p:spPr/>
        <p:txBody>
          <a:bodyPr/>
          <a:lstStyle/>
          <a:p>
            <a:r>
              <a:rPr lang="en-US" dirty="0"/>
              <a:t>Constraints</a:t>
            </a:r>
          </a:p>
        </p:txBody>
      </p:sp>
    </p:spTree>
    <p:extLst>
      <p:ext uri="{BB962C8B-B14F-4D97-AF65-F5344CB8AC3E}">
        <p14:creationId xmlns:p14="http://schemas.microsoft.com/office/powerpoint/2010/main" val="1760076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Conference with 1,000 people, lunch was hamburgers</a:t>
            </a:r>
          </a:p>
          <a:p>
            <a:r>
              <a:t>Three hamburger lines. One bottle of ketchup.</a:t>
            </a:r>
          </a:p>
          <a:p>
            <a:r>
              <a:t>The constraint wasn't the hamburger lines</a:t>
            </a:r>
          </a:p>
          <a:p>
            <a:r>
              <a:t>Optimizing anything that isn't the constraint is waste</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Theory of Constraints: The Ketchup Bottle</a:t>
            </a:r>
          </a:p>
        </p:txBody>
      </p:sp>
    </p:spTree>
    <p:extLst>
      <p:ext uri="{BB962C8B-B14F-4D97-AF65-F5344CB8AC3E}">
        <p14:creationId xmlns:p14="http://schemas.microsoft.com/office/powerpoint/2010/main" val="2294743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B9192-4559-9668-41BD-B8EDBAB72413}"/>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255CD715-CFE5-FAD2-2C33-77040590C34B}"/>
              </a:ext>
            </a:extLst>
          </p:cNvPr>
          <p:cNvSpPr>
            <a:spLocks noGrp="1"/>
          </p:cNvSpPr>
          <p:nvPr>
            <p:ph type="title"/>
          </p:nvPr>
        </p:nvSpPr>
        <p:spPr/>
        <p:txBody>
          <a:bodyPr/>
          <a:lstStyle/>
          <a:p>
            <a:r>
              <a:t>The Wait Time Formula</a:t>
            </a:r>
          </a:p>
        </p:txBody>
      </p:sp>
      <p:sp>
        <p:nvSpPr>
          <p:cNvPr id="4" name="Content">
            <a:extLst>
              <a:ext uri="{FF2B5EF4-FFF2-40B4-BE49-F238E27FC236}">
                <a16:creationId xmlns:a16="http://schemas.microsoft.com/office/drawing/2014/main" id="{A144E305-C122-0E04-6E2C-1A375493C47C}"/>
              </a:ext>
            </a:extLst>
          </p:cNvPr>
          <p:cNvSpPr>
            <a:spLocks noGrp="1"/>
          </p:cNvSpPr>
          <p:nvPr>
            <p:ph type="body" sz="quarter" idx="12"/>
          </p:nvPr>
        </p:nvSpPr>
        <p:spPr/>
        <p:txBody>
          <a:bodyPr/>
          <a:lstStyle/>
          <a:p>
            <a:r>
              <a:rPr dirty="0"/>
              <a:t>Wait Time = </a:t>
            </a:r>
            <a:br>
              <a:rPr lang="en-US" dirty="0"/>
            </a:br>
            <a:r>
              <a:rPr dirty="0"/>
              <a:t>% Busy / % Idle</a:t>
            </a:r>
          </a:p>
          <a:p>
            <a:r>
              <a:rPr dirty="0"/>
              <a:t>Going from 90% to 99% isn't a little worse — it's 11x worse</a:t>
            </a:r>
          </a:p>
          <a:p>
            <a:r>
              <a:rPr dirty="0"/>
              <a:t>Your CFO would never run a factory at 100% utilization</a:t>
            </a:r>
            <a:r>
              <a:rPr lang="en-US" dirty="0"/>
              <a:t>…</a:t>
            </a:r>
          </a:p>
          <a:p>
            <a:r>
              <a:rPr lang="en-US" dirty="0"/>
              <a:t>…so why does everyone think dev teams should?</a:t>
            </a:r>
            <a:endParaRPr dirty="0"/>
          </a:p>
        </p:txBody>
      </p:sp>
      <p:pic>
        <p:nvPicPr>
          <p:cNvPr id="6" name="Table">
            <a:extLst>
              <a:ext uri="{FF2B5EF4-FFF2-40B4-BE49-F238E27FC236}">
                <a16:creationId xmlns:a16="http://schemas.microsoft.com/office/drawing/2014/main" id="{1E665574-9A1C-C908-893A-366E7A52E935}"/>
              </a:ext>
            </a:extLst>
          </p:cNvPr>
          <p:cNvPicPr>
            <a:picLocks noChangeAspect="1"/>
          </p:cNvPicPr>
          <p:nvPr/>
        </p:nvPicPr>
        <p:blipFill>
          <a:blip r:embed="rId3">
            <a:extLst>
              <a:ext uri="{28A0092B-C50C-407E-A947-70E740481C1C}">
                <a14:useLocalDpi xmlns:a14="http://schemas.microsoft.com/office/drawing/2010/main" val="0"/>
              </a:ext>
            </a:extLst>
          </a:blip>
          <a:srcRect b="42441"/>
          <a:stretch>
            <a:fillRect/>
          </a:stretch>
        </p:blipFill>
        <p:spPr>
          <a:xfrm>
            <a:off x="733197" y="1639832"/>
            <a:ext cx="6263596" cy="4142029"/>
          </a:xfrm>
          <a:prstGeom prst="rect">
            <a:avLst/>
          </a:prstGeom>
          <a:ln>
            <a:solidFill>
              <a:schemeClr val="bg1">
                <a:lumMod val="75000"/>
              </a:schemeClr>
            </a:solidFill>
          </a:ln>
        </p:spPr>
      </p:pic>
    </p:spTree>
    <p:extLst>
      <p:ext uri="{BB962C8B-B14F-4D97-AF65-F5344CB8AC3E}">
        <p14:creationId xmlns:p14="http://schemas.microsoft.com/office/powerpoint/2010/main" val="3521359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8BF6-1C6A-8DAE-F4CA-79321B5BFD21}"/>
              </a:ext>
            </a:extLst>
          </p:cNvPr>
          <p:cNvSpPr>
            <a:spLocks noGrp="1"/>
          </p:cNvSpPr>
          <p:nvPr>
            <p:ph type="title"/>
          </p:nvPr>
        </p:nvSpPr>
        <p:spPr/>
        <p:txBody>
          <a:bodyPr/>
          <a:lstStyle/>
          <a:p>
            <a:r>
              <a:rPr lang="en-US" dirty="0"/>
              <a:t>No slack.</a:t>
            </a:r>
          </a:p>
        </p:txBody>
      </p:sp>
    </p:spTree>
    <p:extLst>
      <p:ext uri="{BB962C8B-B14F-4D97-AF65-F5344CB8AC3E}">
        <p14:creationId xmlns:p14="http://schemas.microsoft.com/office/powerpoint/2010/main" val="923436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589C-9C51-E41F-DD13-ADFDFC07A976}"/>
              </a:ext>
            </a:extLst>
          </p:cNvPr>
          <p:cNvSpPr>
            <a:spLocks noGrp="1"/>
          </p:cNvSpPr>
          <p:nvPr>
            <p:ph type="title"/>
          </p:nvPr>
        </p:nvSpPr>
        <p:spPr/>
        <p:txBody>
          <a:bodyPr/>
          <a:lstStyle/>
          <a:p>
            <a:r>
              <a:rPr lang="en-US" b="0" dirty="0"/>
              <a:t>Brittleness increases </a:t>
            </a:r>
            <a:br>
              <a:rPr lang="en-US" b="0" dirty="0"/>
            </a:br>
            <a:r>
              <a:rPr lang="en-US" b="0" dirty="0"/>
              <a:t>when redundancy </a:t>
            </a:r>
            <a:br>
              <a:rPr lang="en-US" b="0" dirty="0"/>
            </a:br>
            <a:r>
              <a:rPr lang="en-US" b="0" dirty="0"/>
              <a:t>gets optimized away. </a:t>
            </a:r>
            <a:endParaRPr lang="en-US" dirty="0"/>
          </a:p>
        </p:txBody>
      </p:sp>
    </p:spTree>
    <p:extLst>
      <p:ext uri="{BB962C8B-B14F-4D97-AF65-F5344CB8AC3E}">
        <p14:creationId xmlns:p14="http://schemas.microsoft.com/office/powerpoint/2010/main" val="429513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093C4AD-BF33-D6B4-266A-9055589373CC}"/>
              </a:ext>
            </a:extLst>
          </p:cNvPr>
          <p:cNvSpPr>
            <a:spLocks noGrp="1"/>
          </p:cNvSpPr>
          <p:nvPr>
            <p:ph type="ctrTitle"/>
          </p:nvPr>
        </p:nvSpPr>
        <p:spPr>
          <a:xfrm>
            <a:off x="365761" y="1177883"/>
            <a:ext cx="4238044" cy="3105688"/>
          </a:xfrm>
        </p:spPr>
        <p:txBody>
          <a:bodyPr>
            <a:normAutofit fontScale="90000"/>
          </a:bodyPr>
          <a:lstStyle/>
          <a:p>
            <a:r>
              <a:rPr lang="en-US" sz="5300" dirty="0"/>
              <a:t>Human Factors in Engineering</a:t>
            </a:r>
            <a:br>
              <a:rPr lang="en-US" dirty="0"/>
            </a:br>
            <a:br>
              <a:rPr lang="en-US" dirty="0"/>
            </a:br>
            <a:r>
              <a:rPr b="0" dirty="0">
                <a:latin typeface="+mn-lt"/>
              </a:rPr>
              <a:t>The Leadership Shift</a:t>
            </a:r>
          </a:p>
        </p:txBody>
      </p:sp>
      <p:sp>
        <p:nvSpPr>
          <p:cNvPr id="5" name="Subtitle 4">
            <a:extLst>
              <a:ext uri="{FF2B5EF4-FFF2-40B4-BE49-F238E27FC236}">
                <a16:creationId xmlns:a16="http://schemas.microsoft.com/office/drawing/2014/main" id="{DA3E9B2B-7C4C-30AD-2527-0B4E031BC06D}"/>
              </a:ext>
            </a:extLst>
          </p:cNvPr>
          <p:cNvSpPr>
            <a:spLocks noGrp="1"/>
          </p:cNvSpPr>
          <p:nvPr>
            <p:ph type="subTitle" idx="1"/>
          </p:nvPr>
        </p:nvSpPr>
        <p:spPr>
          <a:xfrm>
            <a:off x="807256" y="5134880"/>
            <a:ext cx="3142207" cy="1090473"/>
          </a:xfrm>
        </p:spPr>
        <p:txBody>
          <a:bodyPr>
            <a:normAutofit/>
          </a:bodyPr>
          <a:lstStyle/>
          <a:p>
            <a:r>
              <a:rPr lang="en-US" dirty="0"/>
              <a:t>Benjamin Day </a:t>
            </a:r>
            <a:br>
              <a:rPr lang="en-US" dirty="0"/>
            </a:br>
            <a:r>
              <a:rPr lang="en-US" dirty="0">
                <a:hlinkClick r:id="rId3"/>
              </a:rPr>
              <a:t>www.benday.com</a:t>
            </a:r>
            <a:br>
              <a:rPr lang="en-US" dirty="0"/>
            </a:br>
            <a:r>
              <a:rPr lang="en-US" dirty="0"/>
              <a:t>info@benday.com</a:t>
            </a:r>
          </a:p>
        </p:txBody>
      </p:sp>
      <p:pic>
        <p:nvPicPr>
          <p:cNvPr id="3" name="Picture">
            <a:extLst>
              <a:ext uri="{FF2B5EF4-FFF2-40B4-BE49-F238E27FC236}">
                <a16:creationId xmlns:a16="http://schemas.microsoft.com/office/drawing/2014/main" id="{367C05E3-BB8E-9E0D-63AA-91A8807785CA}"/>
              </a:ext>
            </a:extLst>
          </p:cNvPr>
          <p:cNvPicPr>
            <a:picLocks noChangeAspect="1"/>
          </p:cNvPicPr>
          <p:nvPr/>
        </p:nvPicPr>
        <p:blipFill>
          <a:blip r:embed="rId4">
            <a:extLst>
              <a:ext uri="{28A0092B-C50C-407E-A947-70E740481C1C}">
                <a14:useLocalDpi xmlns:a14="http://schemas.microsoft.com/office/drawing/2010/main" val="0"/>
              </a:ext>
            </a:extLst>
          </a:blip>
          <a:srcRect l="23592" r="23592"/>
          <a:stretch/>
        </p:blipFill>
        <p:spPr>
          <a:xfrm>
            <a:off x="4958993" y="0"/>
            <a:ext cx="7233008" cy="6858000"/>
          </a:xfrm>
          <a:prstGeom prst="rect">
            <a:avLst/>
          </a:prstGeom>
        </p:spPr>
      </p:pic>
      <p:cxnSp>
        <p:nvCxnSpPr>
          <p:cNvPr id="2" name="Straight Connector 1">
            <a:extLst>
              <a:ext uri="{FF2B5EF4-FFF2-40B4-BE49-F238E27FC236}">
                <a16:creationId xmlns:a16="http://schemas.microsoft.com/office/drawing/2014/main" id="{A3CEAF78-4919-8304-A845-DFB85BE4AECB}"/>
              </a:ext>
            </a:extLst>
          </p:cNvPr>
          <p:cNvCxnSpPr/>
          <p:nvPr/>
        </p:nvCxnSpPr>
        <p:spPr>
          <a:xfrm>
            <a:off x="807256" y="2649071"/>
            <a:ext cx="31422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382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899E22FB-AD22-3A11-4368-4F75AE3FE746}"/>
              </a:ext>
            </a:extLst>
          </p:cNvPr>
          <p:cNvSpPr>
            <a:spLocks noGrp="1"/>
          </p:cNvSpPr>
          <p:nvPr>
            <p:ph type="title"/>
          </p:nvPr>
        </p:nvSpPr>
        <p:spPr/>
        <p:txBody>
          <a:bodyPr/>
          <a:lstStyle/>
          <a:p>
            <a:r>
              <a:rPr dirty="0"/>
              <a:t>99% Busy Isn't Just a Delivery Problem. </a:t>
            </a:r>
            <a:br>
              <a:rPr lang="en-US" dirty="0"/>
            </a:br>
            <a:r>
              <a:rPr dirty="0"/>
              <a:t>It's a </a:t>
            </a:r>
            <a:r>
              <a:rPr lang="en-US" dirty="0"/>
              <a:t>"</a:t>
            </a:r>
            <a:r>
              <a:rPr dirty="0"/>
              <a:t>Generative</a:t>
            </a:r>
            <a:r>
              <a:rPr lang="en-US" dirty="0"/>
              <a:t>"</a:t>
            </a:r>
            <a:r>
              <a:rPr dirty="0"/>
              <a:t> Problem.</a:t>
            </a:r>
          </a:p>
        </p:txBody>
      </p:sp>
    </p:spTree>
    <p:extLst>
      <p:ext uri="{BB962C8B-B14F-4D97-AF65-F5344CB8AC3E}">
        <p14:creationId xmlns:p14="http://schemas.microsoft.com/office/powerpoint/2010/main" val="318898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2E66FF52-D040-7E15-6CE4-7FDDC811C915}"/>
              </a:ext>
            </a:extLst>
          </p:cNvPr>
          <p:cNvSpPr>
            <a:spLocks noGrp="1"/>
          </p:cNvSpPr>
          <p:nvPr>
            <p:ph type="title"/>
          </p:nvPr>
        </p:nvSpPr>
        <p:spPr/>
        <p:txBody>
          <a:bodyPr/>
          <a:lstStyle/>
          <a:p>
            <a:r>
              <a:t>The Four Types of Work</a:t>
            </a:r>
          </a:p>
        </p:txBody>
      </p:sp>
      <p:sp>
        <p:nvSpPr>
          <p:cNvPr id="10" name="Item 1 Label">
            <a:extLst>
              <a:ext uri="{FF2B5EF4-FFF2-40B4-BE49-F238E27FC236}">
                <a16:creationId xmlns:a16="http://schemas.microsoft.com/office/drawing/2014/main" id="{A7613C78-599F-93B2-318A-8621ED883040}"/>
              </a:ext>
            </a:extLst>
          </p:cNvPr>
          <p:cNvSpPr>
            <a:spLocks noGrp="1"/>
          </p:cNvSpPr>
          <p:nvPr>
            <p:ph type="body" sz="quarter" idx="10"/>
          </p:nvPr>
        </p:nvSpPr>
        <p:spPr/>
        <p:txBody>
          <a:bodyPr/>
          <a:lstStyle/>
          <a:p>
            <a:r>
              <a:t>Planned Work</a:t>
            </a:r>
          </a:p>
        </p:txBody>
      </p:sp>
      <p:sp>
        <p:nvSpPr>
          <p:cNvPr id="11" name="Item 1 Description">
            <a:extLst>
              <a:ext uri="{FF2B5EF4-FFF2-40B4-BE49-F238E27FC236}">
                <a16:creationId xmlns:a16="http://schemas.microsoft.com/office/drawing/2014/main" id="{DDAB561E-8F0E-E475-4C35-5241A13E43D5}"/>
              </a:ext>
            </a:extLst>
          </p:cNvPr>
          <p:cNvSpPr>
            <a:spLocks noGrp="1"/>
          </p:cNvSpPr>
          <p:nvPr>
            <p:ph type="body" sz="quarter" idx="11"/>
          </p:nvPr>
        </p:nvSpPr>
        <p:spPr>
          <a:xfrm>
            <a:off x="380536" y="4590310"/>
            <a:ext cx="2410945" cy="732803"/>
          </a:xfrm>
        </p:spPr>
        <p:txBody>
          <a:bodyPr>
            <a:normAutofit lnSpcReduction="10000"/>
          </a:bodyPr>
          <a:lstStyle/>
          <a:p>
            <a:r>
              <a:rPr lang="en-US" dirty="0"/>
              <a:t>Strategic</a:t>
            </a:r>
            <a:br>
              <a:rPr lang="en-US" dirty="0"/>
            </a:br>
            <a:r>
              <a:rPr lang="en-US" dirty="0"/>
              <a:t>Projects</a:t>
            </a:r>
            <a:endParaRPr dirty="0"/>
          </a:p>
        </p:txBody>
      </p:sp>
      <p:sp>
        <p:nvSpPr>
          <p:cNvPr id="12" name="Item 2 Label">
            <a:extLst>
              <a:ext uri="{FF2B5EF4-FFF2-40B4-BE49-F238E27FC236}">
                <a16:creationId xmlns:a16="http://schemas.microsoft.com/office/drawing/2014/main" id="{8935271D-4670-99CD-6857-0BE012FD30BD}"/>
              </a:ext>
            </a:extLst>
          </p:cNvPr>
          <p:cNvSpPr>
            <a:spLocks noGrp="1"/>
          </p:cNvSpPr>
          <p:nvPr>
            <p:ph type="body" sz="quarter" idx="12"/>
          </p:nvPr>
        </p:nvSpPr>
        <p:spPr/>
        <p:txBody>
          <a:bodyPr/>
          <a:lstStyle/>
          <a:p>
            <a:r>
              <a:t>Unplanned Work</a:t>
            </a:r>
          </a:p>
        </p:txBody>
      </p:sp>
      <p:sp>
        <p:nvSpPr>
          <p:cNvPr id="13" name="Item 2 Description">
            <a:extLst>
              <a:ext uri="{FF2B5EF4-FFF2-40B4-BE49-F238E27FC236}">
                <a16:creationId xmlns:a16="http://schemas.microsoft.com/office/drawing/2014/main" id="{8DFC0B5D-6CDB-7275-8795-A13305D9CF62}"/>
              </a:ext>
            </a:extLst>
          </p:cNvPr>
          <p:cNvSpPr>
            <a:spLocks noGrp="1"/>
          </p:cNvSpPr>
          <p:nvPr>
            <p:ph type="body" sz="quarter" idx="13"/>
          </p:nvPr>
        </p:nvSpPr>
        <p:spPr>
          <a:xfrm>
            <a:off x="3401454" y="4590311"/>
            <a:ext cx="2410944" cy="732802"/>
          </a:xfrm>
        </p:spPr>
        <p:txBody>
          <a:bodyPr/>
          <a:lstStyle/>
          <a:p>
            <a:r>
              <a:rPr lang="en-US" dirty="0"/>
              <a:t>Emergencies</a:t>
            </a:r>
            <a:endParaRPr dirty="0"/>
          </a:p>
        </p:txBody>
      </p:sp>
      <p:sp>
        <p:nvSpPr>
          <p:cNvPr id="14" name="Item 3 Label">
            <a:extLst>
              <a:ext uri="{FF2B5EF4-FFF2-40B4-BE49-F238E27FC236}">
                <a16:creationId xmlns:a16="http://schemas.microsoft.com/office/drawing/2014/main" id="{7BE162FA-C964-2D53-0354-41BF5615822C}"/>
              </a:ext>
            </a:extLst>
          </p:cNvPr>
          <p:cNvSpPr>
            <a:spLocks noGrp="1"/>
          </p:cNvSpPr>
          <p:nvPr>
            <p:ph type="body" sz="quarter" idx="14"/>
          </p:nvPr>
        </p:nvSpPr>
        <p:spPr/>
        <p:txBody>
          <a:bodyPr/>
          <a:lstStyle/>
          <a:p>
            <a:r>
              <a:t>Maintenance Work</a:t>
            </a:r>
          </a:p>
        </p:txBody>
      </p:sp>
      <p:sp>
        <p:nvSpPr>
          <p:cNvPr id="15" name="Item 3 Description">
            <a:extLst>
              <a:ext uri="{FF2B5EF4-FFF2-40B4-BE49-F238E27FC236}">
                <a16:creationId xmlns:a16="http://schemas.microsoft.com/office/drawing/2014/main" id="{4AE27EBC-7296-AF0E-0703-5DBF891AF7A1}"/>
              </a:ext>
            </a:extLst>
          </p:cNvPr>
          <p:cNvSpPr>
            <a:spLocks noGrp="1"/>
          </p:cNvSpPr>
          <p:nvPr>
            <p:ph type="body" sz="quarter" idx="15"/>
          </p:nvPr>
        </p:nvSpPr>
        <p:spPr>
          <a:xfrm>
            <a:off x="6379604" y="4584948"/>
            <a:ext cx="2410944" cy="732802"/>
          </a:xfrm>
        </p:spPr>
        <p:txBody>
          <a:bodyPr>
            <a:normAutofit lnSpcReduction="10000"/>
          </a:bodyPr>
          <a:lstStyle/>
          <a:p>
            <a:r>
              <a:rPr lang="en-US" dirty="0"/>
              <a:t>“Keeping the lights on.”</a:t>
            </a:r>
            <a:endParaRPr dirty="0"/>
          </a:p>
        </p:txBody>
      </p:sp>
      <p:sp>
        <p:nvSpPr>
          <p:cNvPr id="16" name="Item 4 Label">
            <a:extLst>
              <a:ext uri="{FF2B5EF4-FFF2-40B4-BE49-F238E27FC236}">
                <a16:creationId xmlns:a16="http://schemas.microsoft.com/office/drawing/2014/main" id="{9600EEB5-5725-3236-9A54-E19344A6B106}"/>
              </a:ext>
            </a:extLst>
          </p:cNvPr>
          <p:cNvSpPr>
            <a:spLocks noGrp="1"/>
          </p:cNvSpPr>
          <p:nvPr>
            <p:ph type="body" sz="quarter" idx="16"/>
          </p:nvPr>
        </p:nvSpPr>
        <p:spPr/>
        <p:txBody>
          <a:bodyPr/>
          <a:lstStyle/>
          <a:p>
            <a:r>
              <a:t>Internal Work</a:t>
            </a:r>
          </a:p>
        </p:txBody>
      </p:sp>
      <p:sp>
        <p:nvSpPr>
          <p:cNvPr id="17" name="Item 4 Description">
            <a:extLst>
              <a:ext uri="{FF2B5EF4-FFF2-40B4-BE49-F238E27FC236}">
                <a16:creationId xmlns:a16="http://schemas.microsoft.com/office/drawing/2014/main" id="{10A369F9-F343-7A7E-A63A-804C289EF4BE}"/>
              </a:ext>
            </a:extLst>
          </p:cNvPr>
          <p:cNvSpPr>
            <a:spLocks noGrp="1"/>
          </p:cNvSpPr>
          <p:nvPr>
            <p:ph type="body" sz="quarter" idx="17"/>
          </p:nvPr>
        </p:nvSpPr>
        <p:spPr>
          <a:xfrm>
            <a:off x="9357754" y="4584948"/>
            <a:ext cx="2410944" cy="732802"/>
          </a:xfrm>
        </p:spPr>
        <p:txBody>
          <a:bodyPr>
            <a:normAutofit fontScale="77500" lnSpcReduction="20000"/>
          </a:bodyPr>
          <a:lstStyle/>
          <a:p>
            <a:r>
              <a:rPr lang="en-US" dirty="0"/>
              <a:t>Process Improvements &amp; Automation</a:t>
            </a:r>
            <a:endParaRPr dirty="0"/>
          </a:p>
        </p:txBody>
      </p:sp>
    </p:spTree>
    <p:extLst>
      <p:ext uri="{BB962C8B-B14F-4D97-AF65-F5344CB8AC3E}">
        <p14:creationId xmlns:p14="http://schemas.microsoft.com/office/powerpoint/2010/main" val="3448313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5"/>
          </p:nvPr>
        </p:nvSpPr>
        <p:spPr/>
        <p:txBody>
          <a:bodyPr/>
          <a:lstStyle/>
          <a:p>
            <a:r>
              <a:rPr lang="en-US" dirty="0"/>
              <a:t>Unplanned Work</a:t>
            </a:r>
          </a:p>
        </p:txBody>
      </p:sp>
      <p:sp>
        <p:nvSpPr>
          <p:cNvPr id="7" name="Content Placeholder 6"/>
          <p:cNvSpPr>
            <a:spLocks noGrp="1"/>
          </p:cNvSpPr>
          <p:nvPr>
            <p:ph sz="quarter" idx="14"/>
          </p:nvPr>
        </p:nvSpPr>
        <p:spPr/>
        <p:txBody>
          <a:bodyPr/>
          <a:lstStyle/>
          <a:p>
            <a:r>
              <a:rPr lang="en-US" dirty="0"/>
              <a:t>Changes</a:t>
            </a:r>
          </a:p>
        </p:txBody>
      </p:sp>
      <p:sp>
        <p:nvSpPr>
          <p:cNvPr id="6" name="Content Placeholder 5"/>
          <p:cNvSpPr>
            <a:spLocks noGrp="1"/>
          </p:cNvSpPr>
          <p:nvPr>
            <p:ph sz="quarter" idx="13"/>
          </p:nvPr>
        </p:nvSpPr>
        <p:spPr/>
        <p:txBody>
          <a:bodyPr/>
          <a:lstStyle/>
          <a:p>
            <a:r>
              <a:rPr lang="en-US" dirty="0"/>
              <a:t>Internal IT</a:t>
            </a:r>
            <a:br>
              <a:rPr lang="en-US" dirty="0"/>
            </a:br>
            <a:r>
              <a:rPr lang="en-US" dirty="0"/>
              <a:t>Projects</a:t>
            </a:r>
          </a:p>
        </p:txBody>
      </p:sp>
      <p:sp>
        <p:nvSpPr>
          <p:cNvPr id="4" name="Content Placeholder 3"/>
          <p:cNvSpPr>
            <a:spLocks noGrp="1"/>
          </p:cNvSpPr>
          <p:nvPr>
            <p:ph sz="quarter" idx="12"/>
          </p:nvPr>
        </p:nvSpPr>
        <p:spPr/>
        <p:txBody>
          <a:bodyPr/>
          <a:lstStyle/>
          <a:p>
            <a:r>
              <a:rPr lang="en-US" dirty="0"/>
              <a:t>Business</a:t>
            </a:r>
            <a:br>
              <a:rPr lang="en-US" dirty="0"/>
            </a:br>
            <a:r>
              <a:rPr lang="en-US" dirty="0"/>
              <a:t>Projects</a:t>
            </a:r>
          </a:p>
        </p:txBody>
      </p:sp>
      <p:sp>
        <p:nvSpPr>
          <p:cNvPr id="12" name="TextBox 11"/>
          <p:cNvSpPr txBox="1"/>
          <p:nvPr/>
        </p:nvSpPr>
        <p:spPr>
          <a:xfrm>
            <a:off x="701337" y="6085491"/>
            <a:ext cx="4195379" cy="400110"/>
          </a:xfrm>
          <a:prstGeom prst="rect">
            <a:avLst/>
          </a:prstGeom>
          <a:noFill/>
        </p:spPr>
        <p:txBody>
          <a:bodyPr wrap="none" rtlCol="0">
            <a:spAutoFit/>
          </a:bodyPr>
          <a:lstStyle/>
          <a:p>
            <a:r>
              <a:rPr lang="en-US" sz="2000" i="1" dirty="0">
                <a:latin typeface="+mj-lt"/>
              </a:rPr>
              <a:t>“The Phoenix Project” by Gene Kim</a:t>
            </a:r>
          </a:p>
        </p:txBody>
      </p:sp>
      <p:sp>
        <p:nvSpPr>
          <p:cNvPr id="3" name="Title 2"/>
          <p:cNvSpPr>
            <a:spLocks noGrp="1"/>
          </p:cNvSpPr>
          <p:nvPr>
            <p:ph type="title"/>
          </p:nvPr>
        </p:nvSpPr>
        <p:spPr/>
        <p:txBody>
          <a:bodyPr/>
          <a:lstStyle/>
          <a:p>
            <a:r>
              <a:rPr lang="en-US" dirty="0"/>
              <a:t>Four Types of Work in IT</a:t>
            </a:r>
          </a:p>
        </p:txBody>
      </p:sp>
    </p:spTree>
    <p:extLst>
      <p:ext uri="{BB962C8B-B14F-4D97-AF65-F5344CB8AC3E}">
        <p14:creationId xmlns:p14="http://schemas.microsoft.com/office/powerpoint/2010/main" val="451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bg/>
                                          </p:spTgt>
                                        </p:tgtEl>
                                        <p:attrNameLst>
                                          <p:attrName>style.visibility</p:attrName>
                                        </p:attrNameLst>
                                      </p:cBhvr>
                                      <p:to>
                                        <p:strVal val="visible"/>
                                      </p:to>
                                    </p:set>
                                    <p:animEffect transition="in" filter="fade">
                                      <p:cBhvr>
                                        <p:cTn id="31" dur="500"/>
                                        <p:tgtEl>
                                          <p:spTgt spid="8">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7" grpId="0" uiExpand="1" build="p" animBg="1"/>
      <p:bldP spid="6" grpId="0" uiExpand="1" build="p" animBg="1"/>
      <p:bldP spid="4"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5"/>
          </p:nvPr>
        </p:nvSpPr>
        <p:spPr/>
        <p:txBody>
          <a:bodyPr/>
          <a:lstStyle/>
          <a:p>
            <a:r>
              <a:rPr lang="en-US" dirty="0"/>
              <a:t>Unplanned Work</a:t>
            </a:r>
          </a:p>
        </p:txBody>
      </p:sp>
      <p:sp>
        <p:nvSpPr>
          <p:cNvPr id="7" name="Content Placeholder 6"/>
          <p:cNvSpPr>
            <a:spLocks noGrp="1"/>
          </p:cNvSpPr>
          <p:nvPr>
            <p:ph sz="quarter" idx="14"/>
          </p:nvPr>
        </p:nvSpPr>
        <p:spPr/>
        <p:txBody>
          <a:bodyPr/>
          <a:lstStyle/>
          <a:p>
            <a:r>
              <a:rPr lang="en-US" dirty="0"/>
              <a:t>Changes</a:t>
            </a:r>
          </a:p>
        </p:txBody>
      </p:sp>
      <p:sp>
        <p:nvSpPr>
          <p:cNvPr id="6" name="Content Placeholder 5"/>
          <p:cNvSpPr>
            <a:spLocks noGrp="1"/>
          </p:cNvSpPr>
          <p:nvPr>
            <p:ph sz="quarter" idx="13"/>
          </p:nvPr>
        </p:nvSpPr>
        <p:spPr/>
        <p:txBody>
          <a:bodyPr/>
          <a:lstStyle/>
          <a:p>
            <a:r>
              <a:rPr lang="en-US" dirty="0"/>
              <a:t>Internal IT</a:t>
            </a:r>
            <a:br>
              <a:rPr lang="en-US" dirty="0"/>
            </a:br>
            <a:r>
              <a:rPr lang="en-US" dirty="0"/>
              <a:t>Projects</a:t>
            </a:r>
          </a:p>
        </p:txBody>
      </p:sp>
      <p:sp>
        <p:nvSpPr>
          <p:cNvPr id="4" name="Content Placeholder 3"/>
          <p:cNvSpPr>
            <a:spLocks noGrp="1"/>
          </p:cNvSpPr>
          <p:nvPr>
            <p:ph sz="quarter" idx="12"/>
          </p:nvPr>
        </p:nvSpPr>
        <p:spPr/>
        <p:txBody>
          <a:bodyPr/>
          <a:lstStyle/>
          <a:p>
            <a:r>
              <a:rPr lang="en-US" dirty="0"/>
              <a:t>Business</a:t>
            </a:r>
            <a:br>
              <a:rPr lang="en-US" dirty="0"/>
            </a:br>
            <a:r>
              <a:rPr lang="en-US" dirty="0"/>
              <a:t>Projects</a:t>
            </a:r>
          </a:p>
        </p:txBody>
      </p:sp>
      <p:sp>
        <p:nvSpPr>
          <p:cNvPr id="12" name="TextBox 11"/>
          <p:cNvSpPr txBox="1"/>
          <p:nvPr/>
        </p:nvSpPr>
        <p:spPr>
          <a:xfrm>
            <a:off x="701337" y="6085491"/>
            <a:ext cx="4195379" cy="400110"/>
          </a:xfrm>
          <a:prstGeom prst="rect">
            <a:avLst/>
          </a:prstGeom>
          <a:noFill/>
        </p:spPr>
        <p:txBody>
          <a:bodyPr wrap="none" rtlCol="0">
            <a:spAutoFit/>
          </a:bodyPr>
          <a:lstStyle/>
          <a:p>
            <a:r>
              <a:rPr lang="en-US" sz="2000" i="1" dirty="0">
                <a:latin typeface="+mj-lt"/>
              </a:rPr>
              <a:t>“The Phoenix Project” by Gene Kim</a:t>
            </a:r>
          </a:p>
        </p:txBody>
      </p:sp>
      <p:sp>
        <p:nvSpPr>
          <p:cNvPr id="3" name="Title 2"/>
          <p:cNvSpPr>
            <a:spLocks noGrp="1"/>
          </p:cNvSpPr>
          <p:nvPr>
            <p:ph type="title"/>
          </p:nvPr>
        </p:nvSpPr>
        <p:spPr/>
        <p:txBody>
          <a:bodyPr/>
          <a:lstStyle/>
          <a:p>
            <a:r>
              <a:rPr lang="en-US" dirty="0"/>
              <a:t>Four Types of Work in IT</a:t>
            </a:r>
          </a:p>
        </p:txBody>
      </p:sp>
      <p:sp>
        <p:nvSpPr>
          <p:cNvPr id="14" name="Rectangle 13"/>
          <p:cNvSpPr/>
          <p:nvPr/>
        </p:nvSpPr>
        <p:spPr>
          <a:xfrm>
            <a:off x="337277" y="1551483"/>
            <a:ext cx="2153587" cy="1041816"/>
          </a:xfrm>
          <a:prstGeom prst="rect">
            <a:avLst/>
          </a:prstGeom>
          <a:solidFill>
            <a:schemeClr val="accent1"/>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lIns="182880" tIns="182880" rIns="182880" bIns="182880" rtlCol="0" anchor="ctr"/>
          <a:lstStyle/>
          <a:p>
            <a:pPr algn="ctr">
              <a:spcBef>
                <a:spcPts val="600"/>
              </a:spcBef>
            </a:pPr>
            <a:r>
              <a:rPr lang="en-US" dirty="0">
                <a:solidFill>
                  <a:schemeClr val="bg1"/>
                </a:solidFill>
              </a:rPr>
              <a:t>Profit &amp; Goals</a:t>
            </a:r>
          </a:p>
        </p:txBody>
      </p:sp>
      <p:sp>
        <p:nvSpPr>
          <p:cNvPr id="15" name="Rectangle 14"/>
          <p:cNvSpPr/>
          <p:nvPr/>
        </p:nvSpPr>
        <p:spPr>
          <a:xfrm>
            <a:off x="9803568" y="1551483"/>
            <a:ext cx="2153587" cy="1041816"/>
          </a:xfrm>
          <a:prstGeom prst="rect">
            <a:avLst/>
          </a:prstGeom>
          <a:solidFill>
            <a:schemeClr val="accent1"/>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lIns="182880" tIns="182880" rIns="182880" bIns="182880" rtlCol="0" anchor="ctr"/>
          <a:lstStyle/>
          <a:p>
            <a:pPr algn="ctr">
              <a:spcBef>
                <a:spcPts val="600"/>
              </a:spcBef>
            </a:pPr>
            <a:r>
              <a:rPr lang="en-US" dirty="0">
                <a:solidFill>
                  <a:schemeClr val="bg1"/>
                </a:solidFill>
              </a:rPr>
              <a:t>Efficiency, Infrastructure, Overhead</a:t>
            </a:r>
          </a:p>
        </p:txBody>
      </p:sp>
      <p:sp>
        <p:nvSpPr>
          <p:cNvPr id="16" name="Rectangle 15"/>
          <p:cNvSpPr/>
          <p:nvPr/>
        </p:nvSpPr>
        <p:spPr>
          <a:xfrm>
            <a:off x="9803567" y="5087531"/>
            <a:ext cx="2153587" cy="1041816"/>
          </a:xfrm>
          <a:prstGeom prst="rect">
            <a:avLst/>
          </a:prstGeom>
          <a:solidFill>
            <a:schemeClr val="accent1"/>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lIns="182880" tIns="182880" rIns="182880" bIns="182880" rtlCol="0" anchor="ctr"/>
          <a:lstStyle/>
          <a:p>
            <a:pPr algn="ctr">
              <a:spcBef>
                <a:spcPts val="600"/>
              </a:spcBef>
            </a:pPr>
            <a:r>
              <a:rPr lang="en-US" dirty="0">
                <a:solidFill>
                  <a:schemeClr val="bg1"/>
                </a:solidFill>
              </a:rPr>
              <a:t>Emergencies</a:t>
            </a:r>
            <a:endParaRPr lang="en-US" sz="2000" dirty="0">
              <a:solidFill>
                <a:schemeClr val="bg1"/>
              </a:solidFill>
            </a:endParaRPr>
          </a:p>
        </p:txBody>
      </p:sp>
      <p:sp>
        <p:nvSpPr>
          <p:cNvPr id="17" name="Rectangle 16"/>
          <p:cNvSpPr/>
          <p:nvPr/>
        </p:nvSpPr>
        <p:spPr>
          <a:xfrm>
            <a:off x="337277" y="5087531"/>
            <a:ext cx="2153587" cy="1041816"/>
          </a:xfrm>
          <a:prstGeom prst="rect">
            <a:avLst/>
          </a:prstGeom>
          <a:solidFill>
            <a:schemeClr val="accent1"/>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lIns="182880" tIns="182880" rIns="182880" bIns="182880" rtlCol="0" anchor="ctr"/>
          <a:lstStyle/>
          <a:p>
            <a:pPr algn="ctr">
              <a:spcBef>
                <a:spcPts val="600"/>
              </a:spcBef>
            </a:pPr>
            <a:r>
              <a:rPr lang="en-US" dirty="0">
                <a:solidFill>
                  <a:schemeClr val="bg1"/>
                </a:solidFill>
              </a:rPr>
              <a:t>Maintenance</a:t>
            </a:r>
            <a:endParaRPr lang="en-US" sz="2000" dirty="0">
              <a:solidFill>
                <a:schemeClr val="bg1"/>
              </a:solidFill>
            </a:endParaRPr>
          </a:p>
        </p:txBody>
      </p:sp>
    </p:spTree>
    <p:extLst>
      <p:ext uri="{BB962C8B-B14F-4D97-AF65-F5344CB8AC3E}">
        <p14:creationId xmlns:p14="http://schemas.microsoft.com/office/powerpoint/2010/main" val="189261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5"/>
          </p:nvPr>
        </p:nvSpPr>
        <p:spPr/>
        <p:txBody>
          <a:bodyPr/>
          <a:lstStyle/>
          <a:p>
            <a:r>
              <a:rPr lang="en-US" dirty="0"/>
              <a:t>Unplanned Work</a:t>
            </a:r>
          </a:p>
        </p:txBody>
      </p:sp>
      <p:sp>
        <p:nvSpPr>
          <p:cNvPr id="7" name="Content Placeholder 6"/>
          <p:cNvSpPr>
            <a:spLocks noGrp="1"/>
          </p:cNvSpPr>
          <p:nvPr>
            <p:ph sz="quarter" idx="14"/>
          </p:nvPr>
        </p:nvSpPr>
        <p:spPr/>
        <p:txBody>
          <a:bodyPr/>
          <a:lstStyle/>
          <a:p>
            <a:r>
              <a:rPr lang="en-US" dirty="0"/>
              <a:t>Changes</a:t>
            </a:r>
          </a:p>
        </p:txBody>
      </p:sp>
      <p:sp>
        <p:nvSpPr>
          <p:cNvPr id="6" name="Content Placeholder 5"/>
          <p:cNvSpPr>
            <a:spLocks noGrp="1"/>
          </p:cNvSpPr>
          <p:nvPr>
            <p:ph sz="quarter" idx="13"/>
          </p:nvPr>
        </p:nvSpPr>
        <p:spPr/>
        <p:txBody>
          <a:bodyPr/>
          <a:lstStyle/>
          <a:p>
            <a:r>
              <a:rPr lang="en-US" dirty="0"/>
              <a:t>Internal IT</a:t>
            </a:r>
            <a:br>
              <a:rPr lang="en-US" dirty="0"/>
            </a:br>
            <a:r>
              <a:rPr lang="en-US" dirty="0"/>
              <a:t>Projects</a:t>
            </a:r>
          </a:p>
        </p:txBody>
      </p:sp>
      <p:sp>
        <p:nvSpPr>
          <p:cNvPr id="4" name="Content Placeholder 3"/>
          <p:cNvSpPr>
            <a:spLocks noGrp="1"/>
          </p:cNvSpPr>
          <p:nvPr>
            <p:ph sz="quarter" idx="12"/>
          </p:nvPr>
        </p:nvSpPr>
        <p:spPr/>
        <p:txBody>
          <a:bodyPr/>
          <a:lstStyle/>
          <a:p>
            <a:r>
              <a:rPr lang="en-US" dirty="0"/>
              <a:t>Business</a:t>
            </a:r>
            <a:br>
              <a:rPr lang="en-US" dirty="0"/>
            </a:br>
            <a:r>
              <a:rPr lang="en-US" dirty="0"/>
              <a:t>Projects</a:t>
            </a:r>
          </a:p>
        </p:txBody>
      </p:sp>
      <p:sp>
        <p:nvSpPr>
          <p:cNvPr id="12" name="TextBox 11"/>
          <p:cNvSpPr txBox="1"/>
          <p:nvPr/>
        </p:nvSpPr>
        <p:spPr>
          <a:xfrm>
            <a:off x="701337" y="6085491"/>
            <a:ext cx="4195379" cy="400110"/>
          </a:xfrm>
          <a:prstGeom prst="rect">
            <a:avLst/>
          </a:prstGeom>
          <a:noFill/>
        </p:spPr>
        <p:txBody>
          <a:bodyPr wrap="none" rtlCol="0">
            <a:spAutoFit/>
          </a:bodyPr>
          <a:lstStyle/>
          <a:p>
            <a:r>
              <a:rPr lang="en-US" sz="2000" i="1" dirty="0">
                <a:latin typeface="+mj-lt"/>
              </a:rPr>
              <a:t>“The Phoenix Project” by Gene Kim</a:t>
            </a:r>
          </a:p>
        </p:txBody>
      </p:sp>
      <p:sp>
        <p:nvSpPr>
          <p:cNvPr id="3" name="Title 2"/>
          <p:cNvSpPr>
            <a:spLocks noGrp="1"/>
          </p:cNvSpPr>
          <p:nvPr>
            <p:ph type="title"/>
          </p:nvPr>
        </p:nvSpPr>
        <p:spPr/>
        <p:txBody>
          <a:bodyPr/>
          <a:lstStyle/>
          <a:p>
            <a:r>
              <a:rPr lang="en-US" dirty="0"/>
              <a:t>Four Types of Work in IT</a:t>
            </a:r>
          </a:p>
        </p:txBody>
      </p:sp>
      <p:sp>
        <p:nvSpPr>
          <p:cNvPr id="14" name="Rectangle 13"/>
          <p:cNvSpPr/>
          <p:nvPr/>
        </p:nvSpPr>
        <p:spPr>
          <a:xfrm>
            <a:off x="337277" y="1551483"/>
            <a:ext cx="2153587" cy="1041816"/>
          </a:xfrm>
          <a:prstGeom prst="rect">
            <a:avLst/>
          </a:prstGeom>
          <a:solidFill>
            <a:schemeClr val="accent1"/>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lIns="182880" tIns="182880" rIns="182880" bIns="182880" rtlCol="0" anchor="ctr"/>
          <a:lstStyle/>
          <a:p>
            <a:pPr algn="ctr">
              <a:spcBef>
                <a:spcPts val="600"/>
              </a:spcBef>
            </a:pPr>
            <a:r>
              <a:rPr lang="en-US" dirty="0">
                <a:solidFill>
                  <a:schemeClr val="bg1"/>
                </a:solidFill>
              </a:rPr>
              <a:t>Profit &amp; Goals</a:t>
            </a:r>
          </a:p>
        </p:txBody>
      </p:sp>
      <p:sp>
        <p:nvSpPr>
          <p:cNvPr id="15" name="Rectangle 14"/>
          <p:cNvSpPr/>
          <p:nvPr/>
        </p:nvSpPr>
        <p:spPr>
          <a:xfrm>
            <a:off x="9803568" y="1551483"/>
            <a:ext cx="2153587" cy="1041816"/>
          </a:xfrm>
          <a:prstGeom prst="rect">
            <a:avLst/>
          </a:prstGeom>
          <a:solidFill>
            <a:schemeClr val="accent1"/>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lIns="182880" tIns="182880" rIns="182880" bIns="182880" rtlCol="0" anchor="ctr"/>
          <a:lstStyle/>
          <a:p>
            <a:pPr algn="ctr">
              <a:spcBef>
                <a:spcPts val="600"/>
              </a:spcBef>
            </a:pPr>
            <a:r>
              <a:rPr lang="en-US" dirty="0">
                <a:solidFill>
                  <a:schemeClr val="bg1"/>
                </a:solidFill>
              </a:rPr>
              <a:t>Efficiency, Infrastructure, Overhead</a:t>
            </a:r>
          </a:p>
        </p:txBody>
      </p:sp>
      <p:sp>
        <p:nvSpPr>
          <p:cNvPr id="16" name="Rectangle 15"/>
          <p:cNvSpPr/>
          <p:nvPr/>
        </p:nvSpPr>
        <p:spPr>
          <a:xfrm>
            <a:off x="9803567" y="5087531"/>
            <a:ext cx="2153587" cy="1041816"/>
          </a:xfrm>
          <a:prstGeom prst="rect">
            <a:avLst/>
          </a:prstGeom>
          <a:solidFill>
            <a:schemeClr val="accent1"/>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lIns="182880" tIns="182880" rIns="182880" bIns="182880" rtlCol="0" anchor="ctr"/>
          <a:lstStyle/>
          <a:p>
            <a:pPr algn="ctr">
              <a:spcBef>
                <a:spcPts val="600"/>
              </a:spcBef>
            </a:pPr>
            <a:r>
              <a:rPr lang="en-US" dirty="0">
                <a:solidFill>
                  <a:schemeClr val="bg1"/>
                </a:solidFill>
              </a:rPr>
              <a:t>Emergencies</a:t>
            </a:r>
            <a:endParaRPr lang="en-US" sz="2000" dirty="0">
              <a:solidFill>
                <a:schemeClr val="bg1"/>
              </a:solidFill>
            </a:endParaRPr>
          </a:p>
        </p:txBody>
      </p:sp>
      <p:sp>
        <p:nvSpPr>
          <p:cNvPr id="17" name="Rectangle 16"/>
          <p:cNvSpPr/>
          <p:nvPr/>
        </p:nvSpPr>
        <p:spPr>
          <a:xfrm>
            <a:off x="337277" y="5087531"/>
            <a:ext cx="2153587" cy="1041816"/>
          </a:xfrm>
          <a:prstGeom prst="rect">
            <a:avLst/>
          </a:prstGeom>
          <a:solidFill>
            <a:schemeClr val="accent1"/>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lIns="182880" tIns="182880" rIns="182880" bIns="182880" rtlCol="0" anchor="ctr"/>
          <a:lstStyle/>
          <a:p>
            <a:pPr algn="ctr">
              <a:spcBef>
                <a:spcPts val="600"/>
              </a:spcBef>
            </a:pPr>
            <a:r>
              <a:rPr lang="en-US" dirty="0">
                <a:solidFill>
                  <a:schemeClr val="bg1"/>
                </a:solidFill>
              </a:rPr>
              <a:t>Maintenance</a:t>
            </a:r>
            <a:endParaRPr lang="en-US" sz="2000" dirty="0">
              <a:solidFill>
                <a:schemeClr val="bg1"/>
              </a:solidFill>
            </a:endParaRPr>
          </a:p>
        </p:txBody>
      </p:sp>
      <p:sp>
        <p:nvSpPr>
          <p:cNvPr id="2" name="Rectangle 1"/>
          <p:cNvSpPr/>
          <p:nvPr/>
        </p:nvSpPr>
        <p:spPr>
          <a:xfrm>
            <a:off x="4135273" y="3348253"/>
            <a:ext cx="1742364" cy="395785"/>
          </a:xfrm>
          <a:prstGeom prst="rect">
            <a:avLst/>
          </a:prstGeom>
          <a:solidFill>
            <a:srgbClr val="00B0F0"/>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lIns="182880" tIns="182880" rIns="182880" bIns="182880" rtlCol="0" anchor="ctr"/>
          <a:lstStyle/>
          <a:p>
            <a:pPr algn="ctr">
              <a:spcBef>
                <a:spcPts val="600"/>
              </a:spcBef>
            </a:pPr>
            <a:r>
              <a:rPr lang="en-US" sz="1600" dirty="0">
                <a:solidFill>
                  <a:schemeClr val="bg1"/>
                </a:solidFill>
              </a:rPr>
              <a:t>Makes Money</a:t>
            </a:r>
          </a:p>
        </p:txBody>
      </p:sp>
      <p:sp>
        <p:nvSpPr>
          <p:cNvPr id="13" name="Rectangle 12"/>
          <p:cNvSpPr/>
          <p:nvPr/>
        </p:nvSpPr>
        <p:spPr>
          <a:xfrm>
            <a:off x="6289345" y="3348252"/>
            <a:ext cx="1742364" cy="395785"/>
          </a:xfrm>
          <a:prstGeom prst="rect">
            <a:avLst/>
          </a:prstGeom>
          <a:solidFill>
            <a:srgbClr val="00B0F0"/>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lIns="182880" tIns="182880" rIns="182880" bIns="182880" rtlCol="0" anchor="ctr"/>
          <a:lstStyle/>
          <a:p>
            <a:pPr algn="ctr">
              <a:spcBef>
                <a:spcPts val="600"/>
              </a:spcBef>
            </a:pPr>
            <a:r>
              <a:rPr lang="en-US" sz="1600" dirty="0">
                <a:solidFill>
                  <a:schemeClr val="bg1"/>
                </a:solidFill>
              </a:rPr>
              <a:t>Saves Money</a:t>
            </a:r>
          </a:p>
        </p:txBody>
      </p:sp>
      <p:sp>
        <p:nvSpPr>
          <p:cNvPr id="18" name="Rectangle 17"/>
          <p:cNvSpPr/>
          <p:nvPr/>
        </p:nvSpPr>
        <p:spPr>
          <a:xfrm>
            <a:off x="4135273" y="4183877"/>
            <a:ext cx="1742364" cy="395785"/>
          </a:xfrm>
          <a:prstGeom prst="rect">
            <a:avLst/>
          </a:prstGeom>
          <a:solidFill>
            <a:srgbClr val="00B0F0"/>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lIns="182880" tIns="182880" rIns="182880" bIns="182880" rtlCol="0" anchor="ctr"/>
          <a:lstStyle/>
          <a:p>
            <a:pPr algn="ctr">
              <a:spcBef>
                <a:spcPts val="600"/>
              </a:spcBef>
            </a:pPr>
            <a:r>
              <a:rPr lang="en-US" sz="1600" dirty="0">
                <a:solidFill>
                  <a:schemeClr val="bg1"/>
                </a:solidFill>
              </a:rPr>
              <a:t>??? / Neutral</a:t>
            </a:r>
          </a:p>
        </p:txBody>
      </p:sp>
      <p:sp>
        <p:nvSpPr>
          <p:cNvPr id="20" name="Rectangle 19"/>
          <p:cNvSpPr/>
          <p:nvPr/>
        </p:nvSpPr>
        <p:spPr>
          <a:xfrm>
            <a:off x="6289345" y="4183877"/>
            <a:ext cx="1742364" cy="395785"/>
          </a:xfrm>
          <a:prstGeom prst="rect">
            <a:avLst/>
          </a:prstGeom>
          <a:solidFill>
            <a:srgbClr val="00B0F0"/>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lIns="182880" tIns="182880" rIns="182880" bIns="182880" rtlCol="0" anchor="ctr"/>
          <a:lstStyle/>
          <a:p>
            <a:pPr algn="ctr">
              <a:spcBef>
                <a:spcPts val="600"/>
              </a:spcBef>
            </a:pPr>
            <a:r>
              <a:rPr lang="en-US" sz="1600" dirty="0">
                <a:solidFill>
                  <a:schemeClr val="bg1"/>
                </a:solidFill>
              </a:rPr>
              <a:t>Burns $$$$$</a:t>
            </a:r>
          </a:p>
        </p:txBody>
      </p:sp>
    </p:spTree>
    <p:extLst>
      <p:ext uri="{BB962C8B-B14F-4D97-AF65-F5344CB8AC3E}">
        <p14:creationId xmlns:p14="http://schemas.microsoft.com/office/powerpoint/2010/main" val="266727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8"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a:blip r:embed="rId3">
            <a:extLst>
              <a:ext uri="{28A0092B-C50C-407E-A947-70E740481C1C}">
                <a14:useLocalDpi xmlns:a14="http://schemas.microsoft.com/office/drawing/2010/main" val="0"/>
              </a:ext>
            </a:extLst>
          </a:blip>
          <a:srcRect t="7947" b="7947"/>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a:xfrm>
            <a:off x="5231566" y="0"/>
            <a:ext cx="7014601" cy="1552531"/>
          </a:xfrm>
        </p:spPr>
        <p:txBody>
          <a:bodyPr>
            <a:normAutofit/>
          </a:bodyPr>
          <a:lstStyle/>
          <a:p>
            <a:r>
              <a:rPr lang="en-US" sz="4000" dirty="0"/>
              <a:t>Your metrics probably stink.</a:t>
            </a:r>
            <a:endParaRPr sz="4000" dirty="0"/>
          </a:p>
        </p:txBody>
      </p:sp>
    </p:spTree>
    <p:extLst>
      <p:ext uri="{BB962C8B-B14F-4D97-AF65-F5344CB8AC3E}">
        <p14:creationId xmlns:p14="http://schemas.microsoft.com/office/powerpoint/2010/main" val="6371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Story points measure effort guesses, not outcomes</a:t>
            </a:r>
          </a:p>
          <a:p>
            <a:r>
              <a:t>Velocity rewards inflation, not delivery</a:t>
            </a:r>
          </a:p>
          <a:p>
            <a:r>
              <a:t>Flow metrics measure what actually happened</a:t>
            </a:r>
          </a:p>
          <a:p>
            <a:r>
              <a:t>Observing reality is a generative act</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Abandon Your Current Metrics</a:t>
            </a:r>
          </a:p>
        </p:txBody>
      </p:sp>
    </p:spTree>
    <p:extLst>
      <p:ext uri="{BB962C8B-B14F-4D97-AF65-F5344CB8AC3E}">
        <p14:creationId xmlns:p14="http://schemas.microsoft.com/office/powerpoint/2010/main" val="2294743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CEF23-4C55-6EC6-7A69-58D0C99C41A5}"/>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FFCF41D8-6474-9CA2-BA5D-98CE87B0E127}"/>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813B643C-8805-73C3-CFC4-21AD7A66DA6C}"/>
              </a:ext>
            </a:extLst>
          </p:cNvPr>
          <p:cNvSpPr>
            <a:spLocks noGrp="1"/>
          </p:cNvSpPr>
          <p:nvPr>
            <p:ph type="title"/>
          </p:nvPr>
        </p:nvSpPr>
        <p:spPr/>
        <p:txBody>
          <a:bodyPr/>
          <a:lstStyle/>
          <a:p>
            <a:r>
              <a:t>What If You Could Predict Without Estimating?</a:t>
            </a:r>
          </a:p>
        </p:txBody>
      </p:sp>
    </p:spTree>
    <p:extLst>
      <p:ext uri="{BB962C8B-B14F-4D97-AF65-F5344CB8AC3E}">
        <p14:creationId xmlns:p14="http://schemas.microsoft.com/office/powerpoint/2010/main" val="2300712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b="1" dirty="0"/>
              <a:t>Fluency</a:t>
            </a:r>
            <a:r>
              <a:rPr dirty="0"/>
              <a:t> — so leadership is ambient, not performed</a:t>
            </a:r>
          </a:p>
          <a:p>
            <a:r>
              <a:rPr b="1" dirty="0"/>
              <a:t>Awareness</a:t>
            </a:r>
            <a:r>
              <a:rPr dirty="0"/>
              <a:t> — so you notice which mode you're in</a:t>
            </a:r>
          </a:p>
          <a:p>
            <a:r>
              <a:rPr b="1" dirty="0"/>
              <a:t>New Common Sense </a:t>
            </a:r>
            <a:r>
              <a:rPr dirty="0"/>
              <a:t>— so people want to follow you</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Three Things a Leader Needs</a:t>
            </a:r>
          </a:p>
        </p:txBody>
      </p:sp>
    </p:spTree>
    <p:extLst>
      <p:ext uri="{BB962C8B-B14F-4D97-AF65-F5344CB8AC3E}">
        <p14:creationId xmlns:p14="http://schemas.microsoft.com/office/powerpoint/2010/main" val="2294743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E4FC4C81-ECE2-4583-0762-65D02969ABB1}"/>
              </a:ext>
            </a:extLst>
          </p:cNvPr>
          <p:cNvSpPr>
            <a:spLocks noGrp="1"/>
          </p:cNvSpPr>
          <p:nvPr>
            <p:ph type="title"/>
          </p:nvPr>
        </p:nvSpPr>
        <p:spPr/>
        <p:txBody>
          <a:bodyPr/>
          <a:lstStyle/>
          <a:p>
            <a:r>
              <a:t>The Mountain Biker</a:t>
            </a:r>
          </a:p>
        </p:txBody>
      </p:sp>
      <p:sp>
        <p:nvSpPr>
          <p:cNvPr id="8" name="Item 1 Label">
            <a:extLst>
              <a:ext uri="{FF2B5EF4-FFF2-40B4-BE49-F238E27FC236}">
                <a16:creationId xmlns:a16="http://schemas.microsoft.com/office/drawing/2014/main" id="{691CF771-7375-C7FD-E11C-217D7E98CD5E}"/>
              </a:ext>
            </a:extLst>
          </p:cNvPr>
          <p:cNvSpPr>
            <a:spLocks noGrp="1"/>
          </p:cNvSpPr>
          <p:nvPr>
            <p:ph type="body" sz="quarter" idx="10"/>
          </p:nvPr>
        </p:nvSpPr>
        <p:spPr/>
        <p:txBody>
          <a:bodyPr/>
          <a:lstStyle/>
          <a:p>
            <a:r>
              <a:t>Fluency</a:t>
            </a:r>
          </a:p>
        </p:txBody>
      </p:sp>
      <p:sp>
        <p:nvSpPr>
          <p:cNvPr id="9" name="Item 1 Description">
            <a:extLst>
              <a:ext uri="{FF2B5EF4-FFF2-40B4-BE49-F238E27FC236}">
                <a16:creationId xmlns:a16="http://schemas.microsoft.com/office/drawing/2014/main" id="{6ECEF552-EC82-64AB-111B-56F3AE07D048}"/>
              </a:ext>
            </a:extLst>
          </p:cNvPr>
          <p:cNvSpPr>
            <a:spLocks noGrp="1"/>
          </p:cNvSpPr>
          <p:nvPr>
            <p:ph type="body" sz="quarter" idx="11"/>
          </p:nvPr>
        </p:nvSpPr>
        <p:spPr>
          <a:xfrm>
            <a:off x="821341" y="4972049"/>
            <a:ext cx="2978150" cy="740419"/>
          </a:xfrm>
        </p:spPr>
        <p:txBody>
          <a:bodyPr>
            <a:normAutofit fontScale="92500"/>
          </a:bodyPr>
          <a:lstStyle/>
          <a:p>
            <a:r>
              <a:rPr lang="en-US" dirty="0"/>
              <a:t>Handle the </a:t>
            </a:r>
            <a:br>
              <a:rPr lang="en-US" dirty="0"/>
            </a:br>
            <a:r>
              <a:rPr lang="en-US" dirty="0"/>
              <a:t>immediate, day-to-day</a:t>
            </a:r>
            <a:endParaRPr dirty="0"/>
          </a:p>
        </p:txBody>
      </p:sp>
      <p:sp>
        <p:nvSpPr>
          <p:cNvPr id="10" name="Item 2 Label">
            <a:extLst>
              <a:ext uri="{FF2B5EF4-FFF2-40B4-BE49-F238E27FC236}">
                <a16:creationId xmlns:a16="http://schemas.microsoft.com/office/drawing/2014/main" id="{B1C1A667-595B-C78A-FCE7-094B6B38CD8B}"/>
              </a:ext>
            </a:extLst>
          </p:cNvPr>
          <p:cNvSpPr>
            <a:spLocks noGrp="1"/>
          </p:cNvSpPr>
          <p:nvPr>
            <p:ph type="body" sz="quarter" idx="12"/>
          </p:nvPr>
        </p:nvSpPr>
        <p:spPr/>
        <p:txBody>
          <a:bodyPr/>
          <a:lstStyle/>
          <a:p>
            <a:r>
              <a:t>Awareness</a:t>
            </a:r>
          </a:p>
        </p:txBody>
      </p:sp>
      <p:sp>
        <p:nvSpPr>
          <p:cNvPr id="11" name="Item 2 Description">
            <a:extLst>
              <a:ext uri="{FF2B5EF4-FFF2-40B4-BE49-F238E27FC236}">
                <a16:creationId xmlns:a16="http://schemas.microsoft.com/office/drawing/2014/main" id="{BA4D177D-5A2B-CC96-988A-F1555674C1D8}"/>
              </a:ext>
            </a:extLst>
          </p:cNvPr>
          <p:cNvSpPr>
            <a:spLocks noGrp="1"/>
          </p:cNvSpPr>
          <p:nvPr>
            <p:ph type="body" sz="quarter" idx="13"/>
          </p:nvPr>
        </p:nvSpPr>
        <p:spPr>
          <a:xfrm>
            <a:off x="4606925" y="4972050"/>
            <a:ext cx="2978150" cy="740418"/>
          </a:xfrm>
        </p:spPr>
        <p:txBody>
          <a:bodyPr/>
          <a:lstStyle/>
          <a:p>
            <a:r>
              <a:rPr lang="en-US" dirty="0"/>
              <a:t>“Head on a swivel”</a:t>
            </a:r>
            <a:endParaRPr dirty="0"/>
          </a:p>
        </p:txBody>
      </p:sp>
      <p:sp>
        <p:nvSpPr>
          <p:cNvPr id="12" name="Item 3 Label">
            <a:extLst>
              <a:ext uri="{FF2B5EF4-FFF2-40B4-BE49-F238E27FC236}">
                <a16:creationId xmlns:a16="http://schemas.microsoft.com/office/drawing/2014/main" id="{E4B6DC73-5B35-40D1-01CD-FCD9C30C6783}"/>
              </a:ext>
            </a:extLst>
          </p:cNvPr>
          <p:cNvSpPr>
            <a:spLocks noGrp="1"/>
          </p:cNvSpPr>
          <p:nvPr>
            <p:ph type="body" sz="quarter" idx="14"/>
          </p:nvPr>
        </p:nvSpPr>
        <p:spPr/>
        <p:txBody>
          <a:bodyPr/>
          <a:lstStyle/>
          <a:p>
            <a:r>
              <a:t>New Common Sense</a:t>
            </a:r>
          </a:p>
        </p:txBody>
      </p:sp>
      <p:sp>
        <p:nvSpPr>
          <p:cNvPr id="13" name="Item 3 Description">
            <a:extLst>
              <a:ext uri="{FF2B5EF4-FFF2-40B4-BE49-F238E27FC236}">
                <a16:creationId xmlns:a16="http://schemas.microsoft.com/office/drawing/2014/main" id="{90977316-0653-21F6-6E16-CF4C9D866EFB}"/>
              </a:ext>
            </a:extLst>
          </p:cNvPr>
          <p:cNvSpPr>
            <a:spLocks noGrp="1"/>
          </p:cNvSpPr>
          <p:nvPr>
            <p:ph type="body" sz="quarter" idx="15"/>
          </p:nvPr>
        </p:nvSpPr>
        <p:spPr>
          <a:xfrm>
            <a:off x="8392509" y="4972049"/>
            <a:ext cx="2978150" cy="740418"/>
          </a:xfrm>
        </p:spPr>
        <p:txBody>
          <a:bodyPr>
            <a:normAutofit lnSpcReduction="10000"/>
          </a:bodyPr>
          <a:lstStyle/>
          <a:p>
            <a:r>
              <a:rPr lang="en-US" dirty="0"/>
              <a:t>“Where should we be going?”</a:t>
            </a:r>
            <a:endParaRPr dirty="0"/>
          </a:p>
        </p:txBody>
      </p:sp>
    </p:spTree>
    <p:extLst>
      <p:ext uri="{BB962C8B-B14F-4D97-AF65-F5344CB8AC3E}">
        <p14:creationId xmlns:p14="http://schemas.microsoft.com/office/powerpoint/2010/main" val="234475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Benjamin Day</a:t>
            </a:r>
          </a:p>
        </p:txBody>
      </p:sp>
      <p:sp>
        <p:nvSpPr>
          <p:cNvPr id="3" name="Content Placeholder 2"/>
          <p:cNvSpPr>
            <a:spLocks noGrp="1"/>
          </p:cNvSpPr>
          <p:nvPr>
            <p:ph sz="half" idx="1"/>
          </p:nvPr>
        </p:nvSpPr>
        <p:spPr>
          <a:xfrm>
            <a:off x="838201" y="1825626"/>
            <a:ext cx="5319319" cy="4021444"/>
          </a:xfrm>
        </p:spPr>
        <p:txBody>
          <a:bodyPr>
            <a:normAutofit/>
          </a:bodyPr>
          <a:lstStyle/>
          <a:p>
            <a:r>
              <a:rPr lang="en-US" dirty="0"/>
              <a:t>Software Delivery Rescue</a:t>
            </a:r>
          </a:p>
          <a:p>
            <a:r>
              <a:rPr lang="en-US" dirty="0"/>
              <a:t>Therapist for Teams</a:t>
            </a:r>
          </a:p>
          <a:p>
            <a:pPr>
              <a:lnSpc>
                <a:spcPct val="100000"/>
              </a:lnSpc>
            </a:pPr>
            <a:r>
              <a:rPr lang="en-US" dirty="0"/>
              <a:t>.NET, Azure, DevOps, Architecture</a:t>
            </a:r>
          </a:p>
          <a:p>
            <a:r>
              <a:rPr lang="en-US" dirty="0"/>
              <a:t>Fractional CTO &amp; delivery diagnostics</a:t>
            </a:r>
          </a:p>
          <a:p>
            <a:r>
              <a:rPr lang="en-US" dirty="0"/>
              <a:t>Microsoft MVP</a:t>
            </a:r>
          </a:p>
          <a:p>
            <a:r>
              <a:rPr lang="en-US" dirty="0"/>
              <a:t>@benday</a:t>
            </a:r>
          </a:p>
        </p:txBody>
      </p:sp>
      <p:pic>
        <p:nvPicPr>
          <p:cNvPr id="6" name="Picture 5" descr="bendayLogo"/>
          <p:cNvPicPr>
            <a:picLocks noChangeAspect="1" noChangeArrowheads="1"/>
          </p:cNvPicPr>
          <p:nvPr/>
        </p:nvPicPr>
        <p:blipFill>
          <a:blip r:embed="rId2" cstate="print"/>
          <a:srcRect/>
          <a:stretch>
            <a:fillRect/>
          </a:stretch>
        </p:blipFill>
        <p:spPr bwMode="auto">
          <a:xfrm>
            <a:off x="6396036" y="1825626"/>
            <a:ext cx="5142583" cy="1038686"/>
          </a:xfrm>
          <a:prstGeom prst="rect">
            <a:avLst/>
          </a:prstGeom>
          <a:noFill/>
          <a:ln w="9525">
            <a:noFill/>
            <a:miter lim="8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4200" y="3500740"/>
            <a:ext cx="1659599" cy="671215"/>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4FF65604-E4DA-7209-A2C2-D5BFEF22D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8642" y="2999250"/>
            <a:ext cx="1828800" cy="1828800"/>
          </a:xfrm>
          <a:prstGeom prst="rect">
            <a:avLst/>
          </a:prstGeom>
          <a:ln>
            <a:solidFill>
              <a:schemeClr val="tx1"/>
            </a:solidFill>
          </a:ln>
        </p:spPr>
      </p:pic>
      <p:sp>
        <p:nvSpPr>
          <p:cNvPr id="7" name="TextBox 6">
            <a:extLst>
              <a:ext uri="{FF2B5EF4-FFF2-40B4-BE49-F238E27FC236}">
                <a16:creationId xmlns:a16="http://schemas.microsoft.com/office/drawing/2014/main" id="{FF3A8A5C-68F0-24B7-5436-3379D06C4C17}"/>
              </a:ext>
            </a:extLst>
          </p:cNvPr>
          <p:cNvSpPr txBox="1"/>
          <p:nvPr/>
        </p:nvSpPr>
        <p:spPr>
          <a:xfrm>
            <a:off x="6943164" y="4864870"/>
            <a:ext cx="979755" cy="369332"/>
          </a:xfrm>
          <a:prstGeom prst="rect">
            <a:avLst/>
          </a:prstGeom>
          <a:noFill/>
        </p:spPr>
        <p:txBody>
          <a:bodyPr wrap="none" rtlCol="0">
            <a:spAutoFit/>
          </a:bodyPr>
          <a:lstStyle/>
          <a:p>
            <a:r>
              <a:rPr lang="en-US" dirty="0" err="1"/>
              <a:t>linkedin</a:t>
            </a:r>
            <a:endParaRPr lang="en-US" dirty="0"/>
          </a:p>
        </p:txBody>
      </p:sp>
    </p:spTree>
    <p:extLst>
      <p:ext uri="{BB962C8B-B14F-4D97-AF65-F5344CB8AC3E}">
        <p14:creationId xmlns:p14="http://schemas.microsoft.com/office/powerpoint/2010/main" val="220881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dirty="0"/>
              <a:t>Know which mode you're in</a:t>
            </a:r>
            <a:endParaRPr lang="en-US" dirty="0"/>
          </a:p>
          <a:p>
            <a:pPr lvl="1"/>
            <a:r>
              <a:rPr lang="en-US" dirty="0"/>
              <a:t>Generative or extractive?</a:t>
            </a:r>
            <a:endParaRPr dirty="0"/>
          </a:p>
          <a:p>
            <a:r>
              <a:rPr dirty="0"/>
              <a:t>When's the last time you picked your head up?</a:t>
            </a:r>
            <a:endParaRPr lang="en-US" dirty="0"/>
          </a:p>
          <a:p>
            <a:pPr lvl="1"/>
            <a:r>
              <a:rPr lang="en-US" dirty="0"/>
              <a:t>Are we too stressed to notice?</a:t>
            </a:r>
            <a:endParaRPr dirty="0"/>
          </a:p>
          <a:p>
            <a:r>
              <a:rPr dirty="0"/>
              <a:t>Extractive is where gravity pulls you</a:t>
            </a:r>
            <a:endParaRPr lang="en-US" dirty="0"/>
          </a:p>
          <a:p>
            <a:pPr lvl="1"/>
            <a:r>
              <a:rPr lang="en-US" dirty="0"/>
              <a:t>The constant ”Where’s my stuff?”</a:t>
            </a:r>
          </a:p>
          <a:p>
            <a:pPr lvl="1"/>
            <a:r>
              <a:rPr lang="en-US" dirty="0"/>
              <a:t>Metrics &amp; progress obsessed</a:t>
            </a:r>
            <a:endParaRPr dirty="0"/>
          </a:p>
          <a:p>
            <a:r>
              <a:rPr dirty="0"/>
              <a:t>Nobody announces "I've stopped being creative"</a:t>
            </a:r>
            <a:endParaRPr lang="en-US" dirty="0"/>
          </a:p>
          <a:p>
            <a:pPr lvl="1"/>
            <a:r>
              <a:rPr lang="en-US" dirty="0"/>
              <a:t>Your team follows the ‘vibe’</a:t>
            </a:r>
            <a:endParaRPr dirty="0"/>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Layer 2: Awareness</a:t>
            </a:r>
          </a:p>
        </p:txBody>
      </p:sp>
    </p:spTree>
    <p:extLst>
      <p:ext uri="{BB962C8B-B14F-4D97-AF65-F5344CB8AC3E}">
        <p14:creationId xmlns:p14="http://schemas.microsoft.com/office/powerpoint/2010/main" val="2294743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899E22FB-AD22-3A11-4368-4F75AE3FE746}"/>
              </a:ext>
            </a:extLst>
          </p:cNvPr>
          <p:cNvSpPr>
            <a:spLocks noGrp="1"/>
          </p:cNvSpPr>
          <p:nvPr>
            <p:ph type="title"/>
          </p:nvPr>
        </p:nvSpPr>
        <p:spPr/>
        <p:txBody>
          <a:bodyPr/>
          <a:lstStyle/>
          <a:p>
            <a:r>
              <a:t>You're Probably 90/10 Extractive Right Now.</a:t>
            </a:r>
          </a:p>
        </p:txBody>
      </p:sp>
    </p:spTree>
    <p:extLst>
      <p:ext uri="{BB962C8B-B14F-4D97-AF65-F5344CB8AC3E}">
        <p14:creationId xmlns:p14="http://schemas.microsoft.com/office/powerpoint/2010/main" val="318898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7CA8FFB7-30FD-18BF-D9D4-974292DF4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414"/>
          <a:stretch>
            <a:fillRect/>
          </a:stretch>
        </p:blipFill>
        <p:spPr bwMode="auto">
          <a:xfrm>
            <a:off x="20" y="10"/>
            <a:ext cx="12191980" cy="6857990"/>
          </a:xfrm>
          <a:prstGeom prst="rect">
            <a:avLst/>
          </a:prstGeom>
          <a:solidFill>
            <a:srgbClr val="FFFFFF"/>
          </a:solidFill>
        </p:spPr>
      </p:pic>
      <p:sp>
        <p:nvSpPr>
          <p:cNvPr id="3" name="TextBox 2">
            <a:extLst>
              <a:ext uri="{FF2B5EF4-FFF2-40B4-BE49-F238E27FC236}">
                <a16:creationId xmlns:a16="http://schemas.microsoft.com/office/drawing/2014/main" id="{1D56DB13-F42E-9AE8-6AB1-75414CBE261B}"/>
              </a:ext>
            </a:extLst>
          </p:cNvPr>
          <p:cNvSpPr txBox="1"/>
          <p:nvPr/>
        </p:nvSpPr>
        <p:spPr>
          <a:xfrm>
            <a:off x="619432" y="1767007"/>
            <a:ext cx="4704735" cy="1661993"/>
          </a:xfrm>
          <a:prstGeom prst="rect">
            <a:avLst/>
          </a:prstGeom>
          <a:noFill/>
        </p:spPr>
        <p:txBody>
          <a:bodyPr wrap="square" rtlCol="0">
            <a:spAutoFit/>
          </a:bodyPr>
          <a:lstStyle/>
          <a:p>
            <a:r>
              <a:rPr lang="en-US" sz="5400" dirty="0"/>
              <a:t>George Lakoff</a:t>
            </a:r>
            <a:br>
              <a:rPr lang="en-US" sz="5400" dirty="0"/>
            </a:br>
            <a:r>
              <a:rPr lang="en-US" sz="2800" dirty="0"/>
              <a:t>Cognitive Linguist</a:t>
            </a:r>
            <a:endParaRPr lang="en-US" dirty="0"/>
          </a:p>
          <a:p>
            <a:r>
              <a:rPr lang="en-US" sz="2000" dirty="0"/>
              <a:t>University of California @ Berkeley</a:t>
            </a:r>
            <a:endParaRPr lang="en-US" dirty="0"/>
          </a:p>
        </p:txBody>
      </p:sp>
    </p:spTree>
    <p:extLst>
      <p:ext uri="{BB962C8B-B14F-4D97-AF65-F5344CB8AC3E}">
        <p14:creationId xmlns:p14="http://schemas.microsoft.com/office/powerpoint/2010/main" val="3392182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CDE4F-18AF-873F-80C5-52D791012966}"/>
              </a:ext>
            </a:extLst>
          </p:cNvPr>
          <p:cNvSpPr>
            <a:spLocks noGrp="1"/>
          </p:cNvSpPr>
          <p:nvPr>
            <p:ph type="title"/>
          </p:nvPr>
        </p:nvSpPr>
        <p:spPr>
          <a:xfrm>
            <a:off x="394427" y="475251"/>
            <a:ext cx="10515600" cy="4450710"/>
          </a:xfrm>
        </p:spPr>
        <p:txBody>
          <a:bodyPr>
            <a:noAutofit/>
          </a:bodyPr>
          <a:lstStyle/>
          <a:p>
            <a:r>
              <a:rPr lang="en-US" sz="3600" b="0" dirty="0">
                <a:latin typeface="Acumin Pro" panose="020B0504020202020204" pitchFamily="34" charset="77"/>
              </a:rPr>
              <a:t>Whenever a cognitive scientist hears the words “It’s just common sense,” his ears perk up and he knows there’s something to be studied in detail and depth—something that needs to be understood. </a:t>
            </a:r>
            <a:br>
              <a:rPr lang="en-US" sz="3600" b="0" dirty="0">
                <a:latin typeface="Acumin Pro" panose="020B0504020202020204" pitchFamily="34" charset="77"/>
              </a:rPr>
            </a:br>
            <a:br>
              <a:rPr lang="en-US" sz="3600" b="0" dirty="0">
                <a:latin typeface="Acumin Pro" panose="020B0504020202020204" pitchFamily="34" charset="77"/>
              </a:rPr>
            </a:br>
            <a:r>
              <a:rPr lang="en-US" sz="3600" b="0" dirty="0">
                <a:latin typeface="Acumin Pro" panose="020B0504020202020204" pitchFamily="34" charset="77"/>
              </a:rPr>
              <a:t>Nothing is “just” common sense. </a:t>
            </a:r>
            <a:br>
              <a:rPr lang="en-US" sz="3600" b="0" dirty="0">
                <a:latin typeface="Acumin Pro" panose="020B0504020202020204" pitchFamily="34" charset="77"/>
              </a:rPr>
            </a:br>
            <a:br>
              <a:rPr lang="en-US" sz="3600" b="0" dirty="0">
                <a:latin typeface="Acumin Pro" panose="020B0504020202020204" pitchFamily="34" charset="77"/>
              </a:rPr>
            </a:br>
            <a:r>
              <a:rPr lang="en-US" sz="3600" b="0" dirty="0">
                <a:latin typeface="Acumin Pro" panose="020B0504020202020204" pitchFamily="34" charset="77"/>
              </a:rPr>
              <a:t>Common sense has a conceptual structure that is usually unconscious. That’s what makes it “common sense.”</a:t>
            </a:r>
          </a:p>
        </p:txBody>
      </p:sp>
      <p:sp>
        <p:nvSpPr>
          <p:cNvPr id="5" name="TextBox 4">
            <a:extLst>
              <a:ext uri="{FF2B5EF4-FFF2-40B4-BE49-F238E27FC236}">
                <a16:creationId xmlns:a16="http://schemas.microsoft.com/office/drawing/2014/main" id="{8B1D8A9F-B598-BFD4-EAFD-E5EB2FA89BBB}"/>
              </a:ext>
            </a:extLst>
          </p:cNvPr>
          <p:cNvSpPr txBox="1"/>
          <p:nvPr/>
        </p:nvSpPr>
        <p:spPr>
          <a:xfrm>
            <a:off x="8402801" y="5551752"/>
            <a:ext cx="2507226" cy="830997"/>
          </a:xfrm>
          <a:prstGeom prst="rect">
            <a:avLst/>
          </a:prstGeom>
          <a:noFill/>
        </p:spPr>
        <p:txBody>
          <a:bodyPr wrap="square" rtlCol="0">
            <a:spAutoFit/>
          </a:bodyPr>
          <a:lstStyle/>
          <a:p>
            <a:r>
              <a:rPr lang="en-US" sz="2400" dirty="0"/>
              <a:t>George Lakoff</a:t>
            </a:r>
            <a:br>
              <a:rPr lang="en-US" sz="2400" dirty="0"/>
            </a:br>
            <a:r>
              <a:rPr lang="en-US" sz="2400" dirty="0"/>
              <a:t>“Moral Politics”</a:t>
            </a:r>
          </a:p>
        </p:txBody>
      </p:sp>
    </p:spTree>
    <p:extLst>
      <p:ext uri="{BB962C8B-B14F-4D97-AF65-F5344CB8AC3E}">
        <p14:creationId xmlns:p14="http://schemas.microsoft.com/office/powerpoint/2010/main" val="267600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Common sense is an unconscious conceptual structure</a:t>
            </a:r>
          </a:p>
          <a:p>
            <a:r>
              <a:t>Leadership is reshaping what feels "obvious"</a:t>
            </a:r>
          </a:p>
          <a:p>
            <a:r>
              <a:t>When people internalize it, enforcement becomes unnecessary</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Layer 3: The New Common Sense</a:t>
            </a:r>
          </a:p>
        </p:txBody>
      </p:sp>
    </p:spTree>
    <p:extLst>
      <p:ext uri="{BB962C8B-B14F-4D97-AF65-F5344CB8AC3E}">
        <p14:creationId xmlns:p14="http://schemas.microsoft.com/office/powerpoint/2010/main" val="2294743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2F19C0-176E-61AF-306A-D020EAB622D2}"/>
              </a:ext>
            </a:extLst>
          </p:cNvPr>
          <p:cNvSpPr>
            <a:spLocks noGrp="1"/>
          </p:cNvSpPr>
          <p:nvPr>
            <p:ph type="title"/>
          </p:nvPr>
        </p:nvSpPr>
        <p:spPr>
          <a:xfrm>
            <a:off x="5819775" y="0"/>
            <a:ext cx="6372225" cy="6857999"/>
          </a:xfrm>
        </p:spPr>
        <p:txBody>
          <a:bodyPr/>
          <a:lstStyle/>
          <a:p>
            <a:r>
              <a:rPr lang="en-US" dirty="0"/>
              <a:t>Hernán Cortés</a:t>
            </a:r>
            <a:br>
              <a:rPr lang="en-US" dirty="0"/>
            </a:br>
            <a:r>
              <a:rPr lang="en-US" sz="3200" b="0" dirty="0">
                <a:latin typeface="Acumin Pro Light" panose="020B0404020202020204" pitchFamily="34" charset="77"/>
              </a:rPr>
              <a:t>Conquistador</a:t>
            </a:r>
            <a:br>
              <a:rPr lang="en-US" sz="3200" b="0" dirty="0">
                <a:latin typeface="Acumin Pro Light" panose="020B0404020202020204" pitchFamily="34" charset="77"/>
              </a:rPr>
            </a:br>
            <a:br>
              <a:rPr lang="en-US" sz="3200" b="0" dirty="0">
                <a:latin typeface="Acumin Pro Light" panose="020B0404020202020204" pitchFamily="34" charset="77"/>
              </a:rPr>
            </a:br>
            <a:r>
              <a:rPr lang="en-US" sz="2400" b="0" dirty="0">
                <a:latin typeface="Acumin Pro Light" panose="020B0404020202020204" pitchFamily="34" charset="77"/>
              </a:rPr>
              <a:t>1485 - 1547</a:t>
            </a:r>
            <a:endParaRPr lang="en-US" b="0" dirty="0">
              <a:latin typeface="Acumin Pro Light" panose="020B0404020202020204" pitchFamily="34" charset="77"/>
            </a:endParaRPr>
          </a:p>
        </p:txBody>
      </p:sp>
      <p:pic>
        <p:nvPicPr>
          <p:cNvPr id="3074" name="Picture 2" descr="undefined">
            <a:extLst>
              <a:ext uri="{FF2B5EF4-FFF2-40B4-BE49-F238E27FC236}">
                <a16:creationId xmlns:a16="http://schemas.microsoft.com/office/drawing/2014/main" id="{D2BDDF30-C710-06BF-301B-78A3A9450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19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219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A633B-9F8B-C27B-0797-FBDC92589D06}"/>
              </a:ext>
            </a:extLst>
          </p:cNvPr>
          <p:cNvSpPr>
            <a:spLocks noGrp="1"/>
          </p:cNvSpPr>
          <p:nvPr>
            <p:ph type="title"/>
          </p:nvPr>
        </p:nvSpPr>
        <p:spPr/>
        <p:txBody>
          <a:bodyPr/>
          <a:lstStyle/>
          <a:p>
            <a:r>
              <a:rPr lang="en-US" dirty="0"/>
              <a:t>Motivating Change</a:t>
            </a:r>
          </a:p>
        </p:txBody>
      </p:sp>
    </p:spTree>
    <p:extLst>
      <p:ext uri="{BB962C8B-B14F-4D97-AF65-F5344CB8AC3E}">
        <p14:creationId xmlns:p14="http://schemas.microsoft.com/office/powerpoint/2010/main" val="1911991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90C7DFF-FBC7-D18D-FDA3-91D03BC63055}"/>
              </a:ext>
            </a:extLst>
          </p:cNvPr>
          <p:cNvSpPr>
            <a:spLocks noGrp="1"/>
          </p:cNvSpPr>
          <p:nvPr>
            <p:ph type="title"/>
          </p:nvPr>
        </p:nvSpPr>
        <p:spPr/>
        <p:txBody>
          <a:bodyPr/>
          <a:lstStyle/>
          <a:p>
            <a:r>
              <a:rPr dirty="0"/>
              <a:t>Two Ways to Get People to the </a:t>
            </a:r>
            <a:br>
              <a:rPr lang="en-US" dirty="0"/>
            </a:br>
            <a:r>
              <a:rPr dirty="0"/>
              <a:t>New World</a:t>
            </a:r>
          </a:p>
        </p:txBody>
      </p:sp>
      <p:sp>
        <p:nvSpPr>
          <p:cNvPr id="3" name="Topic1Title">
            <a:extLst>
              <a:ext uri="{FF2B5EF4-FFF2-40B4-BE49-F238E27FC236}">
                <a16:creationId xmlns:a16="http://schemas.microsoft.com/office/drawing/2014/main" id="{B648BB52-C4BB-4549-A0DA-47A40C102A7B}"/>
              </a:ext>
            </a:extLst>
          </p:cNvPr>
          <p:cNvSpPr>
            <a:spLocks noGrp="1"/>
          </p:cNvSpPr>
          <p:nvPr>
            <p:ph type="body" idx="1"/>
          </p:nvPr>
        </p:nvSpPr>
        <p:spPr/>
        <p:txBody>
          <a:bodyPr/>
          <a:lstStyle/>
          <a:p>
            <a:r>
              <a:t>Cortez</a:t>
            </a:r>
          </a:p>
        </p:txBody>
      </p:sp>
      <p:sp>
        <p:nvSpPr>
          <p:cNvPr id="4" name="Topic1Content">
            <a:extLst>
              <a:ext uri="{FF2B5EF4-FFF2-40B4-BE49-F238E27FC236}">
                <a16:creationId xmlns:a16="http://schemas.microsoft.com/office/drawing/2014/main" id="{9D0BF497-AEBC-2272-22CD-8DAA3C995D64}"/>
              </a:ext>
            </a:extLst>
          </p:cNvPr>
          <p:cNvSpPr>
            <a:spLocks noGrp="1"/>
          </p:cNvSpPr>
          <p:nvPr>
            <p:ph sz="half" idx="2"/>
          </p:nvPr>
        </p:nvSpPr>
        <p:spPr/>
        <p:txBody>
          <a:bodyPr/>
          <a:lstStyle/>
          <a:p>
            <a:r>
              <a:t>Burn the ships — eliminate all other options</a:t>
            </a:r>
          </a:p>
          <a:p>
            <a:r>
              <a:t>Reorgs, mandates, "we're doing this starting Monday"</a:t>
            </a:r>
          </a:p>
          <a:p>
            <a:r>
              <a:t>Changed behavior, but not common sense</a:t>
            </a:r>
          </a:p>
        </p:txBody>
      </p:sp>
      <p:sp>
        <p:nvSpPr>
          <p:cNvPr id="5" name="Topic2Title">
            <a:extLst>
              <a:ext uri="{FF2B5EF4-FFF2-40B4-BE49-F238E27FC236}">
                <a16:creationId xmlns:a16="http://schemas.microsoft.com/office/drawing/2014/main" id="{A5BAAF5A-1BAF-A9A4-5C7A-E68D1BDA552D}"/>
              </a:ext>
            </a:extLst>
          </p:cNvPr>
          <p:cNvSpPr>
            <a:spLocks noGrp="1"/>
          </p:cNvSpPr>
          <p:nvPr>
            <p:ph type="body" sz="quarter" idx="3"/>
          </p:nvPr>
        </p:nvSpPr>
        <p:spPr/>
        <p:txBody>
          <a:bodyPr/>
          <a:lstStyle/>
          <a:p>
            <a:r>
              <a:t>The Pirate Captain</a:t>
            </a:r>
          </a:p>
        </p:txBody>
      </p:sp>
      <p:sp>
        <p:nvSpPr>
          <p:cNvPr id="6" name="Topic2Content">
            <a:extLst>
              <a:ext uri="{FF2B5EF4-FFF2-40B4-BE49-F238E27FC236}">
                <a16:creationId xmlns:a16="http://schemas.microsoft.com/office/drawing/2014/main" id="{AEF22BCB-B763-B17C-BC81-373249A71C79}"/>
              </a:ext>
            </a:extLst>
          </p:cNvPr>
          <p:cNvSpPr>
            <a:spLocks noGrp="1"/>
          </p:cNvSpPr>
          <p:nvPr>
            <p:ph sz="quarter" idx="4"/>
          </p:nvPr>
        </p:nvSpPr>
        <p:spPr/>
        <p:txBody>
          <a:bodyPr/>
          <a:lstStyle/>
          <a:p>
            <a:r>
              <a:t>"Come with me — here's where we're going"</a:t>
            </a:r>
          </a:p>
          <a:p>
            <a:r>
              <a:t>Nobody gets conscripted — they volunteer</a:t>
            </a:r>
          </a:p>
          <a:p>
            <a:r>
              <a:t>Some people won't come — and that's fine</a:t>
            </a:r>
          </a:p>
        </p:txBody>
      </p:sp>
    </p:spTree>
    <p:extLst>
      <p:ext uri="{BB962C8B-B14F-4D97-AF65-F5344CB8AC3E}">
        <p14:creationId xmlns:p14="http://schemas.microsoft.com/office/powerpoint/2010/main" val="2216349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Hero skills don't scale — be Picard, not Han Solo</a:t>
            </a:r>
          </a:p>
          <a:p>
            <a:r>
              <a:t>Both extractive and generative are necessary — but know which mode you're in</a:t>
            </a:r>
          </a:p>
          <a:p>
            <a:r>
              <a:t>Fluency, Awareness, New Common Sense — three layers that build on each other</a:t>
            </a:r>
          </a:p>
          <a:p>
            <a:r>
              <a:t>99% utilization kills both throughput AND curiosity</a:t>
            </a:r>
          </a:p>
          <a:p>
            <a:r>
              <a:t>Be the pirate captain, not Cortez</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Module 2 Key Takeaways</a:t>
            </a:r>
          </a:p>
        </p:txBody>
      </p:sp>
    </p:spTree>
    <p:extLst>
      <p:ext uri="{BB962C8B-B14F-4D97-AF65-F5344CB8AC3E}">
        <p14:creationId xmlns:p14="http://schemas.microsoft.com/office/powerpoint/2010/main" val="2294743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33E2FBB6-645E-8EF5-CF11-435BC4803D97}"/>
              </a:ext>
            </a:extLst>
          </p:cNvPr>
          <p:cNvSpPr>
            <a:spLocks noGrp="1"/>
          </p:cNvSpPr>
          <p:nvPr>
            <p:ph type="title"/>
          </p:nvPr>
        </p:nvSpPr>
        <p:spPr/>
        <p:txBody>
          <a:bodyPr/>
          <a:lstStyle/>
          <a:p>
            <a:r>
              <a:t>There's an Arc to Technical Careers</a:t>
            </a:r>
          </a:p>
        </p:txBody>
      </p:sp>
      <p:sp>
        <p:nvSpPr>
          <p:cNvPr id="10" name="Item 1 Label">
            <a:extLst>
              <a:ext uri="{FF2B5EF4-FFF2-40B4-BE49-F238E27FC236}">
                <a16:creationId xmlns:a16="http://schemas.microsoft.com/office/drawing/2014/main" id="{1A8CEFD3-DF30-3BAD-69D4-E3B3B9EF5881}"/>
              </a:ext>
            </a:extLst>
          </p:cNvPr>
          <p:cNvSpPr>
            <a:spLocks noGrp="1"/>
          </p:cNvSpPr>
          <p:nvPr>
            <p:ph type="body" sz="quarter" idx="10"/>
          </p:nvPr>
        </p:nvSpPr>
        <p:spPr/>
        <p:txBody>
          <a:bodyPr/>
          <a:lstStyle/>
          <a:p>
            <a:r>
              <a:rPr dirty="0"/>
              <a:t>I</a:t>
            </a:r>
            <a:r>
              <a:rPr lang="en-US" dirty="0"/>
              <a:t>ndividual</a:t>
            </a:r>
            <a:br>
              <a:rPr lang="en-US" dirty="0"/>
            </a:br>
            <a:r>
              <a:rPr dirty="0"/>
              <a:t>C</a:t>
            </a:r>
            <a:r>
              <a:rPr lang="en-US" dirty="0"/>
              <a:t>ontributor</a:t>
            </a:r>
            <a:endParaRPr dirty="0"/>
          </a:p>
        </p:txBody>
      </p:sp>
      <p:sp>
        <p:nvSpPr>
          <p:cNvPr id="11" name="Item 1 Description">
            <a:extLst>
              <a:ext uri="{FF2B5EF4-FFF2-40B4-BE49-F238E27FC236}">
                <a16:creationId xmlns:a16="http://schemas.microsoft.com/office/drawing/2014/main" id="{118EB846-04F6-4361-676B-F15037992868}"/>
              </a:ext>
            </a:extLst>
          </p:cNvPr>
          <p:cNvSpPr>
            <a:spLocks noGrp="1"/>
          </p:cNvSpPr>
          <p:nvPr>
            <p:ph type="body" sz="quarter" idx="11"/>
          </p:nvPr>
        </p:nvSpPr>
        <p:spPr>
          <a:xfrm>
            <a:off x="380536" y="4590311"/>
            <a:ext cx="2410945" cy="806148"/>
          </a:xfrm>
        </p:spPr>
        <p:txBody>
          <a:bodyPr>
            <a:normAutofit/>
          </a:bodyPr>
          <a:lstStyle/>
          <a:p>
            <a:r>
              <a:rPr dirty="0"/>
              <a:t>Write code, solve problems</a:t>
            </a:r>
          </a:p>
        </p:txBody>
      </p:sp>
      <p:sp>
        <p:nvSpPr>
          <p:cNvPr id="12" name="Item 2 Label">
            <a:extLst>
              <a:ext uri="{FF2B5EF4-FFF2-40B4-BE49-F238E27FC236}">
                <a16:creationId xmlns:a16="http://schemas.microsoft.com/office/drawing/2014/main" id="{6A053F76-6C97-99CC-D482-8D36AF854532}"/>
              </a:ext>
            </a:extLst>
          </p:cNvPr>
          <p:cNvSpPr>
            <a:spLocks noGrp="1"/>
          </p:cNvSpPr>
          <p:nvPr>
            <p:ph type="body" sz="quarter" idx="12"/>
          </p:nvPr>
        </p:nvSpPr>
        <p:spPr/>
        <p:txBody>
          <a:bodyPr/>
          <a:lstStyle/>
          <a:p>
            <a:r>
              <a:t>Senior</a:t>
            </a:r>
          </a:p>
        </p:txBody>
      </p:sp>
      <p:sp>
        <p:nvSpPr>
          <p:cNvPr id="13" name="Item 2 Description">
            <a:extLst>
              <a:ext uri="{FF2B5EF4-FFF2-40B4-BE49-F238E27FC236}">
                <a16:creationId xmlns:a16="http://schemas.microsoft.com/office/drawing/2014/main" id="{2E499EF8-41C1-BA46-9680-1B1F5256094D}"/>
              </a:ext>
            </a:extLst>
          </p:cNvPr>
          <p:cNvSpPr>
            <a:spLocks noGrp="1"/>
          </p:cNvSpPr>
          <p:nvPr>
            <p:ph type="body" sz="quarter" idx="13"/>
          </p:nvPr>
        </p:nvSpPr>
        <p:spPr>
          <a:xfrm>
            <a:off x="3401454" y="4590311"/>
            <a:ext cx="2410944" cy="806148"/>
          </a:xfrm>
        </p:spPr>
        <p:txBody>
          <a:bodyPr>
            <a:normAutofit/>
          </a:bodyPr>
          <a:lstStyle/>
          <a:p>
            <a:r>
              <a:t>Guide others, own systems</a:t>
            </a:r>
          </a:p>
        </p:txBody>
      </p:sp>
      <p:sp>
        <p:nvSpPr>
          <p:cNvPr id="14" name="Item 3 Label">
            <a:extLst>
              <a:ext uri="{FF2B5EF4-FFF2-40B4-BE49-F238E27FC236}">
                <a16:creationId xmlns:a16="http://schemas.microsoft.com/office/drawing/2014/main" id="{BCB447A2-99E8-1B23-29B0-EB3FF919FEF4}"/>
              </a:ext>
            </a:extLst>
          </p:cNvPr>
          <p:cNvSpPr>
            <a:spLocks noGrp="1"/>
          </p:cNvSpPr>
          <p:nvPr>
            <p:ph type="body" sz="quarter" idx="14"/>
          </p:nvPr>
        </p:nvSpPr>
        <p:spPr/>
        <p:txBody>
          <a:bodyPr/>
          <a:lstStyle/>
          <a:p>
            <a:r>
              <a:t>Lead</a:t>
            </a:r>
          </a:p>
        </p:txBody>
      </p:sp>
      <p:sp>
        <p:nvSpPr>
          <p:cNvPr id="15" name="Item 3 Description">
            <a:extLst>
              <a:ext uri="{FF2B5EF4-FFF2-40B4-BE49-F238E27FC236}">
                <a16:creationId xmlns:a16="http://schemas.microsoft.com/office/drawing/2014/main" id="{FE45DC7A-3E0F-3C3E-5847-04C73A4CE96B}"/>
              </a:ext>
            </a:extLst>
          </p:cNvPr>
          <p:cNvSpPr>
            <a:spLocks noGrp="1"/>
          </p:cNvSpPr>
          <p:nvPr>
            <p:ph type="body" sz="quarter" idx="15"/>
          </p:nvPr>
        </p:nvSpPr>
        <p:spPr>
          <a:xfrm>
            <a:off x="6379604" y="4584948"/>
            <a:ext cx="2410944" cy="806148"/>
          </a:xfrm>
        </p:spPr>
        <p:txBody>
          <a:bodyPr>
            <a:normAutofit/>
          </a:bodyPr>
          <a:lstStyle/>
          <a:p>
            <a:r>
              <a:t>Multiply the team</a:t>
            </a:r>
          </a:p>
        </p:txBody>
      </p:sp>
      <p:sp>
        <p:nvSpPr>
          <p:cNvPr id="16" name="Item 4 Label">
            <a:extLst>
              <a:ext uri="{FF2B5EF4-FFF2-40B4-BE49-F238E27FC236}">
                <a16:creationId xmlns:a16="http://schemas.microsoft.com/office/drawing/2014/main" id="{79D6B772-788A-4A14-E5EF-753B3FC9C216}"/>
              </a:ext>
            </a:extLst>
          </p:cNvPr>
          <p:cNvSpPr>
            <a:spLocks noGrp="1"/>
          </p:cNvSpPr>
          <p:nvPr>
            <p:ph type="body" sz="quarter" idx="16"/>
          </p:nvPr>
        </p:nvSpPr>
        <p:spPr/>
        <p:txBody>
          <a:bodyPr/>
          <a:lstStyle/>
          <a:p>
            <a:r>
              <a:t>Manager</a:t>
            </a:r>
          </a:p>
        </p:txBody>
      </p:sp>
      <p:sp>
        <p:nvSpPr>
          <p:cNvPr id="17" name="Item 4 Description">
            <a:extLst>
              <a:ext uri="{FF2B5EF4-FFF2-40B4-BE49-F238E27FC236}">
                <a16:creationId xmlns:a16="http://schemas.microsoft.com/office/drawing/2014/main" id="{94074C4A-A26B-1383-3689-14DDAABCCD67}"/>
              </a:ext>
            </a:extLst>
          </p:cNvPr>
          <p:cNvSpPr>
            <a:spLocks noGrp="1"/>
          </p:cNvSpPr>
          <p:nvPr>
            <p:ph type="body" sz="quarter" idx="17"/>
          </p:nvPr>
        </p:nvSpPr>
        <p:spPr>
          <a:xfrm>
            <a:off x="9357754" y="4584948"/>
            <a:ext cx="2410944" cy="806148"/>
          </a:xfrm>
        </p:spPr>
        <p:txBody>
          <a:bodyPr>
            <a:normAutofit/>
          </a:bodyPr>
          <a:lstStyle/>
          <a:p>
            <a:r>
              <a:t>People, process, strategy</a:t>
            </a:r>
          </a:p>
        </p:txBody>
      </p:sp>
    </p:spTree>
    <p:extLst>
      <p:ext uri="{BB962C8B-B14F-4D97-AF65-F5344CB8AC3E}">
        <p14:creationId xmlns:p14="http://schemas.microsoft.com/office/powerpoint/2010/main" val="3052597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Han Solo is a hero</a:t>
            </a:r>
          </a:p>
          <a:p>
            <a:r>
              <a:t>Heroes do amazing individual things</a:t>
            </a:r>
          </a:p>
          <a:p>
            <a:r>
              <a:t>Heroes don't scale</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The Han Solo Problem</a:t>
            </a:r>
          </a:p>
        </p:txBody>
      </p:sp>
    </p:spTree>
    <p:extLst>
      <p:ext uri="{BB962C8B-B14F-4D97-AF65-F5344CB8AC3E}">
        <p14:creationId xmlns:p14="http://schemas.microsoft.com/office/powerpoint/2010/main" val="2294743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Picard is... kind of boring</a:t>
            </a:r>
          </a:p>
          <a:p>
            <a:r>
              <a:t>He asks questions instead of giving answers</a:t>
            </a:r>
          </a:p>
          <a:p>
            <a:r>
              <a:t>Boring scales</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The Picard Alternative</a:t>
            </a:r>
          </a:p>
        </p:txBody>
      </p:sp>
    </p:spTree>
    <p:extLst>
      <p:ext uri="{BB962C8B-B14F-4D97-AF65-F5344CB8AC3E}">
        <p14:creationId xmlns:p14="http://schemas.microsoft.com/office/powerpoint/2010/main" val="2294743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90C7DFF-FBC7-D18D-FDA3-91D03BC63055}"/>
              </a:ext>
            </a:extLst>
          </p:cNvPr>
          <p:cNvSpPr>
            <a:spLocks noGrp="1"/>
          </p:cNvSpPr>
          <p:nvPr>
            <p:ph type="title"/>
          </p:nvPr>
        </p:nvSpPr>
        <p:spPr/>
        <p:txBody>
          <a:bodyPr/>
          <a:lstStyle/>
          <a:p>
            <a:r>
              <a:t>The Control Spectrum</a:t>
            </a:r>
          </a:p>
        </p:txBody>
      </p:sp>
      <p:sp>
        <p:nvSpPr>
          <p:cNvPr id="3" name="Topic1Title">
            <a:extLst>
              <a:ext uri="{FF2B5EF4-FFF2-40B4-BE49-F238E27FC236}">
                <a16:creationId xmlns:a16="http://schemas.microsoft.com/office/drawing/2014/main" id="{B648BB52-C4BB-4549-A0DA-47A40C102A7B}"/>
              </a:ext>
            </a:extLst>
          </p:cNvPr>
          <p:cNvSpPr>
            <a:spLocks noGrp="1"/>
          </p:cNvSpPr>
          <p:nvPr>
            <p:ph type="body" idx="1"/>
          </p:nvPr>
        </p:nvSpPr>
        <p:spPr/>
        <p:txBody>
          <a:bodyPr/>
          <a:lstStyle/>
          <a:p>
            <a:r>
              <a:t>More Control</a:t>
            </a:r>
          </a:p>
        </p:txBody>
      </p:sp>
      <p:sp>
        <p:nvSpPr>
          <p:cNvPr id="4" name="Topic1Content">
            <a:extLst>
              <a:ext uri="{FF2B5EF4-FFF2-40B4-BE49-F238E27FC236}">
                <a16:creationId xmlns:a16="http://schemas.microsoft.com/office/drawing/2014/main" id="{9D0BF497-AEBC-2272-22CD-8DAA3C995D64}"/>
              </a:ext>
            </a:extLst>
          </p:cNvPr>
          <p:cNvSpPr>
            <a:spLocks noGrp="1"/>
          </p:cNvSpPr>
          <p:nvPr>
            <p:ph sz="half" idx="2"/>
          </p:nvPr>
        </p:nvSpPr>
        <p:spPr/>
        <p:txBody>
          <a:bodyPr/>
          <a:lstStyle/>
          <a:p>
            <a:r>
              <a:t>Specify HOW</a:t>
            </a:r>
          </a:p>
          <a:p>
            <a:r>
              <a:t>Give answers</a:t>
            </a:r>
          </a:p>
          <a:p>
            <a:r>
              <a:t>Do it yourself</a:t>
            </a:r>
          </a:p>
          <a:p>
            <a:r>
              <a:t>Check constantly</a:t>
            </a:r>
          </a:p>
        </p:txBody>
      </p:sp>
      <p:sp>
        <p:nvSpPr>
          <p:cNvPr id="5" name="Topic2Title">
            <a:extLst>
              <a:ext uri="{FF2B5EF4-FFF2-40B4-BE49-F238E27FC236}">
                <a16:creationId xmlns:a16="http://schemas.microsoft.com/office/drawing/2014/main" id="{A5BAAF5A-1BAF-A9A4-5C7A-E68D1BDA552D}"/>
              </a:ext>
            </a:extLst>
          </p:cNvPr>
          <p:cNvSpPr>
            <a:spLocks noGrp="1"/>
          </p:cNvSpPr>
          <p:nvPr>
            <p:ph type="body" sz="quarter" idx="3"/>
          </p:nvPr>
        </p:nvSpPr>
        <p:spPr/>
        <p:txBody>
          <a:bodyPr/>
          <a:lstStyle/>
          <a:p>
            <a:r>
              <a:t>Less Control</a:t>
            </a:r>
          </a:p>
        </p:txBody>
      </p:sp>
      <p:sp>
        <p:nvSpPr>
          <p:cNvPr id="6" name="Topic2Content">
            <a:extLst>
              <a:ext uri="{FF2B5EF4-FFF2-40B4-BE49-F238E27FC236}">
                <a16:creationId xmlns:a16="http://schemas.microsoft.com/office/drawing/2014/main" id="{AEF22BCB-B763-B17C-BC81-373249A71C79}"/>
              </a:ext>
            </a:extLst>
          </p:cNvPr>
          <p:cNvSpPr>
            <a:spLocks noGrp="1"/>
          </p:cNvSpPr>
          <p:nvPr>
            <p:ph sz="quarter" idx="4"/>
          </p:nvPr>
        </p:nvSpPr>
        <p:spPr/>
        <p:txBody>
          <a:bodyPr/>
          <a:lstStyle/>
          <a:p>
            <a:r>
              <a:t>Specify WHAT</a:t>
            </a:r>
          </a:p>
          <a:p>
            <a:r>
              <a:t>Ask questions</a:t>
            </a:r>
          </a:p>
          <a:p>
            <a:r>
              <a:t>Coach them through</a:t>
            </a:r>
          </a:p>
          <a:p>
            <a:r>
              <a:t>Check at milestones</a:t>
            </a:r>
          </a:p>
        </p:txBody>
      </p:sp>
    </p:spTree>
    <p:extLst>
      <p:ext uri="{BB962C8B-B14F-4D97-AF65-F5344CB8AC3E}">
        <p14:creationId xmlns:p14="http://schemas.microsoft.com/office/powerpoint/2010/main" val="221634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a:xfrm>
            <a:off x="7013723" y="1620247"/>
            <a:ext cx="4628707" cy="3076354"/>
          </a:xfrm>
        </p:spPr>
        <p:txBody>
          <a:bodyPr/>
          <a:lstStyle/>
          <a:p>
            <a:r>
              <a:rPr dirty="0"/>
              <a:t>The Metrics All Look Fine. The Soul of the Place Is Dead.</a:t>
            </a:r>
          </a:p>
        </p:txBody>
      </p:sp>
    </p:spTree>
    <p:extLst>
      <p:ext uri="{BB962C8B-B14F-4D97-AF65-F5344CB8AC3E}">
        <p14:creationId xmlns:p14="http://schemas.microsoft.com/office/powerpoint/2010/main" val="637125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"What are you working on lately?"</a:t>
            </a:r>
          </a:p>
          <a:p>
            <a:r>
              <a:t>An album of Rilke poems set to music</a:t>
            </a:r>
          </a:p>
          <a:p>
            <a:r>
              <a:t>"Believing that there can be visions after visions"</a:t>
            </a:r>
          </a:p>
          <a:p>
            <a:r>
              <a:t>The extractive version: work on your exercises, pay for the hour, leave</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A Jazz Lesson and a Poet</a:t>
            </a:r>
          </a:p>
        </p:txBody>
      </p:sp>
    </p:spTree>
    <p:extLst>
      <p:ext uri="{BB962C8B-B14F-4D97-AF65-F5344CB8AC3E}">
        <p14:creationId xmlns:p14="http://schemas.microsoft.com/office/powerpoint/2010/main" val="229474330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day">
      <a:majorFont>
        <a:latin typeface="Acumin Pro Semibold"/>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5568</TotalTime>
  <Words>5399</Words>
  <Application>Microsoft Macintosh PowerPoint</Application>
  <PresentationFormat>Widescreen</PresentationFormat>
  <Paragraphs>496</Paragraphs>
  <Slides>38</Slides>
  <Notes>27</Notes>
  <HiddenSlides>2</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Acumin Pro</vt:lpstr>
      <vt:lpstr>Acumin Pro Light</vt:lpstr>
      <vt:lpstr>Acumin Pro Semibold</vt:lpstr>
      <vt:lpstr>Aptos</vt:lpstr>
      <vt:lpstr>Arial</vt:lpstr>
      <vt:lpstr>Calibri</vt:lpstr>
      <vt:lpstr>Courier New</vt:lpstr>
      <vt:lpstr>Gotham Medium</vt:lpstr>
      <vt:lpstr>Segoe UI</vt:lpstr>
      <vt:lpstr>Wingdings</vt:lpstr>
      <vt:lpstr>1_Office Theme</vt:lpstr>
      <vt:lpstr>2_Custom Design</vt:lpstr>
      <vt:lpstr>PowerPoint Presentation</vt:lpstr>
      <vt:lpstr>Human Factors in Engineering  The Leadership Shift</vt:lpstr>
      <vt:lpstr>Benjamin Day</vt:lpstr>
      <vt:lpstr>There's an Arc to Technical Careers</vt:lpstr>
      <vt:lpstr>PowerPoint Presentation</vt:lpstr>
      <vt:lpstr>PowerPoint Presentation</vt:lpstr>
      <vt:lpstr>The Control Spectrum</vt:lpstr>
      <vt:lpstr>The Metrics All Look Fine. The Soul of the Place Is Dead.</vt:lpstr>
      <vt:lpstr>PowerPoint Presentation</vt:lpstr>
      <vt:lpstr>Extractive vs Generative</vt:lpstr>
      <vt:lpstr>Twenty-Five Years of Defensive Crouch</vt:lpstr>
      <vt:lpstr>Most Organizations Aren't Broken. They're Numb.</vt:lpstr>
      <vt:lpstr>Three Kinds of Rooms</vt:lpstr>
      <vt:lpstr>Generative or Extractive… …you Still Have to Ship Software</vt:lpstr>
      <vt:lpstr>PowerPoint Presentation</vt:lpstr>
      <vt:lpstr>PowerPoint Presentation</vt:lpstr>
      <vt:lpstr>The Wait Time Formula</vt:lpstr>
      <vt:lpstr>No slack.</vt:lpstr>
      <vt:lpstr>Brittleness increases  when redundancy  gets optimized away. </vt:lpstr>
      <vt:lpstr>99% Busy Isn't Just a Delivery Problem.  It's a "Generative" Problem.</vt:lpstr>
      <vt:lpstr>The Four Types of Work</vt:lpstr>
      <vt:lpstr>Four Types of Work in IT</vt:lpstr>
      <vt:lpstr>Four Types of Work in IT</vt:lpstr>
      <vt:lpstr>Four Types of Work in IT</vt:lpstr>
      <vt:lpstr>Your metrics probably stink.</vt:lpstr>
      <vt:lpstr>PowerPoint Presentation</vt:lpstr>
      <vt:lpstr>What If You Could Predict Without Estimating?</vt:lpstr>
      <vt:lpstr>PowerPoint Presentation</vt:lpstr>
      <vt:lpstr>The Mountain Biker</vt:lpstr>
      <vt:lpstr>PowerPoint Presentation</vt:lpstr>
      <vt:lpstr>You're Probably 90/10 Extractive Right Now.</vt:lpstr>
      <vt:lpstr>PowerPoint Presentation</vt:lpstr>
      <vt:lpstr>Whenever a cognitive scientist hears the words “It’s just common sense,” his ears perk up and he knows there’s something to be studied in detail and depth—something that needs to be understood.   Nothing is “just” common sense.   Common sense has a conceptual structure that is usually unconscious. That’s what makes it “common sense.”</vt:lpstr>
      <vt:lpstr>PowerPoint Presentation</vt:lpstr>
      <vt:lpstr>Hernán Cortés Conquistador  1485 - 1547</vt:lpstr>
      <vt:lpstr>Motivating Change</vt:lpstr>
      <vt:lpstr>Two Ways to Get People to the  New World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Day</dc:creator>
  <cp:lastModifiedBy>Ben Day</cp:lastModifiedBy>
  <cp:revision>255</cp:revision>
  <dcterms:created xsi:type="dcterms:W3CDTF">2016-10-27T16:21:59Z</dcterms:created>
  <dcterms:modified xsi:type="dcterms:W3CDTF">2026-03-16T15:35:08Z</dcterms:modified>
</cp:coreProperties>
</file>