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5"/>
  </p:notesMasterIdLst>
  <p:sldIdLst>
    <p:sldId id="424" r:id="rId2"/>
    <p:sldId id="425" r:id="rId3"/>
    <p:sldId id="426" r:id="rId4"/>
    <p:sldId id="427" r:id="rId5"/>
    <p:sldId id="428" r:id="rId6"/>
    <p:sldId id="429" r:id="rId7"/>
    <p:sldId id="430" r:id="rId8"/>
    <p:sldId id="431" r:id="rId9"/>
    <p:sldId id="432" r:id="rId10"/>
    <p:sldId id="433" r:id="rId11"/>
    <p:sldId id="434" r:id="rId12"/>
    <p:sldId id="435" r:id="rId13"/>
    <p:sldId id="4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509B242-AF4C-D34D-8775-6C7F54AB7A0A}">
          <p14:sldIdLst>
            <p14:sldId id="424"/>
            <p14:sldId id="425"/>
            <p14:sldId id="426"/>
            <p14:sldId id="427"/>
            <p14:sldId id="428"/>
            <p14:sldId id="429"/>
            <p14:sldId id="430"/>
            <p14:sldId id="431"/>
            <p14:sldId id="432"/>
            <p14:sldId id="433"/>
            <p14:sldId id="434"/>
            <p14:sldId id="435"/>
            <p14:sldId id="436"/>
          </p14:sldIdLst>
        </p14:section>
        <p14:section name="title-no-link" id="{6B84CCD7-FE81-4DA4-89A4-F044BC28FFE4}">
          <p14:sldIdLst/>
        </p14:section>
        <p14:section name="overview" id="{F6A530DF-1A60-CA4D-B062-9E0B03A9C1EA}">
          <p14:sldIdLst/>
        </p14:section>
        <p14:section name="question" id="{87EE29BF-F217-4B00-86D5-8061B9CAF647}">
          <p14:sldIdLst/>
        </p14:section>
        <p14:section name="photo-statement" id="{DFCF0233-8C3C-6C47-B631-27C1E617E307}">
          <p14:sldIdLst/>
        </p14:section>
        <p14:section name="title-bullets" id="{82F14187-6E6C-4E32-B497-2C676C38646C}">
          <p14:sldIdLst/>
        </p14:section>
        <p14:section name="gotcha" id="{8CD159F0-0FDC-F342-84FB-B5370952E288}">
          <p14:sldIdLst/>
        </p14:section>
        <p14:section name="statement" id="{07334637-66B8-434F-9994-5649882C7C83}">
          <p14:sldIdLst/>
        </p14:section>
        <p14:section name="comparison" id="{17F05537-2D3F-4E33-A0E5-2964D33DF48F}">
          <p14:sldIdLst/>
        </p14:section>
        <p14:section name="pros-cons" id="{FA3988F4-D675-BD48-9AD1-E1011FE61C13}">
          <p14:sldIdLst/>
        </p14:section>
        <p14:section name="title-bullets-source-code-old" id="{2DF0A02E-BD9C-4553-B140-E695F23076A4}">
          <p14:sldIdLst/>
        </p14:section>
        <p14:section name="table-with-bullets" id="{D4CA8938-3A27-46FA-9A0E-F2F2EE7AE8BE}">
          <p14:sldIdLst/>
        </p14:section>
        <p14:section name="table" id="{99B26793-F4FC-4467-82D4-92760699C8DC}">
          <p14:sldIdLst/>
        </p14:section>
        <p14:section name="mermaid-diagram" id="{7D1A885D-6752-7148-A969-8290256EBC96}">
          <p14:sldIdLst/>
        </p14:section>
        <p14:section name="title-bullets-source-code" id="{1B77801D-B94F-44C8-8294-87A14A8020EC}">
          <p14:sldIdLst/>
        </p14:section>
        <p14:section name="just-code" id="{B64191F9-4FC7-4A8A-87FF-1EB93ED8ED64}">
          <p14:sldIdLst/>
        </p14:section>
        <p14:section name="mermaid-diagram-old" id="{39BCB067-068D-1B45-99FD-02695837C86F}">
          <p14:sldIdLst/>
        </p14:section>
        <p14:section name="just-code-old" id="{79107322-4439-574C-AE46-388F621705F4}">
          <p14:sldIdLst/>
        </p14:section>
        <p14:section name="code-zoom" id="{3963E14D-86A5-9846-AE1F-F439FF75C3A8}">
          <p14:sldIdLst/>
        </p14:section>
        <p14:section name="code-comparison" id="{7D9A21E7-95A1-5C41-BBE0-BA7ACE207D9F}">
          <p14:sldIdLst/>
        </p14:section>
        <p14:section name="definition" id="{BDAA0577-29B3-B047-B8E8-988B009A82B3}">
          <p14:sldIdLst/>
        </p14:section>
        <p14:section name="progression-1" id="{9C7ACE20-C64B-FC4F-88FD-B454F12F7982}">
          <p14:sldIdLst/>
        </p14:section>
        <p14:section name="progression-2" id="{F73DE044-7CE2-47A6-9F2F-523992BAA622}">
          <p14:sldIdLst/>
        </p14:section>
        <p14:section name="progression-3" id="{6FD1E1AA-D0E5-4B34-94CA-7612F4139E40}">
          <p14:sldIdLst/>
        </p14:section>
        <p14:section name="progression-4" id="{9DB652E2-4DFB-4F37-ADFF-CFE1B6887DA5}">
          <p14:sldIdLst/>
        </p14:section>
        <p14:section name="progression-5" id="{2B3B882C-C8EE-4460-86B4-2B5D993BD390}">
          <p14:sldIdLst/>
        </p14:section>
        <p14:section name="categories-1" id="{00FBA900-0C31-43EA-B3EC-202269CE39FF}">
          <p14:sldIdLst/>
        </p14:section>
        <p14:section name="categories-2" id="{C31E8770-FA8E-498D-A65D-FBABA21B735D}">
          <p14:sldIdLst/>
        </p14:section>
        <p14:section name="categories-3" id="{EFBCDE8D-AA36-4DDF-A661-338518B857C9}">
          <p14:sldIdLst/>
        </p14:section>
        <p14:section name="categories-4" id="{DB226D67-6CBF-4C11-8B2B-F9507F5C049E}">
          <p14:sldIdLst/>
        </p14:section>
        <p14:section name="categories-5" id="{01BD2508-073F-4EF1-B5A3-CF7902B0CD0C}">
          <p14:sldIdLst/>
        </p14:section>
        <p14:section name="Next up" id="{1FCC10AF-6E30-4C02-8B58-79F609DA4986}">
          <p14:sldIdLst/>
        </p14:section>
        <p14:section name="demo" id="{1CA68DF9-15FD-A942-8F14-A58D7B9F92FD}">
          <p14:sldIdLst/>
        </p14:section>
        <p14:section name="Thanks" id="{B0B9CD12-DCAB-4A1E-9CBB-1B7A4159C970}">
          <p14:sldIdLst/>
        </p14:section>
        <p14:section name="Presentation" id="{4F81C0C1-3B5A-4AF5-939C-B53A26A5A44F}">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66"/>
    <a:srgbClr val="0072BB"/>
    <a:srgbClr val="BCBDBF"/>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E3A55-E76B-4047-AA00-02EC7B09C25A}" v="129" dt="2025-10-01T14:16:09.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5" autoAdjust="0"/>
    <p:restoredTop sz="96262"/>
  </p:normalViewPr>
  <p:slideViewPr>
    <p:cSldViewPr snapToGrid="0">
      <p:cViewPr varScale="1">
        <p:scale>
          <a:sx n="97" d="100"/>
          <a:sy n="97" d="100"/>
        </p:scale>
        <p:origin x="564" y="276"/>
      </p:cViewPr>
      <p:guideLst>
        <p:guide orient="horz" pos="2160"/>
        <p:guide pos="3840"/>
      </p:guideLst>
    </p:cSldViewPr>
  </p:slideViewPr>
  <p:notesTextViewPr>
    <p:cViewPr>
      <p:scale>
        <a:sx n="3" d="2"/>
        <a:sy n="3" d="2"/>
      </p:scale>
      <p:origin x="0" y="0"/>
    </p:cViewPr>
  </p:notesTextViewPr>
  <p:sorterViewPr>
    <p:cViewPr varScale="1">
      <p:scale>
        <a:sx n="1" d="1"/>
        <a:sy n="1" d="1"/>
      </p:scale>
      <p:origin x="0" y="-1731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Day" userId="0d2be0ee-2f4a-49c4-b19c-7ff56a361205" providerId="ADAL" clId="{CCE0E334-2389-47D6-BA4F-7BB94C8AB683}"/>
    <pc:docChg chg="undo custSel addSld delSld modSld sldOrd modMainMaster addSection modSection">
      <pc:chgData name="Ben Day" userId="0d2be0ee-2f4a-49c4-b19c-7ff56a361205" providerId="ADAL" clId="{CCE0E334-2389-47D6-BA4F-7BB94C8AB683}" dt="2025-10-01T14:18:20.988" v="305"/>
      <pc:docMkLst>
        <pc:docMk/>
      </pc:docMkLst>
      <pc:sldChg chg="modSp mod">
        <pc:chgData name="Ben Day" userId="0d2be0ee-2f4a-49c4-b19c-7ff56a361205" providerId="ADAL" clId="{CCE0E334-2389-47D6-BA4F-7BB94C8AB683}" dt="2025-10-01T13:25:51.200" v="182" actId="14826"/>
        <pc:sldMkLst>
          <pc:docMk/>
          <pc:sldMk cId="4233909078" sldId="345"/>
        </pc:sldMkLst>
        <pc:picChg chg="mod">
          <ac:chgData name="Ben Day" userId="0d2be0ee-2f4a-49c4-b19c-7ff56a361205" providerId="ADAL" clId="{CCE0E334-2389-47D6-BA4F-7BB94C8AB683}" dt="2025-10-01T13:25:51.200" v="182" actId="14826"/>
          <ac:picMkLst>
            <pc:docMk/>
            <pc:sldMk cId="4233909078" sldId="345"/>
            <ac:picMk id="6" creationId="{65E6C2B8-8688-C494-6D33-0486249B5B45}"/>
          </ac:picMkLst>
        </pc:picChg>
      </pc:sldChg>
      <pc:sldChg chg="modSp mod">
        <pc:chgData name="Ben Day" userId="0d2be0ee-2f4a-49c4-b19c-7ff56a361205" providerId="ADAL" clId="{CCE0E334-2389-47D6-BA4F-7BB94C8AB683}" dt="2025-10-01T13:26:15.005" v="183" actId="14826"/>
        <pc:sldMkLst>
          <pc:docMk/>
          <pc:sldMk cId="4224819951" sldId="386"/>
        </pc:sldMkLst>
        <pc:picChg chg="mod">
          <ac:chgData name="Ben Day" userId="0d2be0ee-2f4a-49c4-b19c-7ff56a361205" providerId="ADAL" clId="{CCE0E334-2389-47D6-BA4F-7BB94C8AB683}" dt="2025-10-01T13:26:15.005" v="183" actId="14826"/>
          <ac:picMkLst>
            <pc:docMk/>
            <pc:sldMk cId="4224819951" sldId="386"/>
            <ac:picMk id="6" creationId="{00000000-0000-0000-0000-000000000000}"/>
          </ac:picMkLst>
        </pc:picChg>
      </pc:sldChg>
      <pc:sldChg chg="addSp delSp modSp new mod modClrScheme chgLayout">
        <pc:chgData name="Ben Day" userId="0d2be0ee-2f4a-49c4-b19c-7ff56a361205" providerId="ADAL" clId="{CCE0E334-2389-47D6-BA4F-7BB94C8AB683}" dt="2025-10-01T13:31:24.742" v="203" actId="962"/>
        <pc:sldMkLst>
          <pc:docMk/>
          <pc:sldMk cId="287990960" sldId="398"/>
        </pc:sldMkLst>
        <pc:spChg chg="del mod ord">
          <ac:chgData name="Ben Day" userId="0d2be0ee-2f4a-49c4-b19c-7ff56a361205" providerId="ADAL" clId="{CCE0E334-2389-47D6-BA4F-7BB94C8AB683}" dt="2025-10-01T13:30:29.226" v="200" actId="700"/>
          <ac:spMkLst>
            <pc:docMk/>
            <pc:sldMk cId="287990960" sldId="398"/>
            <ac:spMk id="2" creationId="{6C242E21-26C9-4B69-6A70-E402C8EF362F}"/>
          </ac:spMkLst>
        </pc:spChg>
        <pc:spChg chg="del mod ord">
          <ac:chgData name="Ben Day" userId="0d2be0ee-2f4a-49c4-b19c-7ff56a361205" providerId="ADAL" clId="{CCE0E334-2389-47D6-BA4F-7BB94C8AB683}" dt="2025-10-01T13:30:29.226" v="200" actId="700"/>
          <ac:spMkLst>
            <pc:docMk/>
            <pc:sldMk cId="287990960" sldId="398"/>
            <ac:spMk id="3" creationId="{F2EE9D69-E911-C1D9-DC2E-E0043D013B44}"/>
          </ac:spMkLst>
        </pc:spChg>
        <pc:spChg chg="add mod ord">
          <ac:chgData name="Ben Day" userId="0d2be0ee-2f4a-49c4-b19c-7ff56a361205" providerId="ADAL" clId="{CCE0E334-2389-47D6-BA4F-7BB94C8AB683}" dt="2025-10-01T13:31:24.742" v="203" actId="962"/>
          <ac:spMkLst>
            <pc:docMk/>
            <pc:sldMk cId="287990960" sldId="398"/>
            <ac:spMk id="4" creationId="{2B199425-2C3F-1347-EF89-5AF0A1107D9F}"/>
          </ac:spMkLst>
        </pc:spChg>
        <pc:spChg chg="add mod ord">
          <ac:chgData name="Ben Day" userId="0d2be0ee-2f4a-49c4-b19c-7ff56a361205" providerId="ADAL" clId="{CCE0E334-2389-47D6-BA4F-7BB94C8AB683}" dt="2025-10-01T13:31:08.868" v="201" actId="962"/>
          <ac:spMkLst>
            <pc:docMk/>
            <pc:sldMk cId="287990960" sldId="398"/>
            <ac:spMk id="5" creationId="{7C5CF1BB-B707-7B15-AAD1-AF2EDAFC5C5F}"/>
          </ac:spMkLst>
        </pc:spChg>
        <pc:spChg chg="add mod ord">
          <ac:chgData name="Ben Day" userId="0d2be0ee-2f4a-49c4-b19c-7ff56a361205" providerId="ADAL" clId="{CCE0E334-2389-47D6-BA4F-7BB94C8AB683}" dt="2025-10-01T13:31:19.821" v="202" actId="962"/>
          <ac:spMkLst>
            <pc:docMk/>
            <pc:sldMk cId="287990960" sldId="398"/>
            <ac:spMk id="6" creationId="{38136F24-350B-39AF-C75F-0CA7669AC82E}"/>
          </ac:spMkLst>
        </pc:spChg>
      </pc:sldChg>
      <pc:sldChg chg="del">
        <pc:chgData name="Ben Day" userId="0d2be0ee-2f4a-49c4-b19c-7ff56a361205" providerId="ADAL" clId="{CCE0E334-2389-47D6-BA4F-7BB94C8AB683}" dt="2025-10-01T13:30:07.106" v="197" actId="47"/>
        <pc:sldMkLst>
          <pc:docMk/>
          <pc:sldMk cId="1242903946" sldId="398"/>
        </pc:sldMkLst>
      </pc:sldChg>
      <pc:sldChg chg="addSp delSp modSp new mod ord modClrScheme chgLayout">
        <pc:chgData name="Ben Day" userId="0d2be0ee-2f4a-49c4-b19c-7ff56a361205" providerId="ADAL" clId="{CCE0E334-2389-47D6-BA4F-7BB94C8AB683}" dt="2025-10-01T14:17:45.172" v="289"/>
        <pc:sldMkLst>
          <pc:docMk/>
          <pc:sldMk cId="488016936" sldId="399"/>
        </pc:sldMkLst>
        <pc:spChg chg="del mod ord">
          <ac:chgData name="Ben Day" userId="0d2be0ee-2f4a-49c4-b19c-7ff56a361205" providerId="ADAL" clId="{CCE0E334-2389-47D6-BA4F-7BB94C8AB683}" dt="2025-10-01T14:06:18.434" v="207" actId="700"/>
          <ac:spMkLst>
            <pc:docMk/>
            <pc:sldMk cId="488016936" sldId="399"/>
            <ac:spMk id="2" creationId="{CF4C51CD-1BCE-8894-52AC-223DABF63999}"/>
          </ac:spMkLst>
        </pc:spChg>
        <pc:spChg chg="del mod ord">
          <ac:chgData name="Ben Day" userId="0d2be0ee-2f4a-49c4-b19c-7ff56a361205" providerId="ADAL" clId="{CCE0E334-2389-47D6-BA4F-7BB94C8AB683}" dt="2025-10-01T14:06:18.434" v="207" actId="700"/>
          <ac:spMkLst>
            <pc:docMk/>
            <pc:sldMk cId="488016936" sldId="399"/>
            <ac:spMk id="3" creationId="{4DD4B4E6-3D50-E0A2-8418-352C522B40C6}"/>
          </ac:spMkLst>
        </pc:spChg>
        <pc:spChg chg="del mod ord">
          <ac:chgData name="Ben Day" userId="0d2be0ee-2f4a-49c4-b19c-7ff56a361205" providerId="ADAL" clId="{CCE0E334-2389-47D6-BA4F-7BB94C8AB683}" dt="2025-10-01T14:06:18.434" v="207" actId="700"/>
          <ac:spMkLst>
            <pc:docMk/>
            <pc:sldMk cId="488016936" sldId="399"/>
            <ac:spMk id="4" creationId="{32652D62-6B94-D711-2488-F603E3A4A53E}"/>
          </ac:spMkLst>
        </pc:spChg>
        <pc:spChg chg="add mod ord">
          <ac:chgData name="Ben Day" userId="0d2be0ee-2f4a-49c4-b19c-7ff56a361205" providerId="ADAL" clId="{CCE0E334-2389-47D6-BA4F-7BB94C8AB683}" dt="2025-10-01T14:06:18.434" v="207" actId="700"/>
          <ac:spMkLst>
            <pc:docMk/>
            <pc:sldMk cId="488016936" sldId="399"/>
            <ac:spMk id="5" creationId="{24FA78C5-582D-50FB-2DCD-BD42FC1C0D83}"/>
          </ac:spMkLst>
        </pc:spChg>
        <pc:spChg chg="add mod ord">
          <ac:chgData name="Ben Day" userId="0d2be0ee-2f4a-49c4-b19c-7ff56a361205" providerId="ADAL" clId="{CCE0E334-2389-47D6-BA4F-7BB94C8AB683}" dt="2025-10-01T14:06:36.394" v="208" actId="962"/>
          <ac:spMkLst>
            <pc:docMk/>
            <pc:sldMk cId="488016936" sldId="399"/>
            <ac:spMk id="6" creationId="{7BCA59DD-4DE4-82CC-1AC7-D07B856BE4B5}"/>
          </ac:spMkLst>
        </pc:spChg>
        <pc:spChg chg="add mod ord">
          <ac:chgData name="Ben Day" userId="0d2be0ee-2f4a-49c4-b19c-7ff56a361205" providerId="ADAL" clId="{CCE0E334-2389-47D6-BA4F-7BB94C8AB683}" dt="2025-10-01T14:06:45.061" v="209" actId="962"/>
          <ac:spMkLst>
            <pc:docMk/>
            <pc:sldMk cId="488016936" sldId="399"/>
            <ac:spMk id="7" creationId="{8191AAED-B30A-0ABD-4A50-B8FD4D28E08D}"/>
          </ac:spMkLst>
        </pc:spChg>
        <pc:spChg chg="add mod ord">
          <ac:chgData name="Ben Day" userId="0d2be0ee-2f4a-49c4-b19c-7ff56a361205" providerId="ADAL" clId="{CCE0E334-2389-47D6-BA4F-7BB94C8AB683}" dt="2025-10-01T14:06:55.055" v="210" actId="962"/>
          <ac:spMkLst>
            <pc:docMk/>
            <pc:sldMk cId="488016936" sldId="399"/>
            <ac:spMk id="8" creationId="{392CF109-C39E-B74D-A3AF-91E63226CD67}"/>
          </ac:spMkLst>
        </pc:spChg>
        <pc:spChg chg="add mod ord">
          <ac:chgData name="Ben Day" userId="0d2be0ee-2f4a-49c4-b19c-7ff56a361205" providerId="ADAL" clId="{CCE0E334-2389-47D6-BA4F-7BB94C8AB683}" dt="2025-10-01T14:07:07.470" v="211" actId="962"/>
          <ac:spMkLst>
            <pc:docMk/>
            <pc:sldMk cId="488016936" sldId="399"/>
            <ac:spMk id="9" creationId="{973E469D-3CA2-68F0-7614-B6084886191D}"/>
          </ac:spMkLst>
        </pc:spChg>
      </pc:sldChg>
      <pc:sldChg chg="del">
        <pc:chgData name="Ben Day" userId="0d2be0ee-2f4a-49c4-b19c-7ff56a361205" providerId="ADAL" clId="{CCE0E334-2389-47D6-BA4F-7BB94C8AB683}" dt="2025-10-01T13:30:07.106" v="197" actId="47"/>
        <pc:sldMkLst>
          <pc:docMk/>
          <pc:sldMk cId="4218923827" sldId="399"/>
        </pc:sldMkLst>
      </pc:sldChg>
      <pc:sldChg chg="addSp delSp modSp add mod ord modClrScheme chgLayout">
        <pc:chgData name="Ben Day" userId="0d2be0ee-2f4a-49c4-b19c-7ff56a361205" providerId="ADAL" clId="{CCE0E334-2389-47D6-BA4F-7BB94C8AB683}" dt="2025-10-01T14:18:03.371" v="297"/>
        <pc:sldMkLst>
          <pc:docMk/>
          <pc:sldMk cId="2785091809" sldId="400"/>
        </pc:sldMkLst>
        <pc:spChg chg="add mod ord">
          <ac:chgData name="Ben Day" userId="0d2be0ee-2f4a-49c4-b19c-7ff56a361205" providerId="ADAL" clId="{CCE0E334-2389-47D6-BA4F-7BB94C8AB683}" dt="2025-10-01T14:07:34.801" v="215" actId="700"/>
          <ac:spMkLst>
            <pc:docMk/>
            <pc:sldMk cId="2785091809" sldId="400"/>
            <ac:spMk id="2" creationId="{DF6010A6-E133-AC26-515B-D84A8C78743C}"/>
          </ac:spMkLst>
        </pc:spChg>
        <pc:spChg chg="mod">
          <ac:chgData name="Ben Day" userId="0d2be0ee-2f4a-49c4-b19c-7ff56a361205" providerId="ADAL" clId="{CCE0E334-2389-47D6-BA4F-7BB94C8AB683}" dt="2025-10-01T14:07:47.638" v="216" actId="962"/>
          <ac:spMkLst>
            <pc:docMk/>
            <pc:sldMk cId="2785091809" sldId="400"/>
            <ac:spMk id="3" creationId="{2608E4BA-9CE0-3EDA-E83B-B433508F3C45}"/>
          </ac:spMkLst>
        </pc:spChg>
        <pc:spChg chg="add mod ord">
          <ac:chgData name="Ben Day" userId="0d2be0ee-2f4a-49c4-b19c-7ff56a361205" providerId="ADAL" clId="{CCE0E334-2389-47D6-BA4F-7BB94C8AB683}" dt="2025-10-01T14:07:56.689" v="217" actId="962"/>
          <ac:spMkLst>
            <pc:docMk/>
            <pc:sldMk cId="2785091809" sldId="400"/>
            <ac:spMk id="4" creationId="{833EDCE9-AD50-1617-5A24-266FFE394157}"/>
          </ac:spMkLst>
        </pc:spChg>
        <pc:spChg chg="del mod ord">
          <ac:chgData name="Ben Day" userId="0d2be0ee-2f4a-49c4-b19c-7ff56a361205" providerId="ADAL" clId="{CCE0E334-2389-47D6-BA4F-7BB94C8AB683}" dt="2025-10-01T14:07:34.801" v="215" actId="700"/>
          <ac:spMkLst>
            <pc:docMk/>
            <pc:sldMk cId="2785091809" sldId="400"/>
            <ac:spMk id="5" creationId="{588B9E84-F280-CA66-9B76-B3003758B83A}"/>
          </ac:spMkLst>
        </pc:spChg>
        <pc:spChg chg="del mod ord">
          <ac:chgData name="Ben Day" userId="0d2be0ee-2f4a-49c4-b19c-7ff56a361205" providerId="ADAL" clId="{CCE0E334-2389-47D6-BA4F-7BB94C8AB683}" dt="2025-10-01T14:07:34.801" v="215" actId="700"/>
          <ac:spMkLst>
            <pc:docMk/>
            <pc:sldMk cId="2785091809" sldId="400"/>
            <ac:spMk id="6" creationId="{ACEC1D35-AB4D-18AA-8EE8-0DA969E5EF7E}"/>
          </ac:spMkLst>
        </pc:spChg>
        <pc:spChg chg="del mod ord">
          <ac:chgData name="Ben Day" userId="0d2be0ee-2f4a-49c4-b19c-7ff56a361205" providerId="ADAL" clId="{CCE0E334-2389-47D6-BA4F-7BB94C8AB683}" dt="2025-10-01T14:07:34.801" v="215" actId="700"/>
          <ac:spMkLst>
            <pc:docMk/>
            <pc:sldMk cId="2785091809" sldId="400"/>
            <ac:spMk id="7" creationId="{62EA3FB9-DD7A-3C5D-950A-140A0157A967}"/>
          </ac:spMkLst>
        </pc:spChg>
        <pc:spChg chg="del mod ord">
          <ac:chgData name="Ben Day" userId="0d2be0ee-2f4a-49c4-b19c-7ff56a361205" providerId="ADAL" clId="{CCE0E334-2389-47D6-BA4F-7BB94C8AB683}" dt="2025-10-01T14:07:34.801" v="215" actId="700"/>
          <ac:spMkLst>
            <pc:docMk/>
            <pc:sldMk cId="2785091809" sldId="400"/>
            <ac:spMk id="8" creationId="{3C0A95A5-1A59-6C8E-20B1-7FB20E4EC871}"/>
          </ac:spMkLst>
        </pc:spChg>
        <pc:spChg chg="del mod ord">
          <ac:chgData name="Ben Day" userId="0d2be0ee-2f4a-49c4-b19c-7ff56a361205" providerId="ADAL" clId="{CCE0E334-2389-47D6-BA4F-7BB94C8AB683}" dt="2025-10-01T14:07:34.801" v="215" actId="700"/>
          <ac:spMkLst>
            <pc:docMk/>
            <pc:sldMk cId="2785091809" sldId="400"/>
            <ac:spMk id="9" creationId="{EA25707F-BF96-BE02-8B9E-9DE36EBFBC2A}"/>
          </ac:spMkLst>
        </pc:spChg>
        <pc:spChg chg="mod">
          <ac:chgData name="Ben Day" userId="0d2be0ee-2f4a-49c4-b19c-7ff56a361205" providerId="ADAL" clId="{CCE0E334-2389-47D6-BA4F-7BB94C8AB683}" dt="2025-10-01T14:08:04.789" v="218" actId="962"/>
          <ac:spMkLst>
            <pc:docMk/>
            <pc:sldMk cId="2785091809" sldId="400"/>
            <ac:spMk id="10" creationId="{005E515B-605E-8297-D351-033C7F665E5B}"/>
          </ac:spMkLst>
        </pc:spChg>
        <pc:spChg chg="add mod ord">
          <ac:chgData name="Ben Day" userId="0d2be0ee-2f4a-49c4-b19c-7ff56a361205" providerId="ADAL" clId="{CCE0E334-2389-47D6-BA4F-7BB94C8AB683}" dt="2025-10-01T14:08:13.179" v="219" actId="962"/>
          <ac:spMkLst>
            <pc:docMk/>
            <pc:sldMk cId="2785091809" sldId="400"/>
            <ac:spMk id="11" creationId="{AD1EDE6E-E2AE-0D39-CF54-6EC26239D22A}"/>
          </ac:spMkLst>
        </pc:spChg>
        <pc:spChg chg="add mod ord">
          <ac:chgData name="Ben Day" userId="0d2be0ee-2f4a-49c4-b19c-7ff56a361205" providerId="ADAL" clId="{CCE0E334-2389-47D6-BA4F-7BB94C8AB683}" dt="2025-10-01T14:08:22.553" v="220" actId="962"/>
          <ac:spMkLst>
            <pc:docMk/>
            <pc:sldMk cId="2785091809" sldId="400"/>
            <ac:spMk id="12" creationId="{9616AC87-A271-29E6-43B9-9A53A9392C38}"/>
          </ac:spMkLst>
        </pc:spChg>
        <pc:spChg chg="add mod ord">
          <ac:chgData name="Ben Day" userId="0d2be0ee-2f4a-49c4-b19c-7ff56a361205" providerId="ADAL" clId="{CCE0E334-2389-47D6-BA4F-7BB94C8AB683}" dt="2025-10-01T14:08:32.952" v="221" actId="962"/>
          <ac:spMkLst>
            <pc:docMk/>
            <pc:sldMk cId="2785091809" sldId="400"/>
            <ac:spMk id="13" creationId="{93C997E9-4FBB-4169-AFB7-959F33FA4728}"/>
          </ac:spMkLst>
        </pc:spChg>
      </pc:sldChg>
      <pc:sldChg chg="new del">
        <pc:chgData name="Ben Day" userId="0d2be0ee-2f4a-49c4-b19c-7ff56a361205" providerId="ADAL" clId="{CCE0E334-2389-47D6-BA4F-7BB94C8AB683}" dt="2025-10-01T13:30:07.106" v="197" actId="47"/>
        <pc:sldMkLst>
          <pc:docMk/>
          <pc:sldMk cId="4147736148" sldId="400"/>
        </pc:sldMkLst>
      </pc:sldChg>
      <pc:sldChg chg="addSp delSp modSp new mod ord modClrScheme chgLayout">
        <pc:chgData name="Ben Day" userId="0d2be0ee-2f4a-49c4-b19c-7ff56a361205" providerId="ADAL" clId="{CCE0E334-2389-47D6-BA4F-7BB94C8AB683}" dt="2025-10-01T14:18:20.988" v="305"/>
        <pc:sldMkLst>
          <pc:docMk/>
          <pc:sldMk cId="3052597278" sldId="401"/>
        </pc:sldMkLst>
        <pc:spChg chg="del mod ord">
          <ac:chgData name="Ben Day" userId="0d2be0ee-2f4a-49c4-b19c-7ff56a361205" providerId="ADAL" clId="{CCE0E334-2389-47D6-BA4F-7BB94C8AB683}" dt="2025-10-01T14:08:53.195" v="225" actId="700"/>
          <ac:spMkLst>
            <pc:docMk/>
            <pc:sldMk cId="3052597278" sldId="401"/>
            <ac:spMk id="4" creationId="{37E3C9BD-0FB8-9585-E2CA-CC1E7E4DE2EF}"/>
          </ac:spMkLst>
        </pc:spChg>
        <pc:spChg chg="del mod ord">
          <ac:chgData name="Ben Day" userId="0d2be0ee-2f4a-49c4-b19c-7ff56a361205" providerId="ADAL" clId="{CCE0E334-2389-47D6-BA4F-7BB94C8AB683}" dt="2025-10-01T14:08:53.195" v="225" actId="700"/>
          <ac:spMkLst>
            <pc:docMk/>
            <pc:sldMk cId="3052597278" sldId="401"/>
            <ac:spMk id="6" creationId="{44F8F4FC-D953-E421-00BD-B8E783A3CDDC}"/>
          </ac:spMkLst>
        </pc:spChg>
        <pc:spChg chg="del mod ord">
          <ac:chgData name="Ben Day" userId="0d2be0ee-2f4a-49c4-b19c-7ff56a361205" providerId="ADAL" clId="{CCE0E334-2389-47D6-BA4F-7BB94C8AB683}" dt="2025-10-01T14:08:53.195" v="225" actId="700"/>
          <ac:spMkLst>
            <pc:docMk/>
            <pc:sldMk cId="3052597278" sldId="401"/>
            <ac:spMk id="7" creationId="{7B51038A-9796-DE72-8D3F-3D9EC948F8F0}"/>
          </ac:spMkLst>
        </pc:spChg>
        <pc:spChg chg="add mod ord">
          <ac:chgData name="Ben Day" userId="0d2be0ee-2f4a-49c4-b19c-7ff56a361205" providerId="ADAL" clId="{CCE0E334-2389-47D6-BA4F-7BB94C8AB683}" dt="2025-10-01T14:08:53.195" v="225" actId="700"/>
          <ac:spMkLst>
            <pc:docMk/>
            <pc:sldMk cId="3052597278" sldId="401"/>
            <ac:spMk id="9" creationId="{33E2FBB6-645E-8EF5-CF11-435BC4803D97}"/>
          </ac:spMkLst>
        </pc:spChg>
        <pc:spChg chg="add mod ord">
          <ac:chgData name="Ben Day" userId="0d2be0ee-2f4a-49c4-b19c-7ff56a361205" providerId="ADAL" clId="{CCE0E334-2389-47D6-BA4F-7BB94C8AB683}" dt="2025-10-01T14:09:08.757" v="226" actId="962"/>
          <ac:spMkLst>
            <pc:docMk/>
            <pc:sldMk cId="3052597278" sldId="401"/>
            <ac:spMk id="10" creationId="{1A8CEFD3-DF30-3BAD-69D4-E3B3B9EF5881}"/>
          </ac:spMkLst>
        </pc:spChg>
        <pc:spChg chg="add mod ord">
          <ac:chgData name="Ben Day" userId="0d2be0ee-2f4a-49c4-b19c-7ff56a361205" providerId="ADAL" clId="{CCE0E334-2389-47D6-BA4F-7BB94C8AB683}" dt="2025-10-01T14:09:15.070" v="227" actId="962"/>
          <ac:spMkLst>
            <pc:docMk/>
            <pc:sldMk cId="3052597278" sldId="401"/>
            <ac:spMk id="11" creationId="{118EB846-04F6-4361-676B-F15037992868}"/>
          </ac:spMkLst>
        </pc:spChg>
        <pc:spChg chg="add mod ord">
          <ac:chgData name="Ben Day" userId="0d2be0ee-2f4a-49c4-b19c-7ff56a361205" providerId="ADAL" clId="{CCE0E334-2389-47D6-BA4F-7BB94C8AB683}" dt="2025-10-01T14:09:23.139" v="228" actId="962"/>
          <ac:spMkLst>
            <pc:docMk/>
            <pc:sldMk cId="3052597278" sldId="401"/>
            <ac:spMk id="12" creationId="{6A053F76-6C97-99CC-D482-8D36AF854532}"/>
          </ac:spMkLst>
        </pc:spChg>
        <pc:spChg chg="mod">
          <ac:chgData name="Ben Day" userId="0d2be0ee-2f4a-49c4-b19c-7ff56a361205" providerId="ADAL" clId="{CCE0E334-2389-47D6-BA4F-7BB94C8AB683}" dt="2025-10-01T14:09:31.508" v="229" actId="962"/>
          <ac:spMkLst>
            <pc:docMk/>
            <pc:sldMk cId="3052597278" sldId="401"/>
            <ac:spMk id="13" creationId="{2E499EF8-41C1-BA46-9680-1B1F5256094D}"/>
          </ac:spMkLst>
        </pc:spChg>
        <pc:spChg chg="add mod ord">
          <ac:chgData name="Ben Day" userId="0d2be0ee-2f4a-49c4-b19c-7ff56a361205" providerId="ADAL" clId="{CCE0E334-2389-47D6-BA4F-7BB94C8AB683}" dt="2025-10-01T14:09:38.873" v="230" actId="962"/>
          <ac:spMkLst>
            <pc:docMk/>
            <pc:sldMk cId="3052597278" sldId="401"/>
            <ac:spMk id="14" creationId="{BCB447A2-99E8-1B23-29B0-EB3FF919FEF4}"/>
          </ac:spMkLst>
        </pc:spChg>
        <pc:spChg chg="mod">
          <ac:chgData name="Ben Day" userId="0d2be0ee-2f4a-49c4-b19c-7ff56a361205" providerId="ADAL" clId="{CCE0E334-2389-47D6-BA4F-7BB94C8AB683}" dt="2025-10-01T14:09:48.304" v="231" actId="962"/>
          <ac:spMkLst>
            <pc:docMk/>
            <pc:sldMk cId="3052597278" sldId="401"/>
            <ac:spMk id="15" creationId="{FE45DC7A-3E0F-3C3E-5847-04C73A4CE96B}"/>
          </ac:spMkLst>
        </pc:spChg>
        <pc:spChg chg="add mod ord">
          <ac:chgData name="Ben Day" userId="0d2be0ee-2f4a-49c4-b19c-7ff56a361205" providerId="ADAL" clId="{CCE0E334-2389-47D6-BA4F-7BB94C8AB683}" dt="2025-10-01T14:09:56.873" v="232" actId="962"/>
          <ac:spMkLst>
            <pc:docMk/>
            <pc:sldMk cId="3052597278" sldId="401"/>
            <ac:spMk id="16" creationId="{79D6B772-788A-4A14-E5EF-753B3FC9C216}"/>
          </ac:spMkLst>
        </pc:spChg>
        <pc:spChg chg="add mod ord">
          <ac:chgData name="Ben Day" userId="0d2be0ee-2f4a-49c4-b19c-7ff56a361205" providerId="ADAL" clId="{CCE0E334-2389-47D6-BA4F-7BB94C8AB683}" dt="2025-10-01T14:10:06.381" v="233" actId="962"/>
          <ac:spMkLst>
            <pc:docMk/>
            <pc:sldMk cId="3052597278" sldId="401"/>
            <ac:spMk id="17" creationId="{94074C4A-A26B-1383-3689-14DDAABCCD67}"/>
          </ac:spMkLst>
        </pc:spChg>
      </pc:sldChg>
      <pc:sldChg chg="addSp delSp modSp add mod ord modClrScheme chgLayout">
        <pc:chgData name="Ben Day" userId="0d2be0ee-2f4a-49c4-b19c-7ff56a361205" providerId="ADAL" clId="{CCE0E334-2389-47D6-BA4F-7BB94C8AB683}" dt="2025-10-01T14:17:08.541" v="277"/>
        <pc:sldMkLst>
          <pc:docMk/>
          <pc:sldMk cId="993276593" sldId="402"/>
        </pc:sldMkLst>
        <pc:spChg chg="add mod ord">
          <ac:chgData name="Ben Day" userId="0d2be0ee-2f4a-49c4-b19c-7ff56a361205" providerId="ADAL" clId="{CCE0E334-2389-47D6-BA4F-7BB94C8AB683}" dt="2025-10-01T14:12:35.629" v="240" actId="962"/>
          <ac:spMkLst>
            <pc:docMk/>
            <pc:sldMk cId="993276593" sldId="402"/>
            <ac:spMk id="2" creationId="{EE5B5F81-C655-3D1E-51B3-54AC7614F5DC}"/>
          </ac:spMkLst>
        </pc:spChg>
        <pc:spChg chg="add mod ord">
          <ac:chgData name="Ben Day" userId="0d2be0ee-2f4a-49c4-b19c-7ff56a361205" providerId="ADAL" clId="{CCE0E334-2389-47D6-BA4F-7BB94C8AB683}" dt="2025-10-01T14:12:24.249" v="238" actId="962"/>
          <ac:spMkLst>
            <pc:docMk/>
            <pc:sldMk cId="993276593" sldId="402"/>
            <ac:spMk id="3" creationId="{E0A53D01-E931-E39C-6B3C-0DE3B2753D19}"/>
          </ac:spMkLst>
        </pc:spChg>
        <pc:spChg chg="del mod ord">
          <ac:chgData name="Ben Day" userId="0d2be0ee-2f4a-49c4-b19c-7ff56a361205" providerId="ADAL" clId="{CCE0E334-2389-47D6-BA4F-7BB94C8AB683}" dt="2025-10-01T14:12:05.258" v="237" actId="700"/>
          <ac:spMkLst>
            <pc:docMk/>
            <pc:sldMk cId="993276593" sldId="402"/>
            <ac:spMk id="4" creationId="{64CB489A-96F6-CEE6-DFB8-FD7499BA624F}"/>
          </ac:spMkLst>
        </pc:spChg>
        <pc:spChg chg="del mod ord">
          <ac:chgData name="Ben Day" userId="0d2be0ee-2f4a-49c4-b19c-7ff56a361205" providerId="ADAL" clId="{CCE0E334-2389-47D6-BA4F-7BB94C8AB683}" dt="2025-10-01T14:12:05.258" v="237" actId="700"/>
          <ac:spMkLst>
            <pc:docMk/>
            <pc:sldMk cId="993276593" sldId="402"/>
            <ac:spMk id="5" creationId="{62C907B9-F61B-171D-AC32-DC2C78DBC810}"/>
          </ac:spMkLst>
        </pc:spChg>
        <pc:spChg chg="del mod ord">
          <ac:chgData name="Ben Day" userId="0d2be0ee-2f4a-49c4-b19c-7ff56a361205" providerId="ADAL" clId="{CCE0E334-2389-47D6-BA4F-7BB94C8AB683}" dt="2025-10-01T14:12:05.258" v="237" actId="700"/>
          <ac:spMkLst>
            <pc:docMk/>
            <pc:sldMk cId="993276593" sldId="402"/>
            <ac:spMk id="6" creationId="{E9860C42-B648-BC8A-5128-8AC4DF3F4920}"/>
          </ac:spMkLst>
        </pc:spChg>
        <pc:spChg chg="add mod ord">
          <ac:chgData name="Ben Day" userId="0d2be0ee-2f4a-49c4-b19c-7ff56a361205" providerId="ADAL" clId="{CCE0E334-2389-47D6-BA4F-7BB94C8AB683}" dt="2025-10-01T14:12:31.739" v="239" actId="962"/>
          <ac:spMkLst>
            <pc:docMk/>
            <pc:sldMk cId="993276593" sldId="402"/>
            <ac:spMk id="7" creationId="{890305A6-1BC3-900B-93DF-F7A1F5C367B8}"/>
          </ac:spMkLst>
        </pc:spChg>
      </pc:sldChg>
      <pc:sldChg chg="addSp delSp modSp new mod ord modClrScheme chgLayout">
        <pc:chgData name="Ben Day" userId="0d2be0ee-2f4a-49c4-b19c-7ff56a361205" providerId="ADAL" clId="{CCE0E334-2389-47D6-BA4F-7BB94C8AB683}" dt="2025-10-01T14:17:27.161" v="281"/>
        <pc:sldMkLst>
          <pc:docMk/>
          <pc:sldMk cId="2370990992" sldId="403"/>
        </pc:sldMkLst>
        <pc:spChg chg="del mod ord">
          <ac:chgData name="Ben Day" userId="0d2be0ee-2f4a-49c4-b19c-7ff56a361205" providerId="ADAL" clId="{CCE0E334-2389-47D6-BA4F-7BB94C8AB683}" dt="2025-10-01T14:12:53.592" v="244" actId="700"/>
          <ac:spMkLst>
            <pc:docMk/>
            <pc:sldMk cId="2370990992" sldId="403"/>
            <ac:spMk id="2" creationId="{26987BFB-ED39-4EC8-C9E3-B7B707DF72D2}"/>
          </ac:spMkLst>
        </pc:spChg>
        <pc:spChg chg="del mod ord">
          <ac:chgData name="Ben Day" userId="0d2be0ee-2f4a-49c4-b19c-7ff56a361205" providerId="ADAL" clId="{CCE0E334-2389-47D6-BA4F-7BB94C8AB683}" dt="2025-10-01T14:12:53.592" v="244" actId="700"/>
          <ac:spMkLst>
            <pc:docMk/>
            <pc:sldMk cId="2370990992" sldId="403"/>
            <ac:spMk id="3" creationId="{7FB4EC22-6D75-8C8D-9F9D-6BD3D6F128C3}"/>
          </ac:spMkLst>
        </pc:spChg>
        <pc:spChg chg="del mod ord">
          <ac:chgData name="Ben Day" userId="0d2be0ee-2f4a-49c4-b19c-7ff56a361205" providerId="ADAL" clId="{CCE0E334-2389-47D6-BA4F-7BB94C8AB683}" dt="2025-10-01T14:12:53.592" v="244" actId="700"/>
          <ac:spMkLst>
            <pc:docMk/>
            <pc:sldMk cId="2370990992" sldId="403"/>
            <ac:spMk id="4" creationId="{A81FDFC4-1B74-C7A0-0F7A-E71AE3B1D878}"/>
          </ac:spMkLst>
        </pc:spChg>
        <pc:spChg chg="add mod ord">
          <ac:chgData name="Ben Day" userId="0d2be0ee-2f4a-49c4-b19c-7ff56a361205" providerId="ADAL" clId="{CCE0E334-2389-47D6-BA4F-7BB94C8AB683}" dt="2025-10-01T14:13:30.998" v="249" actId="962"/>
          <ac:spMkLst>
            <pc:docMk/>
            <pc:sldMk cId="2370990992" sldId="403"/>
            <ac:spMk id="5" creationId="{13E90F2D-0E38-F69B-52C0-AA8950C2224E}"/>
          </ac:spMkLst>
        </pc:spChg>
        <pc:spChg chg="add mod ord">
          <ac:chgData name="Ben Day" userId="0d2be0ee-2f4a-49c4-b19c-7ff56a361205" providerId="ADAL" clId="{CCE0E334-2389-47D6-BA4F-7BB94C8AB683}" dt="2025-10-01T14:13:27.082" v="248" actId="962"/>
          <ac:spMkLst>
            <pc:docMk/>
            <pc:sldMk cId="2370990992" sldId="403"/>
            <ac:spMk id="6" creationId="{2EC83AD5-F05C-87D6-101B-A8C461DB295B}"/>
          </ac:spMkLst>
        </pc:spChg>
        <pc:spChg chg="add mod ord">
          <ac:chgData name="Ben Day" userId="0d2be0ee-2f4a-49c4-b19c-7ff56a361205" providerId="ADAL" clId="{CCE0E334-2389-47D6-BA4F-7BB94C8AB683}" dt="2025-10-01T14:13:20.621" v="247" actId="962"/>
          <ac:spMkLst>
            <pc:docMk/>
            <pc:sldMk cId="2370990992" sldId="403"/>
            <ac:spMk id="7" creationId="{E62CF3EA-0755-2503-30BC-B1FFD7BB1F83}"/>
          </ac:spMkLst>
        </pc:spChg>
        <pc:spChg chg="add mod ord">
          <ac:chgData name="Ben Day" userId="0d2be0ee-2f4a-49c4-b19c-7ff56a361205" providerId="ADAL" clId="{CCE0E334-2389-47D6-BA4F-7BB94C8AB683}" dt="2025-10-01T14:13:12.124" v="246" actId="962"/>
          <ac:spMkLst>
            <pc:docMk/>
            <pc:sldMk cId="2370990992" sldId="403"/>
            <ac:spMk id="8" creationId="{EECC88D8-8EEF-E317-C980-042A91D7A29D}"/>
          </ac:spMkLst>
        </pc:spChg>
        <pc:spChg chg="add mod ord">
          <ac:chgData name="Ben Day" userId="0d2be0ee-2f4a-49c4-b19c-7ff56a361205" providerId="ADAL" clId="{CCE0E334-2389-47D6-BA4F-7BB94C8AB683}" dt="2025-10-01T14:13:03.112" v="245" actId="962"/>
          <ac:spMkLst>
            <pc:docMk/>
            <pc:sldMk cId="2370990992" sldId="403"/>
            <ac:spMk id="9" creationId="{E4DCD802-E68F-935B-510B-3665FC903CF0}"/>
          </ac:spMkLst>
        </pc:spChg>
      </pc:sldChg>
      <pc:sldChg chg="addSp delSp modSp new mod ord modClrScheme chgLayout">
        <pc:chgData name="Ben Day" userId="0d2be0ee-2f4a-49c4-b19c-7ff56a361205" providerId="ADAL" clId="{CCE0E334-2389-47D6-BA4F-7BB94C8AB683}" dt="2025-10-01T14:17:22.054" v="279"/>
        <pc:sldMkLst>
          <pc:docMk/>
          <pc:sldMk cId="2344753131" sldId="404"/>
        </pc:sldMkLst>
        <pc:spChg chg="del mod ord">
          <ac:chgData name="Ben Day" userId="0d2be0ee-2f4a-49c4-b19c-7ff56a361205" providerId="ADAL" clId="{CCE0E334-2389-47D6-BA4F-7BB94C8AB683}" dt="2025-10-01T14:13:46.680" v="253" actId="700"/>
          <ac:spMkLst>
            <pc:docMk/>
            <pc:sldMk cId="2344753131" sldId="404"/>
            <ac:spMk id="2" creationId="{4D7273B6-BF94-5C80-9E1C-B03A5A51A86A}"/>
          </ac:spMkLst>
        </pc:spChg>
        <pc:spChg chg="del mod ord">
          <ac:chgData name="Ben Day" userId="0d2be0ee-2f4a-49c4-b19c-7ff56a361205" providerId="ADAL" clId="{CCE0E334-2389-47D6-BA4F-7BB94C8AB683}" dt="2025-10-01T14:13:46.680" v="253" actId="700"/>
          <ac:spMkLst>
            <pc:docMk/>
            <pc:sldMk cId="2344753131" sldId="404"/>
            <ac:spMk id="3" creationId="{C508DADA-88D6-50E9-87D8-D4F1CEE08329}"/>
          </ac:spMkLst>
        </pc:spChg>
        <pc:spChg chg="del mod ord">
          <ac:chgData name="Ben Day" userId="0d2be0ee-2f4a-49c4-b19c-7ff56a361205" providerId="ADAL" clId="{CCE0E334-2389-47D6-BA4F-7BB94C8AB683}" dt="2025-10-01T14:13:46.680" v="253" actId="700"/>
          <ac:spMkLst>
            <pc:docMk/>
            <pc:sldMk cId="2344753131" sldId="404"/>
            <ac:spMk id="4" creationId="{0DAC2087-47BA-2AC7-7F39-98E0E078F2DD}"/>
          </ac:spMkLst>
        </pc:spChg>
        <pc:spChg chg="del mod ord">
          <ac:chgData name="Ben Day" userId="0d2be0ee-2f4a-49c4-b19c-7ff56a361205" providerId="ADAL" clId="{CCE0E334-2389-47D6-BA4F-7BB94C8AB683}" dt="2025-10-01T14:13:46.680" v="253" actId="700"/>
          <ac:spMkLst>
            <pc:docMk/>
            <pc:sldMk cId="2344753131" sldId="404"/>
            <ac:spMk id="5" creationId="{C830F07F-79AA-8C50-6F1A-3ABA47348461}"/>
          </ac:spMkLst>
        </pc:spChg>
        <pc:spChg chg="del mod ord">
          <ac:chgData name="Ben Day" userId="0d2be0ee-2f4a-49c4-b19c-7ff56a361205" providerId="ADAL" clId="{CCE0E334-2389-47D6-BA4F-7BB94C8AB683}" dt="2025-10-01T14:13:46.680" v="253" actId="700"/>
          <ac:spMkLst>
            <pc:docMk/>
            <pc:sldMk cId="2344753131" sldId="404"/>
            <ac:spMk id="6" creationId="{34CA1818-B2F6-2226-A27F-E0F7F62B8C4D}"/>
          </ac:spMkLst>
        </pc:spChg>
        <pc:spChg chg="add mod ord">
          <ac:chgData name="Ben Day" userId="0d2be0ee-2f4a-49c4-b19c-7ff56a361205" providerId="ADAL" clId="{CCE0E334-2389-47D6-BA4F-7BB94C8AB683}" dt="2025-10-01T14:13:52.334" v="254" actId="962"/>
          <ac:spMkLst>
            <pc:docMk/>
            <pc:sldMk cId="2344753131" sldId="404"/>
            <ac:spMk id="7" creationId="{E4FC4C81-ECE2-4583-0762-65D02969ABB1}"/>
          </ac:spMkLst>
        </pc:spChg>
        <pc:spChg chg="add mod ord">
          <ac:chgData name="Ben Day" userId="0d2be0ee-2f4a-49c4-b19c-7ff56a361205" providerId="ADAL" clId="{CCE0E334-2389-47D6-BA4F-7BB94C8AB683}" dt="2025-10-01T14:14:37.088" v="260" actId="962"/>
          <ac:spMkLst>
            <pc:docMk/>
            <pc:sldMk cId="2344753131" sldId="404"/>
            <ac:spMk id="8" creationId="{691CF771-7375-C7FD-E11C-217D7E98CD5E}"/>
          </ac:spMkLst>
        </pc:spChg>
        <pc:spChg chg="mod">
          <ac:chgData name="Ben Day" userId="0d2be0ee-2f4a-49c4-b19c-7ff56a361205" providerId="ADAL" clId="{CCE0E334-2389-47D6-BA4F-7BB94C8AB683}" dt="2025-10-01T14:14:29.428" v="259" actId="962"/>
          <ac:spMkLst>
            <pc:docMk/>
            <pc:sldMk cId="2344753131" sldId="404"/>
            <ac:spMk id="9" creationId="{6ECEF552-EC82-64AB-111B-56F3AE07D048}"/>
          </ac:spMkLst>
        </pc:spChg>
        <pc:spChg chg="mod">
          <ac:chgData name="Ben Day" userId="0d2be0ee-2f4a-49c4-b19c-7ff56a361205" providerId="ADAL" clId="{CCE0E334-2389-47D6-BA4F-7BB94C8AB683}" dt="2025-10-01T14:14:22.181" v="258" actId="962"/>
          <ac:spMkLst>
            <pc:docMk/>
            <pc:sldMk cId="2344753131" sldId="404"/>
            <ac:spMk id="10" creationId="{B1C1A667-595B-C78A-FCE7-094B6B38CD8B}"/>
          </ac:spMkLst>
        </pc:spChg>
        <pc:spChg chg="add mod ord">
          <ac:chgData name="Ben Day" userId="0d2be0ee-2f4a-49c4-b19c-7ff56a361205" providerId="ADAL" clId="{CCE0E334-2389-47D6-BA4F-7BB94C8AB683}" dt="2025-10-01T14:14:14.531" v="257" actId="962"/>
          <ac:spMkLst>
            <pc:docMk/>
            <pc:sldMk cId="2344753131" sldId="404"/>
            <ac:spMk id="11" creationId="{BA4D177D-5A2B-CC96-988A-F1555674C1D8}"/>
          </ac:spMkLst>
        </pc:spChg>
        <pc:spChg chg="add mod ord">
          <ac:chgData name="Ben Day" userId="0d2be0ee-2f4a-49c4-b19c-7ff56a361205" providerId="ADAL" clId="{CCE0E334-2389-47D6-BA4F-7BB94C8AB683}" dt="2025-10-01T14:14:06.838" v="256" actId="962"/>
          <ac:spMkLst>
            <pc:docMk/>
            <pc:sldMk cId="2344753131" sldId="404"/>
            <ac:spMk id="12" creationId="{E4B6DC73-5B35-40D1-01CD-FCD9C30C6783}"/>
          </ac:spMkLst>
        </pc:spChg>
        <pc:spChg chg="add mod ord">
          <ac:chgData name="Ben Day" userId="0d2be0ee-2f4a-49c4-b19c-7ff56a361205" providerId="ADAL" clId="{CCE0E334-2389-47D6-BA4F-7BB94C8AB683}" dt="2025-10-01T14:14:00.405" v="255" actId="962"/>
          <ac:spMkLst>
            <pc:docMk/>
            <pc:sldMk cId="2344753131" sldId="404"/>
            <ac:spMk id="13" creationId="{90977316-0653-21F6-6E16-CF4C9D866EFB}"/>
          </ac:spMkLst>
        </pc:spChg>
      </pc:sldChg>
      <pc:sldChg chg="addSp delSp modSp new mod modClrScheme chgLayout">
        <pc:chgData name="Ben Day" userId="0d2be0ee-2f4a-49c4-b19c-7ff56a361205" providerId="ADAL" clId="{CCE0E334-2389-47D6-BA4F-7BB94C8AB683}" dt="2025-10-01T14:16:09.104" v="273" actId="962"/>
        <pc:sldMkLst>
          <pc:docMk/>
          <pc:sldMk cId="3448313263" sldId="405"/>
        </pc:sldMkLst>
        <pc:spChg chg="del mod ord">
          <ac:chgData name="Ben Day" userId="0d2be0ee-2f4a-49c4-b19c-7ff56a361205" providerId="ADAL" clId="{CCE0E334-2389-47D6-BA4F-7BB94C8AB683}" dt="2025-10-01T14:14:45.477" v="262" actId="700"/>
          <ac:spMkLst>
            <pc:docMk/>
            <pc:sldMk cId="3448313263" sldId="405"/>
            <ac:spMk id="3" creationId="{311A91E0-C52C-FF6B-2645-93C90E16D3EB}"/>
          </ac:spMkLst>
        </pc:spChg>
        <pc:spChg chg="del mod ord">
          <ac:chgData name="Ben Day" userId="0d2be0ee-2f4a-49c4-b19c-7ff56a361205" providerId="ADAL" clId="{CCE0E334-2389-47D6-BA4F-7BB94C8AB683}" dt="2025-10-01T14:14:45.477" v="262" actId="700"/>
          <ac:spMkLst>
            <pc:docMk/>
            <pc:sldMk cId="3448313263" sldId="405"/>
            <ac:spMk id="4" creationId="{E7223A57-19AD-F009-352E-F75E39B3F622}"/>
          </ac:spMkLst>
        </pc:spChg>
        <pc:spChg chg="del mod ord">
          <ac:chgData name="Ben Day" userId="0d2be0ee-2f4a-49c4-b19c-7ff56a361205" providerId="ADAL" clId="{CCE0E334-2389-47D6-BA4F-7BB94C8AB683}" dt="2025-10-01T14:14:45.477" v="262" actId="700"/>
          <ac:spMkLst>
            <pc:docMk/>
            <pc:sldMk cId="3448313263" sldId="405"/>
            <ac:spMk id="5" creationId="{4992FD88-7421-6654-7E22-3763C468EC02}"/>
          </ac:spMkLst>
        </pc:spChg>
        <pc:spChg chg="del mod ord">
          <ac:chgData name="Ben Day" userId="0d2be0ee-2f4a-49c4-b19c-7ff56a361205" providerId="ADAL" clId="{CCE0E334-2389-47D6-BA4F-7BB94C8AB683}" dt="2025-10-01T14:14:45.477" v="262" actId="700"/>
          <ac:spMkLst>
            <pc:docMk/>
            <pc:sldMk cId="3448313263" sldId="405"/>
            <ac:spMk id="6" creationId="{C531EF9B-685A-14A7-2074-72F2FFCDF751}"/>
          </ac:spMkLst>
        </pc:spChg>
        <pc:spChg chg="del mod ord">
          <ac:chgData name="Ben Day" userId="0d2be0ee-2f4a-49c4-b19c-7ff56a361205" providerId="ADAL" clId="{CCE0E334-2389-47D6-BA4F-7BB94C8AB683}" dt="2025-10-01T14:14:45.477" v="262" actId="700"/>
          <ac:spMkLst>
            <pc:docMk/>
            <pc:sldMk cId="3448313263" sldId="405"/>
            <ac:spMk id="7" creationId="{327184E7-78E6-5087-636D-3C4448420E14}"/>
          </ac:spMkLst>
        </pc:spChg>
        <pc:spChg chg="mod">
          <ac:chgData name="Ben Day" userId="0d2be0ee-2f4a-49c4-b19c-7ff56a361205" providerId="ADAL" clId="{CCE0E334-2389-47D6-BA4F-7BB94C8AB683}" dt="2025-10-01T14:14:59.691" v="265" actId="962"/>
          <ac:spMkLst>
            <pc:docMk/>
            <pc:sldMk cId="3448313263" sldId="405"/>
            <ac:spMk id="9" creationId="{2E66FF52-D040-7E15-6CE4-7FDDC811C915}"/>
          </ac:spMkLst>
        </pc:spChg>
        <pc:spChg chg="add mod ord">
          <ac:chgData name="Ben Day" userId="0d2be0ee-2f4a-49c4-b19c-7ff56a361205" providerId="ADAL" clId="{CCE0E334-2389-47D6-BA4F-7BB94C8AB683}" dt="2025-10-01T14:15:08.441" v="266" actId="962"/>
          <ac:spMkLst>
            <pc:docMk/>
            <pc:sldMk cId="3448313263" sldId="405"/>
            <ac:spMk id="10" creationId="{A7613C78-599F-93B2-318A-8621ED883040}"/>
          </ac:spMkLst>
        </pc:spChg>
        <pc:spChg chg="add mod ord">
          <ac:chgData name="Ben Day" userId="0d2be0ee-2f4a-49c4-b19c-7ff56a361205" providerId="ADAL" clId="{CCE0E334-2389-47D6-BA4F-7BB94C8AB683}" dt="2025-10-01T14:15:18.099" v="267" actId="962"/>
          <ac:spMkLst>
            <pc:docMk/>
            <pc:sldMk cId="3448313263" sldId="405"/>
            <ac:spMk id="11" creationId="{DDAB561E-8F0E-E475-4C35-5241A13E43D5}"/>
          </ac:spMkLst>
        </pc:spChg>
        <pc:spChg chg="mod">
          <ac:chgData name="Ben Day" userId="0d2be0ee-2f4a-49c4-b19c-7ff56a361205" providerId="ADAL" clId="{CCE0E334-2389-47D6-BA4F-7BB94C8AB683}" dt="2025-10-01T14:15:29.288" v="268" actId="962"/>
          <ac:spMkLst>
            <pc:docMk/>
            <pc:sldMk cId="3448313263" sldId="405"/>
            <ac:spMk id="12" creationId="{8935271D-4670-99CD-6857-0BE012FD30BD}"/>
          </ac:spMkLst>
        </pc:spChg>
        <pc:spChg chg="add mod ord">
          <ac:chgData name="Ben Day" userId="0d2be0ee-2f4a-49c4-b19c-7ff56a361205" providerId="ADAL" clId="{CCE0E334-2389-47D6-BA4F-7BB94C8AB683}" dt="2025-10-01T14:15:36.377" v="269" actId="962"/>
          <ac:spMkLst>
            <pc:docMk/>
            <pc:sldMk cId="3448313263" sldId="405"/>
            <ac:spMk id="13" creationId="{8DFC0B5D-6CDB-7275-8795-A13305D9CF62}"/>
          </ac:spMkLst>
        </pc:spChg>
        <pc:spChg chg="add mod ord">
          <ac:chgData name="Ben Day" userId="0d2be0ee-2f4a-49c4-b19c-7ff56a361205" providerId="ADAL" clId="{CCE0E334-2389-47D6-BA4F-7BB94C8AB683}" dt="2025-10-01T14:15:45.057" v="270" actId="962"/>
          <ac:spMkLst>
            <pc:docMk/>
            <pc:sldMk cId="3448313263" sldId="405"/>
            <ac:spMk id="14" creationId="{7BE162FA-C964-2D53-0354-41BF5615822C}"/>
          </ac:spMkLst>
        </pc:spChg>
        <pc:spChg chg="mod">
          <ac:chgData name="Ben Day" userId="0d2be0ee-2f4a-49c4-b19c-7ff56a361205" providerId="ADAL" clId="{CCE0E334-2389-47D6-BA4F-7BB94C8AB683}" dt="2025-10-01T14:15:52.274" v="271" actId="962"/>
          <ac:spMkLst>
            <pc:docMk/>
            <pc:sldMk cId="3448313263" sldId="405"/>
            <ac:spMk id="15" creationId="{4AE27EBC-7296-AF0E-0703-5DBF891AF7A1}"/>
          </ac:spMkLst>
        </pc:spChg>
        <pc:spChg chg="add mod ord">
          <ac:chgData name="Ben Day" userId="0d2be0ee-2f4a-49c4-b19c-7ff56a361205" providerId="ADAL" clId="{CCE0E334-2389-47D6-BA4F-7BB94C8AB683}" dt="2025-10-01T14:16:01.175" v="272" actId="962"/>
          <ac:spMkLst>
            <pc:docMk/>
            <pc:sldMk cId="3448313263" sldId="405"/>
            <ac:spMk id="16" creationId="{9600EEB5-5725-3236-9A54-E19344A6B106}"/>
          </ac:spMkLst>
        </pc:spChg>
        <pc:spChg chg="mod">
          <ac:chgData name="Ben Day" userId="0d2be0ee-2f4a-49c4-b19c-7ff56a361205" providerId="ADAL" clId="{CCE0E334-2389-47D6-BA4F-7BB94C8AB683}" dt="2025-10-01T14:16:09.104" v="273" actId="962"/>
          <ac:spMkLst>
            <pc:docMk/>
            <pc:sldMk cId="3448313263" sldId="405"/>
            <ac:spMk id="17" creationId="{10A369F9-F343-7A7E-A63A-804C289EF4BE}"/>
          </ac:spMkLst>
        </pc:spChg>
      </pc:sldChg>
      <pc:sldMasterChg chg="addSldLayout delSldLayout modSldLayout sldLayoutOrd">
        <pc:chgData name="Ben Day" userId="0d2be0ee-2f4a-49c4-b19c-7ff56a361205" providerId="ADAL" clId="{CCE0E334-2389-47D6-BA4F-7BB94C8AB683}" dt="2025-10-01T13:29:09.076" v="196" actId="1076"/>
        <pc:sldMasterMkLst>
          <pc:docMk/>
          <pc:sldMasterMk cId="824790571" sldId="2147483664"/>
        </pc:sldMasterMkLst>
        <pc:sldLayoutChg chg="modSp mod">
          <pc:chgData name="Ben Day" userId="0d2be0ee-2f4a-49c4-b19c-7ff56a361205" providerId="ADAL" clId="{CCE0E334-2389-47D6-BA4F-7BB94C8AB683}" dt="2025-10-01T13:28:43.316" v="192" actId="1076"/>
          <pc:sldLayoutMkLst>
            <pc:docMk/>
            <pc:sldMasterMk cId="824790571" sldId="2147483664"/>
            <pc:sldLayoutMk cId="1075822515" sldId="2147483670"/>
          </pc:sldLayoutMkLst>
          <pc:spChg chg="mod">
            <ac:chgData name="Ben Day" userId="0d2be0ee-2f4a-49c4-b19c-7ff56a361205" providerId="ADAL" clId="{CCE0E334-2389-47D6-BA4F-7BB94C8AB683}" dt="2025-10-01T13:28:43.316" v="192" actId="1076"/>
            <ac:spMkLst>
              <pc:docMk/>
              <pc:sldMasterMk cId="824790571" sldId="2147483664"/>
              <pc:sldLayoutMk cId="1075822515" sldId="2147483670"/>
              <ac:spMk id="3" creationId="{C35ED2ED-D0D6-9EB2-4091-2B1DB999C6EC}"/>
            </ac:spMkLst>
          </pc:spChg>
          <pc:picChg chg="mod">
            <ac:chgData name="Ben Day" userId="0d2be0ee-2f4a-49c4-b19c-7ff56a361205" providerId="ADAL" clId="{CCE0E334-2389-47D6-BA4F-7BB94C8AB683}" dt="2025-10-01T13:27:35.387" v="187" actId="14826"/>
            <ac:picMkLst>
              <pc:docMk/>
              <pc:sldMasterMk cId="824790571" sldId="2147483664"/>
              <pc:sldLayoutMk cId="1075822515" sldId="2147483670"/>
              <ac:picMk id="2" creationId="{0D8F2BEB-5D28-0EC0-513D-324F9C4EC6EC}"/>
            </ac:picMkLst>
          </pc:picChg>
        </pc:sldLayoutChg>
        <pc:sldLayoutChg chg="modSp mod">
          <pc:chgData name="Ben Day" userId="0d2be0ee-2f4a-49c4-b19c-7ff56a361205" providerId="ADAL" clId="{CCE0E334-2389-47D6-BA4F-7BB94C8AB683}" dt="2025-10-01T13:28:49.577" v="193" actId="1076"/>
          <pc:sldLayoutMkLst>
            <pc:docMk/>
            <pc:sldMasterMk cId="824790571" sldId="2147483664"/>
            <pc:sldLayoutMk cId="3422828277" sldId="2147483671"/>
          </pc:sldLayoutMkLst>
          <pc:spChg chg="mod">
            <ac:chgData name="Ben Day" userId="0d2be0ee-2f4a-49c4-b19c-7ff56a361205" providerId="ADAL" clId="{CCE0E334-2389-47D6-BA4F-7BB94C8AB683}" dt="2025-10-01T13:28:49.577" v="193" actId="1076"/>
            <ac:spMkLst>
              <pc:docMk/>
              <pc:sldMasterMk cId="824790571" sldId="2147483664"/>
              <pc:sldLayoutMk cId="3422828277" sldId="2147483671"/>
              <ac:spMk id="8" creationId="{F082090C-CB75-C963-659F-058A68399A59}"/>
            </ac:spMkLst>
          </pc:spChg>
          <pc:picChg chg="mod">
            <ac:chgData name="Ben Day" userId="0d2be0ee-2f4a-49c4-b19c-7ff56a361205" providerId="ADAL" clId="{CCE0E334-2389-47D6-BA4F-7BB94C8AB683}" dt="2025-10-01T13:27:58.336" v="188" actId="14826"/>
            <ac:picMkLst>
              <pc:docMk/>
              <pc:sldMasterMk cId="824790571" sldId="2147483664"/>
              <pc:sldLayoutMk cId="3422828277" sldId="2147483671"/>
              <ac:picMk id="6" creationId="{11E59EDD-9CF4-B0BA-3977-F2FE00FAAD42}"/>
            </ac:picMkLst>
          </pc:picChg>
        </pc:sldLayoutChg>
        <pc:sldLayoutChg chg="modSp mod">
          <pc:chgData name="Ben Day" userId="0d2be0ee-2f4a-49c4-b19c-7ff56a361205" providerId="ADAL" clId="{CCE0E334-2389-47D6-BA4F-7BB94C8AB683}" dt="2025-10-01T13:28:55.386" v="194" actId="1076"/>
          <pc:sldLayoutMkLst>
            <pc:docMk/>
            <pc:sldMasterMk cId="824790571" sldId="2147483664"/>
            <pc:sldLayoutMk cId="2501602217" sldId="2147483672"/>
          </pc:sldLayoutMkLst>
          <pc:spChg chg="mod">
            <ac:chgData name="Ben Day" userId="0d2be0ee-2f4a-49c4-b19c-7ff56a361205" providerId="ADAL" clId="{CCE0E334-2389-47D6-BA4F-7BB94C8AB683}" dt="2025-10-01T13:28:55.386" v="194" actId="1076"/>
            <ac:spMkLst>
              <pc:docMk/>
              <pc:sldMasterMk cId="824790571" sldId="2147483664"/>
              <pc:sldLayoutMk cId="2501602217" sldId="2147483672"/>
              <ac:spMk id="8" creationId="{D34FD805-A3F4-3427-D749-35C1BF6045B1}"/>
            </ac:spMkLst>
          </pc:spChg>
          <pc:picChg chg="mod">
            <ac:chgData name="Ben Day" userId="0d2be0ee-2f4a-49c4-b19c-7ff56a361205" providerId="ADAL" clId="{CCE0E334-2389-47D6-BA4F-7BB94C8AB683}" dt="2025-10-01T13:28:07.312" v="189" actId="14826"/>
            <ac:picMkLst>
              <pc:docMk/>
              <pc:sldMasterMk cId="824790571" sldId="2147483664"/>
              <pc:sldLayoutMk cId="2501602217" sldId="2147483672"/>
              <ac:picMk id="6" creationId="{CC4D5AAC-793C-C655-85A8-D1D79AFE3275}"/>
            </ac:picMkLst>
          </pc:picChg>
        </pc:sldLayoutChg>
        <pc:sldLayoutChg chg="modSp mod">
          <pc:chgData name="Ben Day" userId="0d2be0ee-2f4a-49c4-b19c-7ff56a361205" providerId="ADAL" clId="{CCE0E334-2389-47D6-BA4F-7BB94C8AB683}" dt="2025-10-01T13:29:09.076" v="196" actId="1076"/>
          <pc:sldLayoutMkLst>
            <pc:docMk/>
            <pc:sldMasterMk cId="824790571" sldId="2147483664"/>
            <pc:sldLayoutMk cId="2948308275" sldId="2147483673"/>
          </pc:sldLayoutMkLst>
          <pc:spChg chg="mod">
            <ac:chgData name="Ben Day" userId="0d2be0ee-2f4a-49c4-b19c-7ff56a361205" providerId="ADAL" clId="{CCE0E334-2389-47D6-BA4F-7BB94C8AB683}" dt="2025-10-01T13:29:09.076" v="196" actId="1076"/>
            <ac:spMkLst>
              <pc:docMk/>
              <pc:sldMasterMk cId="824790571" sldId="2147483664"/>
              <pc:sldLayoutMk cId="2948308275" sldId="2147483673"/>
              <ac:spMk id="6" creationId="{A9357D01-F3C0-A215-D087-DD35F1E682F7}"/>
            </ac:spMkLst>
          </pc:spChg>
          <pc:picChg chg="mod">
            <ac:chgData name="Ben Day" userId="0d2be0ee-2f4a-49c4-b19c-7ff56a361205" providerId="ADAL" clId="{CCE0E334-2389-47D6-BA4F-7BB94C8AB683}" dt="2025-10-01T13:28:22.773" v="191" actId="14826"/>
            <ac:picMkLst>
              <pc:docMk/>
              <pc:sldMasterMk cId="824790571" sldId="2147483664"/>
              <pc:sldLayoutMk cId="2948308275" sldId="2147483673"/>
              <ac:picMk id="5" creationId="{CADB670E-B418-859F-27F9-7E00202AF81A}"/>
            </ac:picMkLst>
          </pc:picChg>
        </pc:sldLayoutChg>
        <pc:sldLayoutChg chg="modSp mod">
          <pc:chgData name="Ben Day" userId="0d2be0ee-2f4a-49c4-b19c-7ff56a361205" providerId="ADAL" clId="{CCE0E334-2389-47D6-BA4F-7BB94C8AB683}" dt="2025-10-01T13:29:01.591" v="195" actId="1076"/>
          <pc:sldLayoutMkLst>
            <pc:docMk/>
            <pc:sldMasterMk cId="824790571" sldId="2147483664"/>
            <pc:sldLayoutMk cId="2746656275" sldId="2147483690"/>
          </pc:sldLayoutMkLst>
          <pc:spChg chg="mod">
            <ac:chgData name="Ben Day" userId="0d2be0ee-2f4a-49c4-b19c-7ff56a361205" providerId="ADAL" clId="{CCE0E334-2389-47D6-BA4F-7BB94C8AB683}" dt="2025-10-01T13:29:01.591" v="195" actId="1076"/>
            <ac:spMkLst>
              <pc:docMk/>
              <pc:sldMasterMk cId="824790571" sldId="2147483664"/>
              <pc:sldLayoutMk cId="2746656275" sldId="2147483690"/>
              <ac:spMk id="8" creationId="{D34FD805-A3F4-3427-D749-35C1BF6045B1}"/>
            </ac:spMkLst>
          </pc:spChg>
          <pc:picChg chg="mod">
            <ac:chgData name="Ben Day" userId="0d2be0ee-2f4a-49c4-b19c-7ff56a361205" providerId="ADAL" clId="{CCE0E334-2389-47D6-BA4F-7BB94C8AB683}" dt="2025-10-01T13:28:14.657" v="190" actId="14826"/>
            <ac:picMkLst>
              <pc:docMk/>
              <pc:sldMasterMk cId="824790571" sldId="2147483664"/>
              <pc:sldLayoutMk cId="2746656275" sldId="2147483690"/>
              <ac:picMk id="6" creationId="{CC4D5AAC-793C-C655-85A8-D1D79AFE3275}"/>
            </ac:picMkLst>
          </pc:picChg>
        </pc:sldLayoutChg>
        <pc:sldLayoutChg chg="addSp delSp modSp add mod modTransition">
          <pc:chgData name="Ben Day" userId="0d2be0ee-2f4a-49c4-b19c-7ff56a361205" providerId="ADAL" clId="{CCE0E334-2389-47D6-BA4F-7BB94C8AB683}" dt="2025-10-01T12:44:19.817" v="48" actId="207"/>
          <pc:sldLayoutMkLst>
            <pc:docMk/>
            <pc:sldMasterMk cId="824790571" sldId="2147483664"/>
            <pc:sldLayoutMk cId="3240526581" sldId="2147483698"/>
          </pc:sldLayoutMkLst>
          <pc:spChg chg="mod">
            <ac:chgData name="Ben Day" userId="0d2be0ee-2f4a-49c4-b19c-7ff56a361205" providerId="ADAL" clId="{CCE0E334-2389-47D6-BA4F-7BB94C8AB683}" dt="2025-10-01T12:44:19.817" v="48" actId="207"/>
            <ac:spMkLst>
              <pc:docMk/>
              <pc:sldMasterMk cId="824790571" sldId="2147483664"/>
              <pc:sldLayoutMk cId="3240526581" sldId="2147483698"/>
              <ac:spMk id="3" creationId="{74B6D188-0BBE-42D3-81E1-E276562B7222}"/>
            </ac:spMkLst>
          </pc:spChg>
          <pc:spChg chg="add del">
            <ac:chgData name="Ben Day" userId="0d2be0ee-2f4a-49c4-b19c-7ff56a361205" providerId="ADAL" clId="{CCE0E334-2389-47D6-BA4F-7BB94C8AB683}" dt="2025-10-01T12:33:28.250" v="3" actId="11529"/>
            <ac:spMkLst>
              <pc:docMk/>
              <pc:sldMasterMk cId="824790571" sldId="2147483664"/>
              <pc:sldLayoutMk cId="3240526581" sldId="2147483698"/>
              <ac:spMk id="4" creationId="{D02EAEB5-F5F9-1085-E2D7-270ADD2CD880}"/>
            </ac:spMkLst>
          </pc:spChg>
          <pc:spChg chg="del">
            <ac:chgData name="Ben Day" userId="0d2be0ee-2f4a-49c4-b19c-7ff56a361205" providerId="ADAL" clId="{CCE0E334-2389-47D6-BA4F-7BB94C8AB683}" dt="2025-10-01T12:30:51.237" v="2" actId="478"/>
            <ac:spMkLst>
              <pc:docMk/>
              <pc:sldMasterMk cId="824790571" sldId="2147483664"/>
              <pc:sldLayoutMk cId="3240526581" sldId="2147483698"/>
              <ac:spMk id="5" creationId="{C46D5273-51C7-3E2C-AC3D-CE4557B14DF8}"/>
            </ac:spMkLst>
          </pc:spChg>
          <pc:spChg chg="add mod">
            <ac:chgData name="Ben Day" userId="0d2be0ee-2f4a-49c4-b19c-7ff56a361205" providerId="ADAL" clId="{CCE0E334-2389-47D6-BA4F-7BB94C8AB683}" dt="2025-10-01T12:38:48.630" v="22" actId="113"/>
            <ac:spMkLst>
              <pc:docMk/>
              <pc:sldMasterMk cId="824790571" sldId="2147483664"/>
              <pc:sldLayoutMk cId="3240526581" sldId="2147483698"/>
              <ac:spMk id="6" creationId="{B65C5E5F-491F-CFDE-3E16-47B50F951F67}"/>
            </ac:spMkLst>
          </pc:spChg>
          <pc:spChg chg="add del">
            <ac:chgData name="Ben Day" userId="0d2be0ee-2f4a-49c4-b19c-7ff56a361205" providerId="ADAL" clId="{CCE0E334-2389-47D6-BA4F-7BB94C8AB683}" dt="2025-10-01T12:37:50.021" v="21" actId="478"/>
            <ac:spMkLst>
              <pc:docMk/>
              <pc:sldMasterMk cId="824790571" sldId="2147483664"/>
              <pc:sldLayoutMk cId="3240526581" sldId="2147483698"/>
              <ac:spMk id="7" creationId="{7E9FD815-B13A-8CCE-205C-0C68D4F0922A}"/>
            </ac:spMkLst>
          </pc:spChg>
          <pc:spChg chg="add del">
            <ac:chgData name="Ben Day" userId="0d2be0ee-2f4a-49c4-b19c-7ff56a361205" providerId="ADAL" clId="{CCE0E334-2389-47D6-BA4F-7BB94C8AB683}" dt="2025-10-01T12:39:23.212" v="23" actId="11529"/>
            <ac:spMkLst>
              <pc:docMk/>
              <pc:sldMasterMk cId="824790571" sldId="2147483664"/>
              <pc:sldLayoutMk cId="3240526581" sldId="2147483698"/>
              <ac:spMk id="8" creationId="{C442625A-0732-9393-74BC-A07D3A5342E5}"/>
            </ac:spMkLst>
          </pc:spChg>
          <pc:spChg chg="add mod">
            <ac:chgData name="Ben Day" userId="0d2be0ee-2f4a-49c4-b19c-7ff56a361205" providerId="ADAL" clId="{CCE0E334-2389-47D6-BA4F-7BB94C8AB683}" dt="2025-10-01T12:40:29.262" v="47" actId="242"/>
            <ac:spMkLst>
              <pc:docMk/>
              <pc:sldMasterMk cId="824790571" sldId="2147483664"/>
              <pc:sldLayoutMk cId="3240526581" sldId="2147483698"/>
              <ac:spMk id="9" creationId="{783A6899-CC54-9597-244A-6F3CA7911F55}"/>
            </ac:spMkLst>
          </pc:spChg>
        </pc:sldLayoutChg>
        <pc:sldLayoutChg chg="modSp add mod modTransition modAnim">
          <pc:chgData name="Ben Day" userId="0d2be0ee-2f4a-49c4-b19c-7ff56a361205" providerId="ADAL" clId="{CCE0E334-2389-47D6-BA4F-7BB94C8AB683}" dt="2025-10-01T13:05:10.168" v="78" actId="962"/>
          <pc:sldLayoutMkLst>
            <pc:docMk/>
            <pc:sldMasterMk cId="824790571" sldId="2147483664"/>
            <pc:sldLayoutMk cId="1106309238" sldId="2147483699"/>
          </pc:sldLayoutMkLst>
          <pc:spChg chg="mod">
            <ac:chgData name="Ben Day" userId="0d2be0ee-2f4a-49c4-b19c-7ff56a361205" providerId="ADAL" clId="{CCE0E334-2389-47D6-BA4F-7BB94C8AB683}" dt="2025-10-01T13:04:36.818" v="77" actId="962"/>
            <ac:spMkLst>
              <pc:docMk/>
              <pc:sldMasterMk cId="824790571" sldId="2147483664"/>
              <pc:sldLayoutMk cId="1106309238" sldId="2147483699"/>
              <ac:spMk id="2" creationId="{00000000-0000-0000-0000-000000000000}"/>
            </ac:spMkLst>
          </pc:spChg>
          <pc:spChg chg="mod">
            <ac:chgData name="Ben Day" userId="0d2be0ee-2f4a-49c4-b19c-7ff56a361205" providerId="ADAL" clId="{CCE0E334-2389-47D6-BA4F-7BB94C8AB683}" dt="2025-10-01T13:00:21.545" v="69" actId="688"/>
            <ac:spMkLst>
              <pc:docMk/>
              <pc:sldMasterMk cId="824790571" sldId="2147483664"/>
              <pc:sldLayoutMk cId="1106309238" sldId="2147483699"/>
              <ac:spMk id="3" creationId="{74B6D188-0BBE-42D3-81E1-E276562B7222}"/>
            </ac:spMkLst>
          </pc:spChg>
          <pc:spChg chg="mod">
            <ac:chgData name="Ben Day" userId="0d2be0ee-2f4a-49c4-b19c-7ff56a361205" providerId="ADAL" clId="{CCE0E334-2389-47D6-BA4F-7BB94C8AB683}" dt="2025-10-01T13:05:10.168" v="78" actId="962"/>
            <ac:spMkLst>
              <pc:docMk/>
              <pc:sldMasterMk cId="824790571" sldId="2147483664"/>
              <pc:sldLayoutMk cId="1106309238" sldId="2147483699"/>
              <ac:spMk id="6" creationId="{B65C5E5F-491F-CFDE-3E16-47B50F951F67}"/>
            </ac:spMkLst>
          </pc:spChg>
          <pc:spChg chg="mod">
            <ac:chgData name="Ben Day" userId="0d2be0ee-2f4a-49c4-b19c-7ff56a361205" providerId="ADAL" clId="{CCE0E334-2389-47D6-BA4F-7BB94C8AB683}" dt="2025-10-01T13:04:25.090" v="76" actId="962"/>
            <ac:spMkLst>
              <pc:docMk/>
              <pc:sldMasterMk cId="824790571" sldId="2147483664"/>
              <pc:sldLayoutMk cId="1106309238" sldId="2147483699"/>
              <ac:spMk id="9" creationId="{783A6899-CC54-9597-244A-6F3CA7911F55}"/>
            </ac:spMkLst>
          </pc:spChg>
        </pc:sldLayoutChg>
        <pc:sldLayoutChg chg="add del mod modTransition">
          <pc:chgData name="Ben Day" userId="0d2be0ee-2f4a-49c4-b19c-7ff56a361205" providerId="ADAL" clId="{CCE0E334-2389-47D6-BA4F-7BB94C8AB683}" dt="2025-10-01T13:02:31.733" v="71" actId="2890"/>
          <pc:sldLayoutMkLst>
            <pc:docMk/>
            <pc:sldMasterMk cId="824790571" sldId="2147483664"/>
            <pc:sldLayoutMk cId="3163928514" sldId="2147483700"/>
          </pc:sldLayoutMkLst>
        </pc:sldLayoutChg>
        <pc:sldLayoutChg chg="add mod modTransition">
          <pc:chgData name="Ben Day" userId="0d2be0ee-2f4a-49c4-b19c-7ff56a361205" providerId="ADAL" clId="{CCE0E334-2389-47D6-BA4F-7BB94C8AB683}" dt="2025-10-01T13:03:32.550" v="75" actId="2890"/>
          <pc:sldLayoutMkLst>
            <pc:docMk/>
            <pc:sldMasterMk cId="824790571" sldId="2147483664"/>
            <pc:sldLayoutMk cId="3294586268" sldId="2147483700"/>
          </pc:sldLayoutMkLst>
        </pc:sldLayoutChg>
        <pc:sldLayoutChg chg="addSp modSp add mod modTransition modAnim">
          <pc:chgData name="Ben Day" userId="0d2be0ee-2f4a-49c4-b19c-7ff56a361205" providerId="ADAL" clId="{CCE0E334-2389-47D6-BA4F-7BB94C8AB683}" dt="2025-10-01T13:07:14.219" v="90" actId="962"/>
          <pc:sldLayoutMkLst>
            <pc:docMk/>
            <pc:sldMasterMk cId="824790571" sldId="2147483664"/>
            <pc:sldLayoutMk cId="3650365403" sldId="2147483701"/>
          </pc:sldLayoutMkLst>
          <pc:spChg chg="add mod">
            <ac:chgData name="Ben Day" userId="0d2be0ee-2f4a-49c4-b19c-7ff56a361205" providerId="ADAL" clId="{CCE0E334-2389-47D6-BA4F-7BB94C8AB683}" dt="2025-10-01T13:07:08.190" v="89" actId="962"/>
            <ac:spMkLst>
              <pc:docMk/>
              <pc:sldMasterMk cId="824790571" sldId="2147483664"/>
              <pc:sldLayoutMk cId="3650365403" sldId="2147483701"/>
              <ac:spMk id="4" creationId="{13C83B64-3CE4-0A0A-63BF-A455CDB27F71}"/>
            </ac:spMkLst>
          </pc:spChg>
          <pc:spChg chg="add mod">
            <ac:chgData name="Ben Day" userId="0d2be0ee-2f4a-49c4-b19c-7ff56a361205" providerId="ADAL" clId="{CCE0E334-2389-47D6-BA4F-7BB94C8AB683}" dt="2025-10-01T13:07:14.219" v="90" actId="962"/>
            <ac:spMkLst>
              <pc:docMk/>
              <pc:sldMasterMk cId="824790571" sldId="2147483664"/>
              <pc:sldLayoutMk cId="3650365403" sldId="2147483701"/>
              <ac:spMk id="5" creationId="{0E9A2612-0A51-5B33-BA8D-CECDBCF8149F}"/>
            </ac:spMkLst>
          </pc:spChg>
          <pc:spChg chg="mod">
            <ac:chgData name="Ben Day" userId="0d2be0ee-2f4a-49c4-b19c-7ff56a361205" providerId="ADAL" clId="{CCE0E334-2389-47D6-BA4F-7BB94C8AB683}" dt="2025-10-01T13:06:14.875" v="83" actId="1076"/>
            <ac:spMkLst>
              <pc:docMk/>
              <pc:sldMasterMk cId="824790571" sldId="2147483664"/>
              <pc:sldLayoutMk cId="3650365403" sldId="2147483701"/>
              <ac:spMk id="6" creationId="{B65C5E5F-491F-CFDE-3E16-47B50F951F67}"/>
            </ac:spMkLst>
          </pc:spChg>
          <pc:spChg chg="mod">
            <ac:chgData name="Ben Day" userId="0d2be0ee-2f4a-49c4-b19c-7ff56a361205" providerId="ADAL" clId="{CCE0E334-2389-47D6-BA4F-7BB94C8AB683}" dt="2025-10-01T13:06:14.875" v="83" actId="1076"/>
            <ac:spMkLst>
              <pc:docMk/>
              <pc:sldMasterMk cId="824790571" sldId="2147483664"/>
              <pc:sldLayoutMk cId="3650365403" sldId="2147483701"/>
              <ac:spMk id="9" creationId="{783A6899-CC54-9597-244A-6F3CA7911F55}"/>
            </ac:spMkLst>
          </pc:spChg>
        </pc:sldLayoutChg>
        <pc:sldLayoutChg chg="addSp modSp add mod modTransition modAnim">
          <pc:chgData name="Ben Day" userId="0d2be0ee-2f4a-49c4-b19c-7ff56a361205" providerId="ADAL" clId="{CCE0E334-2389-47D6-BA4F-7BB94C8AB683}" dt="2025-10-01T13:09:47.691" v="109" actId="20577"/>
          <pc:sldLayoutMkLst>
            <pc:docMk/>
            <pc:sldMasterMk cId="824790571" sldId="2147483664"/>
            <pc:sldLayoutMk cId="3601086432" sldId="2147483702"/>
          </pc:sldLayoutMkLst>
          <pc:spChg chg="mod">
            <ac:chgData name="Ben Day" userId="0d2be0ee-2f4a-49c4-b19c-7ff56a361205" providerId="ADAL" clId="{CCE0E334-2389-47D6-BA4F-7BB94C8AB683}" dt="2025-10-01T13:08:52.751" v="99" actId="1076"/>
            <ac:spMkLst>
              <pc:docMk/>
              <pc:sldMasterMk cId="824790571" sldId="2147483664"/>
              <pc:sldLayoutMk cId="3601086432" sldId="2147483702"/>
              <ac:spMk id="4" creationId="{13C83B64-3CE4-0A0A-63BF-A455CDB27F71}"/>
            </ac:spMkLst>
          </pc:spChg>
          <pc:spChg chg="mod">
            <ac:chgData name="Ben Day" userId="0d2be0ee-2f4a-49c4-b19c-7ff56a361205" providerId="ADAL" clId="{CCE0E334-2389-47D6-BA4F-7BB94C8AB683}" dt="2025-10-01T13:09:03.141" v="100" actId="1076"/>
            <ac:spMkLst>
              <pc:docMk/>
              <pc:sldMasterMk cId="824790571" sldId="2147483664"/>
              <pc:sldLayoutMk cId="3601086432" sldId="2147483702"/>
              <ac:spMk id="5" creationId="{0E9A2612-0A51-5B33-BA8D-CECDBCF8149F}"/>
            </ac:spMkLst>
          </pc:spChg>
          <pc:spChg chg="mod">
            <ac:chgData name="Ben Day" userId="0d2be0ee-2f4a-49c4-b19c-7ff56a361205" providerId="ADAL" clId="{CCE0E334-2389-47D6-BA4F-7BB94C8AB683}" dt="2025-10-01T13:09:22.708" v="103" actId="1076"/>
            <ac:spMkLst>
              <pc:docMk/>
              <pc:sldMasterMk cId="824790571" sldId="2147483664"/>
              <pc:sldLayoutMk cId="3601086432" sldId="2147483702"/>
              <ac:spMk id="6" creationId="{B65C5E5F-491F-CFDE-3E16-47B50F951F67}"/>
            </ac:spMkLst>
          </pc:spChg>
          <pc:spChg chg="add mod">
            <ac:chgData name="Ben Day" userId="0d2be0ee-2f4a-49c4-b19c-7ff56a361205" providerId="ADAL" clId="{CCE0E334-2389-47D6-BA4F-7BB94C8AB683}" dt="2025-10-01T13:09:44.550" v="107" actId="20577"/>
            <ac:spMkLst>
              <pc:docMk/>
              <pc:sldMasterMk cId="824790571" sldId="2147483664"/>
              <pc:sldLayoutMk cId="3601086432" sldId="2147483702"/>
              <ac:spMk id="7" creationId="{B7613B98-7A39-3185-EBFA-5E269265D0C0}"/>
            </ac:spMkLst>
          </pc:spChg>
          <pc:spChg chg="add mod">
            <ac:chgData name="Ben Day" userId="0d2be0ee-2f4a-49c4-b19c-7ff56a361205" providerId="ADAL" clId="{CCE0E334-2389-47D6-BA4F-7BB94C8AB683}" dt="2025-10-01T13:09:47.691" v="109" actId="20577"/>
            <ac:spMkLst>
              <pc:docMk/>
              <pc:sldMasterMk cId="824790571" sldId="2147483664"/>
              <pc:sldLayoutMk cId="3601086432" sldId="2147483702"/>
              <ac:spMk id="8" creationId="{0E38555D-FFEE-6AA8-77B5-71C3589FA9DC}"/>
            </ac:spMkLst>
          </pc:spChg>
          <pc:spChg chg="mod">
            <ac:chgData name="Ben Day" userId="0d2be0ee-2f4a-49c4-b19c-7ff56a361205" providerId="ADAL" clId="{CCE0E334-2389-47D6-BA4F-7BB94C8AB683}" dt="2025-10-01T13:08:02.206" v="92" actId="1076"/>
            <ac:spMkLst>
              <pc:docMk/>
              <pc:sldMasterMk cId="824790571" sldId="2147483664"/>
              <pc:sldLayoutMk cId="3601086432" sldId="2147483702"/>
              <ac:spMk id="9" creationId="{783A6899-CC54-9597-244A-6F3CA7911F55}"/>
            </ac:spMkLst>
          </pc:spChg>
        </pc:sldLayoutChg>
        <pc:sldLayoutChg chg="addSp modSp add mod modTransition modAnim">
          <pc:chgData name="Ben Day" userId="0d2be0ee-2f4a-49c4-b19c-7ff56a361205" providerId="ADAL" clId="{CCE0E334-2389-47D6-BA4F-7BB94C8AB683}" dt="2025-10-01T13:13:16.938" v="137" actId="20577"/>
          <pc:sldLayoutMkLst>
            <pc:docMk/>
            <pc:sldMasterMk cId="824790571" sldId="2147483664"/>
            <pc:sldLayoutMk cId="2631693455" sldId="2147483703"/>
          </pc:sldLayoutMkLst>
          <pc:spChg chg="mod">
            <ac:chgData name="Ben Day" userId="0d2be0ee-2f4a-49c4-b19c-7ff56a361205" providerId="ADAL" clId="{CCE0E334-2389-47D6-BA4F-7BB94C8AB683}" dt="2025-10-01T13:11:37.623" v="117" actId="1076"/>
            <ac:spMkLst>
              <pc:docMk/>
              <pc:sldMasterMk cId="824790571" sldId="2147483664"/>
              <pc:sldLayoutMk cId="2631693455" sldId="2147483703"/>
              <ac:spMk id="4" creationId="{13C83B64-3CE4-0A0A-63BF-A455CDB27F71}"/>
            </ac:spMkLst>
          </pc:spChg>
          <pc:spChg chg="mod">
            <ac:chgData name="Ben Day" userId="0d2be0ee-2f4a-49c4-b19c-7ff56a361205" providerId="ADAL" clId="{CCE0E334-2389-47D6-BA4F-7BB94C8AB683}" dt="2025-10-01T13:12:24.066" v="126" actId="14100"/>
            <ac:spMkLst>
              <pc:docMk/>
              <pc:sldMasterMk cId="824790571" sldId="2147483664"/>
              <pc:sldLayoutMk cId="2631693455" sldId="2147483703"/>
              <ac:spMk id="5" creationId="{0E9A2612-0A51-5B33-BA8D-CECDBCF8149F}"/>
            </ac:spMkLst>
          </pc:spChg>
          <pc:spChg chg="mod">
            <ac:chgData name="Ben Day" userId="0d2be0ee-2f4a-49c4-b19c-7ff56a361205" providerId="ADAL" clId="{CCE0E334-2389-47D6-BA4F-7BB94C8AB683}" dt="2025-10-01T13:11:32.581" v="116" actId="1076"/>
            <ac:spMkLst>
              <pc:docMk/>
              <pc:sldMasterMk cId="824790571" sldId="2147483664"/>
              <pc:sldLayoutMk cId="2631693455" sldId="2147483703"/>
              <ac:spMk id="6" creationId="{B65C5E5F-491F-CFDE-3E16-47B50F951F67}"/>
            </ac:spMkLst>
          </pc:spChg>
          <pc:spChg chg="mod">
            <ac:chgData name="Ben Day" userId="0d2be0ee-2f4a-49c4-b19c-7ff56a361205" providerId="ADAL" clId="{CCE0E334-2389-47D6-BA4F-7BB94C8AB683}" dt="2025-10-01T13:11:44.990" v="118" actId="1076"/>
            <ac:spMkLst>
              <pc:docMk/>
              <pc:sldMasterMk cId="824790571" sldId="2147483664"/>
              <pc:sldLayoutMk cId="2631693455" sldId="2147483703"/>
              <ac:spMk id="7" creationId="{B7613B98-7A39-3185-EBFA-5E269265D0C0}"/>
            </ac:spMkLst>
          </pc:spChg>
          <pc:spChg chg="mod">
            <ac:chgData name="Ben Day" userId="0d2be0ee-2f4a-49c4-b19c-7ff56a361205" providerId="ADAL" clId="{CCE0E334-2389-47D6-BA4F-7BB94C8AB683}" dt="2025-10-01T13:12:38.574" v="129" actId="14100"/>
            <ac:spMkLst>
              <pc:docMk/>
              <pc:sldMasterMk cId="824790571" sldId="2147483664"/>
              <pc:sldLayoutMk cId="2631693455" sldId="2147483703"/>
              <ac:spMk id="8" creationId="{0E38555D-FFEE-6AA8-77B5-71C3589FA9DC}"/>
            </ac:spMkLst>
          </pc:spChg>
          <pc:spChg chg="mod">
            <ac:chgData name="Ben Day" userId="0d2be0ee-2f4a-49c4-b19c-7ff56a361205" providerId="ADAL" clId="{CCE0E334-2389-47D6-BA4F-7BB94C8AB683}" dt="2025-10-01T13:12:11.106" v="123" actId="14100"/>
            <ac:spMkLst>
              <pc:docMk/>
              <pc:sldMasterMk cId="824790571" sldId="2147483664"/>
              <pc:sldLayoutMk cId="2631693455" sldId="2147483703"/>
              <ac:spMk id="9" creationId="{783A6899-CC54-9597-244A-6F3CA7911F55}"/>
            </ac:spMkLst>
          </pc:spChg>
          <pc:spChg chg="add mod">
            <ac:chgData name="Ben Day" userId="0d2be0ee-2f4a-49c4-b19c-7ff56a361205" providerId="ADAL" clId="{CCE0E334-2389-47D6-BA4F-7BB94C8AB683}" dt="2025-10-01T13:13:14.436" v="135" actId="20577"/>
            <ac:spMkLst>
              <pc:docMk/>
              <pc:sldMasterMk cId="824790571" sldId="2147483664"/>
              <pc:sldLayoutMk cId="2631693455" sldId="2147483703"/>
              <ac:spMk id="10" creationId="{1F2D7946-AD1C-4396-B210-D3A195865837}"/>
            </ac:spMkLst>
          </pc:spChg>
          <pc:spChg chg="add mod">
            <ac:chgData name="Ben Day" userId="0d2be0ee-2f4a-49c4-b19c-7ff56a361205" providerId="ADAL" clId="{CCE0E334-2389-47D6-BA4F-7BB94C8AB683}" dt="2025-10-01T13:13:16.938" v="137" actId="20577"/>
            <ac:spMkLst>
              <pc:docMk/>
              <pc:sldMasterMk cId="824790571" sldId="2147483664"/>
              <pc:sldLayoutMk cId="2631693455" sldId="2147483703"/>
              <ac:spMk id="11" creationId="{2F421833-5FF2-2478-E59B-A7CB9FB77561}"/>
            </ac:spMkLst>
          </pc:spChg>
        </pc:sldLayoutChg>
        <pc:sldLayoutChg chg="add mod ord modTransition">
          <pc:chgData name="Ben Day" userId="0d2be0ee-2f4a-49c4-b19c-7ff56a361205" providerId="ADAL" clId="{CCE0E334-2389-47D6-BA4F-7BB94C8AB683}" dt="2025-10-01T13:14:04.448" v="139" actId="20578"/>
          <pc:sldLayoutMkLst>
            <pc:docMk/>
            <pc:sldMasterMk cId="824790571" sldId="2147483664"/>
            <pc:sldLayoutMk cId="3228451826" sldId="2147483704"/>
          </pc:sldLayoutMkLst>
        </pc:sldLayoutChg>
        <pc:sldLayoutChg chg="addSp modSp add mod ord modTransition modAnim">
          <pc:chgData name="Ben Day" userId="0d2be0ee-2f4a-49c4-b19c-7ff56a361205" providerId="ADAL" clId="{CCE0E334-2389-47D6-BA4F-7BB94C8AB683}" dt="2025-10-01T13:21:04.309" v="164"/>
          <pc:sldLayoutMkLst>
            <pc:docMk/>
            <pc:sldMasterMk cId="824790571" sldId="2147483664"/>
            <pc:sldLayoutMk cId="2861264001" sldId="2147483705"/>
          </pc:sldLayoutMkLst>
          <pc:spChg chg="add mod">
            <ac:chgData name="Ben Day" userId="0d2be0ee-2f4a-49c4-b19c-7ff56a361205" providerId="ADAL" clId="{CCE0E334-2389-47D6-BA4F-7BB94C8AB683}" dt="2025-10-01T13:20:14.071" v="160" actId="962"/>
            <ac:spMkLst>
              <pc:docMk/>
              <pc:sldMasterMk cId="824790571" sldId="2147483664"/>
              <pc:sldLayoutMk cId="2861264001" sldId="2147483705"/>
              <ac:spMk id="7" creationId="{E45CCADB-2998-7D95-9C89-0D4F3E344B83}"/>
            </ac:spMkLst>
          </pc:spChg>
        </pc:sldLayoutChg>
        <pc:sldLayoutChg chg="addSp modSp add mod ord modTransition modAnim">
          <pc:chgData name="Ben Day" userId="0d2be0ee-2f4a-49c4-b19c-7ff56a361205" providerId="ADAL" clId="{CCE0E334-2389-47D6-BA4F-7BB94C8AB683}" dt="2025-10-01T13:21:38.551" v="169"/>
          <pc:sldLayoutMkLst>
            <pc:docMk/>
            <pc:sldMasterMk cId="824790571" sldId="2147483664"/>
            <pc:sldLayoutMk cId="3210492370" sldId="2147483706"/>
          </pc:sldLayoutMkLst>
          <pc:spChg chg="add mod">
            <ac:chgData name="Ben Day" userId="0d2be0ee-2f4a-49c4-b19c-7ff56a361205" providerId="ADAL" clId="{CCE0E334-2389-47D6-BA4F-7BB94C8AB683}" dt="2025-10-01T13:20:26.856" v="161" actId="962"/>
            <ac:spMkLst>
              <pc:docMk/>
              <pc:sldMasterMk cId="824790571" sldId="2147483664"/>
              <pc:sldLayoutMk cId="3210492370" sldId="2147483706"/>
              <ac:spMk id="10" creationId="{7DA4A1ED-CEA6-7E7A-D1BF-095D0FD9A6E2}"/>
            </ac:spMkLst>
          </pc:spChg>
          <pc:spChg chg="add mod">
            <ac:chgData name="Ben Day" userId="0d2be0ee-2f4a-49c4-b19c-7ff56a361205" providerId="ADAL" clId="{CCE0E334-2389-47D6-BA4F-7BB94C8AB683}" dt="2025-10-01T13:20:37.107" v="162" actId="962"/>
            <ac:spMkLst>
              <pc:docMk/>
              <pc:sldMasterMk cId="824790571" sldId="2147483664"/>
              <pc:sldLayoutMk cId="3210492370" sldId="2147483706"/>
              <ac:spMk id="11" creationId="{2AE54F46-213C-909B-5F03-5AD2AFB0276E}"/>
            </ac:spMkLst>
          </pc:spChg>
        </pc:sldLayoutChg>
        <pc:sldLayoutChg chg="addSp modSp add mod ord modTransition modAnim">
          <pc:chgData name="Ben Day" userId="0d2be0ee-2f4a-49c4-b19c-7ff56a361205" providerId="ADAL" clId="{CCE0E334-2389-47D6-BA4F-7BB94C8AB683}" dt="2025-10-01T13:23:54.352" v="181"/>
          <pc:sldLayoutMkLst>
            <pc:docMk/>
            <pc:sldMasterMk cId="824790571" sldId="2147483664"/>
            <pc:sldLayoutMk cId="3212680026" sldId="2147483707"/>
          </pc:sldLayoutMkLst>
          <pc:spChg chg="add mod">
            <ac:chgData name="Ben Day" userId="0d2be0ee-2f4a-49c4-b19c-7ff56a361205" providerId="ADAL" clId="{CCE0E334-2389-47D6-BA4F-7BB94C8AB683}" dt="2025-10-01T13:22:20.607" v="173" actId="1076"/>
            <ac:spMkLst>
              <pc:docMk/>
              <pc:sldMasterMk cId="824790571" sldId="2147483664"/>
              <pc:sldLayoutMk cId="3212680026" sldId="2147483707"/>
              <ac:spMk id="12" creationId="{2044029E-23A9-F584-5F8D-39FFDB190709}"/>
            </ac:spMkLst>
          </pc:spChg>
          <pc:spChg chg="add mod">
            <ac:chgData name="Ben Day" userId="0d2be0ee-2f4a-49c4-b19c-7ff56a361205" providerId="ADAL" clId="{CCE0E334-2389-47D6-BA4F-7BB94C8AB683}" dt="2025-10-01T13:23:05.754" v="178" actId="962"/>
            <ac:spMkLst>
              <pc:docMk/>
              <pc:sldMasterMk cId="824790571" sldId="2147483664"/>
              <pc:sldLayoutMk cId="3212680026" sldId="2147483707"/>
              <ac:spMk id="13" creationId="{F6E254DA-DDE9-6317-C056-405194DD9FD2}"/>
            </ac:spMkLst>
          </pc:spChg>
          <pc:spChg chg="add mod">
            <ac:chgData name="Ben Day" userId="0d2be0ee-2f4a-49c4-b19c-7ff56a361205" providerId="ADAL" clId="{CCE0E334-2389-47D6-BA4F-7BB94C8AB683}" dt="2025-10-01T13:23:14.469" v="179" actId="962"/>
            <ac:spMkLst>
              <pc:docMk/>
              <pc:sldMasterMk cId="824790571" sldId="2147483664"/>
              <pc:sldLayoutMk cId="3212680026" sldId="2147483707"/>
              <ac:spMk id="14" creationId="{B137760B-D262-BE44-37BF-F701B7D68D1E}"/>
            </ac:spMkLst>
          </pc:spChg>
        </pc:sldLayoutChg>
      </pc:sldMasterChg>
    </pc:docChg>
  </pc:docChgLst>
  <pc:docChgLst>
    <pc:chgData name="Ben Day" userId="0d2be0ee-2f4a-49c4-b19c-7ff56a361205" providerId="ADAL" clId="{95D6B269-29DF-894B-B1E1-E14580D41275}"/>
    <pc:docChg chg="undo custSel addSld modSld sldOrd modMainMaster modSection">
      <pc:chgData name="Ben Day" userId="0d2be0ee-2f4a-49c4-b19c-7ff56a361205" providerId="ADAL" clId="{95D6B269-29DF-894B-B1E1-E14580D41275}" dt="2024-10-01T11:12:40.532" v="685"/>
      <pc:docMkLst>
        <pc:docMk/>
      </pc:docMkLst>
      <pc:sldChg chg="addSp delSp modSp new mod setBg modClrScheme setClrOvrMap chgLayout">
        <pc:chgData name="Ben Day" userId="0d2be0ee-2f4a-49c4-b19c-7ff56a361205" providerId="ADAL" clId="{95D6B269-29DF-894B-B1E1-E14580D41275}" dt="2024-09-28T18:56:46.618" v="234"/>
        <pc:sldMkLst>
          <pc:docMk/>
          <pc:sldMk cId="470174685" sldId="382"/>
        </pc:sldMkLst>
      </pc:sldChg>
      <pc:sldChg chg="addSp delSp modSp new mod ord modClrScheme chgLayout">
        <pc:chgData name="Ben Day" userId="0d2be0ee-2f4a-49c4-b19c-7ff56a361205" providerId="ADAL" clId="{95D6B269-29DF-894B-B1E1-E14580D41275}" dt="2024-09-30T14:05:07.665" v="445" actId="20578"/>
        <pc:sldMkLst>
          <pc:docMk/>
          <pc:sldMk cId="650967329" sldId="383"/>
        </pc:sldMkLst>
      </pc:sldChg>
      <pc:sldChg chg="addSp delSp modSp add mod ord modClrScheme chgLayout">
        <pc:chgData name="Ben Day" userId="0d2be0ee-2f4a-49c4-b19c-7ff56a361205" providerId="ADAL" clId="{95D6B269-29DF-894B-B1E1-E14580D41275}" dt="2024-09-30T14:07:42.303" v="549" actId="6549"/>
        <pc:sldMkLst>
          <pc:docMk/>
          <pc:sldMk cId="2235691968" sldId="384"/>
        </pc:sldMkLst>
      </pc:sldChg>
      <pc:sldChg chg="modSp add mod">
        <pc:chgData name="Ben Day" userId="0d2be0ee-2f4a-49c4-b19c-7ff56a361205" providerId="ADAL" clId="{95D6B269-29DF-894B-B1E1-E14580D41275}" dt="2024-09-30T21:15:20.644" v="684" actId="6549"/>
        <pc:sldMkLst>
          <pc:docMk/>
          <pc:sldMk cId="3916366455" sldId="385"/>
        </pc:sldMkLst>
      </pc:sldChg>
      <pc:sldChg chg="add">
        <pc:chgData name="Ben Day" userId="0d2be0ee-2f4a-49c4-b19c-7ff56a361205" providerId="ADAL" clId="{95D6B269-29DF-894B-B1E1-E14580D41275}" dt="2024-10-01T11:12:40.532" v="685"/>
        <pc:sldMkLst>
          <pc:docMk/>
          <pc:sldMk cId="4224819951" sldId="386"/>
        </pc:sldMkLst>
      </pc:sldChg>
      <pc:sldMasterChg chg="addSldLayout modSldLayout">
        <pc:chgData name="Ben Day" userId="0d2be0ee-2f4a-49c4-b19c-7ff56a361205" providerId="ADAL" clId="{95D6B269-29DF-894B-B1E1-E14580D41275}" dt="2024-09-30T14:06:45.052" v="469" actId="5793"/>
        <pc:sldMasterMkLst>
          <pc:docMk/>
          <pc:sldMasterMk cId="824790571" sldId="2147483664"/>
        </pc:sldMasterMkLst>
        <pc:sldLayoutChg chg="modSp add mod modTransition">
          <pc:chgData name="Ben Day" userId="0d2be0ee-2f4a-49c4-b19c-7ff56a361205" providerId="ADAL" clId="{95D6B269-29DF-894B-B1E1-E14580D41275}" dt="2024-09-30T14:06:45.052" v="469" actId="5793"/>
          <pc:sldLayoutMkLst>
            <pc:docMk/>
            <pc:sldMasterMk cId="824790571" sldId="2147483664"/>
            <pc:sldLayoutMk cId="2746656275"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E264B-9CDE-404B-9752-6CEF6506E4B2}"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7D7DD-5F2C-46FA-A90B-13E5B00944BE}" type="slidenum">
              <a:rPr lang="en-US" smtClean="0"/>
              <a:t>‹#›</a:t>
            </a:fld>
            <a:endParaRPr lang="en-US"/>
          </a:p>
        </p:txBody>
      </p:sp>
    </p:spTree>
    <p:extLst>
      <p:ext uri="{BB962C8B-B14F-4D97-AF65-F5344CB8AC3E}">
        <p14:creationId xmlns:p14="http://schemas.microsoft.com/office/powerpoint/2010/main" val="176066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***SETTING***: Pronunciation: C# --&gt; see sharp</a:t>
            </a:r>
          </a:p>
          <a:p>
            <a:r>
              <a:t>***SETTING***: Pronunciation: .NET --&gt; dot net</a:t>
            </a:r>
          </a:p>
          <a:p>
            <a:r>
              <a:t>***SETTING***: Pronunciation: LINQ --&gt; link</a:t>
            </a:r>
          </a:p>
          <a:p>
            <a:r>
              <a:t>***SETTING***: Pronunciation: SQL --&gt; sequel</a:t>
            </a:r>
          </a:p>
          <a:p>
            <a:r>
              <a:t>***SETTING***: Pronunciation: JSON --&gt; jason</a:t>
            </a:r>
          </a:p>
          <a:p>
            <a:r>
              <a:t>***SETTING***: Pronunciation: XML --&gt; X M L</a:t>
            </a:r>
          </a:p>
          <a:p>
            <a:r>
              <a:t>***SETTING***: Pronunciation: XAML --&gt; zammel</a:t>
            </a:r>
          </a:p>
          <a:p>
            <a:r>
              <a:t>***SETTING***: Pronunciation: ASP.NET --&gt; A S P dot net</a:t>
            </a:r>
          </a:p>
          <a:p>
            <a:r>
              <a:t>***SETTING***: Pronunciation: Blazor --&gt; blay-zor</a:t>
            </a:r>
          </a:p>
          <a:p>
            <a:r>
              <a:t>***SETTING***: Pronunciation: Azure --&gt; azure</a:t>
            </a:r>
          </a:p>
          <a:p>
            <a:r>
              <a:t>***SETTING***: Pronunciation: OAuth --&gt; oh-auth</a:t>
            </a:r>
          </a:p>
          <a:p>
            <a:r>
              <a:t>***SETTING***: Pronunciation: GUID --&gt; gwhid</a:t>
            </a:r>
          </a:p>
          <a:p>
            <a:r>
              <a:t>***SETTING***: Pronunciation: regex --&gt; reg-ex</a:t>
            </a:r>
          </a:p>
          <a:p>
            <a:r>
              <a:t>***SETTING***: Pronunciation: enum --&gt; ee-num</a:t>
            </a:r>
          </a:p>
          <a:p>
            <a:r>
              <a:t>***SETTING***: Pronunciation: NuGet --&gt; new-get</a:t>
            </a:r>
          </a:p>
          <a:p>
            <a:r>
              <a:t>***SETTING***: Pronunciation: DevOps --&gt; dev ops</a:t>
            </a:r>
          </a:p>
          <a:p>
            <a:r>
              <a:t>***SETTING***: Pronunciation: RDBMS --&gt; R D B M S</a:t>
            </a:r>
          </a:p>
          <a:p>
            <a:r>
              <a:t>***SETTING***: Pronunciation: NoSQL --&gt; no sequel</a:t>
            </a:r>
          </a:p>
          <a:p>
            <a:r>
              <a:t>***SETTING***: Pronunciation: MySQL --&gt; my sequel</a:t>
            </a:r>
          </a:p>
          <a:p>
            <a:r>
              <a:t>***SETTING***: Pronunciation: PostgreSQL --&gt; post-gres Q L</a:t>
            </a:r>
          </a:p>
          <a:p>
            <a:r>
              <a:t>***SETTING***: Pronunciation: SQLite --&gt; sequel lite</a:t>
            </a:r>
          </a:p>
          <a:p>
            <a:r>
              <a:t>***SETTING***: Pronunciation: jwot --&gt; jot</a:t>
            </a:r>
          </a:p>
          <a:p>
            <a:r>
              <a:t>***SETTING***: Pronunciation: jwt --&gt; jot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The Burnout Connection</a:t>
            </a:r>
          </a:p>
          <a:p>
            <a:endParaRPr/>
          </a:p>
          <a:p>
            <a:r>
              <a:t># Burnout is not weakness — it's math</a:t>
            </a:r>
          </a:p>
          <a:p>
            <a:r>
              <a:t>Burnout is not weakness, it's math. Chronic stress without recovery equals breakdown. Remember the wait time formula? A person at 99 percent utilization has no capacity for recovery. That's burnout waiting to happen.</a:t>
            </a:r>
          </a:p>
          <a:p>
            <a:endParaRPr/>
          </a:p>
          <a:p>
            <a:r>
              <a:t># A culture of fear and burnout reinforce each other</a:t>
            </a:r>
          </a:p>
          <a:p>
            <a:r>
              <a:t>And here's the ugly loop: a culture of fear tends to go with burnout, and they reinforce each other. Burned out people create fear. Fearful cultures burn people out.</a:t>
            </a:r>
          </a:p>
          <a:p>
            <a:endParaRPr/>
          </a:p>
          <a:p>
            <a:r>
              <a:t># Watch for: the quiet ones getting quieter</a:t>
            </a:r>
          </a:p>
          <a:p>
            <a:r>
              <a:t>Watch for the signals. The quiet ones getting quieter. Cameras turning off in remote meetings. Responses getting shorter. People who had opinions suddenly having none. 'Sure, whatever you need,' that's surrender, not agreement.</a:t>
            </a:r>
          </a:p>
          <a:p>
            <a:endParaRPr/>
          </a:p>
          <a:p>
            <a:r>
              <a:t># Your best people leave first — and they leave quietly</a:t>
            </a:r>
          </a:p>
          <a:p>
            <a:r>
              <a:t>And here's the extractive cost that nobody tracks: your best people leave first. And they leave quietly. There's no exit interview that captures 'the soul of the place died and nobody noticed.' That's the thing the accountant can't see.</a:t>
            </a:r>
          </a:p>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Being Coachable Yourself</a:t>
            </a:r>
          </a:p>
          <a:p>
            <a:endParaRPr/>
          </a:p>
          <a:p>
            <a:r>
              <a:t># Leaders need feedback too</a:t>
            </a:r>
          </a:p>
          <a:p>
            <a:r>
              <a:t>Leaders need feedback too. But here's the problem: the more senior you get, the less honest feedback you receive. People are afraid to tell you the truth.</a:t>
            </a:r>
          </a:p>
          <a:p>
            <a:endParaRPr/>
          </a:p>
          <a:p>
            <a:r>
              <a:t># Ego management — accepting you might be wrong</a:t>
            </a:r>
          </a:p>
          <a:p>
            <a:r>
              <a:t>Being coachable requires ego management. Accepting that you might be wrong. That someone with less experience might have a better idea.</a:t>
            </a:r>
          </a:p>
          <a:p>
            <a:endParaRPr/>
          </a:p>
          <a:p>
            <a:r>
              <a:t># How you react to bad news defines your culture</a:t>
            </a:r>
          </a:p>
          <a:p>
            <a:r>
              <a:t>And how you react to bad news defines your entire culture. React badly once, just once, and you've told everyone 'don't bring me problems.' It takes months to rebuild that trust.</a:t>
            </a:r>
          </a:p>
          <a:p>
            <a:endParaRPr/>
          </a:p>
          <a:p>
            <a:r>
              <a:t># The hero can't be coached — and can't grow</a:t>
            </a:r>
          </a:p>
          <a:p>
            <a:r>
              <a:t>Remember the Han Solo problem? Heroes can't be coached. They have to be the smartest person in the room. And that means they can't grow. They're stuck being the hero forever, which is exhausting and unsustainable.</a:t>
            </a:r>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Sometimes Slower Is Faster</a:t>
            </a:r>
          </a:p>
          <a:p>
            <a:endParaRPr/>
          </a:p>
          <a:p>
            <a:r>
              <a:t># Stock Photo: turtle-glasses</a:t>
            </a:r>
          </a:p>
          <a:p>
            <a:endParaRPr/>
          </a:p>
          <a:p>
            <a:r>
              <a:t>Here's the uncomfortable truth about everything in this module: coaching is slower than telling. Asking questions is slower than giving answers. Listening is slower than solving. But faster now means slower later. Every time you solve someone's problem for them, you've ensured they'll bring you the next one too. Every time you help them solve it themselves, you've built capacity that compounds over time. Generative leadership is an investment. It just doesn't feel like one in the moment.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Module 6 Key Takeaways</a:t>
            </a:r>
          </a:p>
          <a:p>
            <a:endParaRPr/>
          </a:p>
          <a:p>
            <a:r>
              <a:t># Coaching asks questions; managing gives answers — know which mode</a:t>
            </a:r>
          </a:p>
          <a:p>
            <a:r>
              <a:t>Coaching asks questions. Managing gives answers. Both are necessary. Know which mode the moment requires.</a:t>
            </a:r>
          </a:p>
          <a:p>
            <a:endParaRPr/>
          </a:p>
          <a:p>
            <a:r>
              <a:t># Resist the urge to solve — build capability instead</a:t>
            </a:r>
          </a:p>
          <a:p>
            <a:r>
              <a:t>Resist the urge to solve. Every time you help someone find their own answer, you've built capability that compounds.</a:t>
            </a:r>
          </a:p>
          <a:p>
            <a:endParaRPr/>
          </a:p>
          <a:p>
            <a:r>
              <a:t># Difficult conversations get harder the longer you wait</a:t>
            </a:r>
          </a:p>
          <a:p>
            <a:r>
              <a:t>Difficult conversations get harder the longer you wait. Avoidance is not kindness.</a:t>
            </a:r>
          </a:p>
          <a:p>
            <a:endParaRPr/>
          </a:p>
          <a:p>
            <a:r>
              <a:t># Watch for burnout signals — your best people leave quietly</a:t>
            </a:r>
          </a:p>
          <a:p>
            <a:r>
              <a:t>Watch for burnout signals. Your best people leave first, and they leave quietly. That's the cost no one tracks.</a:t>
            </a:r>
          </a:p>
          <a:p>
            <a:endParaRPr/>
          </a:p>
          <a:p>
            <a:r>
              <a:t># Be coachable — your reaction to bad news defines your culture</a:t>
            </a:r>
          </a:p>
          <a:p>
            <a:r>
              <a:t>And be coachable yourself. How you react to bad news defines your entire culture. Make it safe for people to tell you hard things.</a:t>
            </a: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The Scrum Master Is Dead</a:t>
            </a:r>
          </a:p>
          <a:p>
            <a:endParaRPr/>
          </a:p>
          <a:p>
            <a:r>
              <a:t># The dedicated coaching role is largely gone</a:t>
            </a:r>
          </a:p>
          <a:p>
            <a:r>
              <a:t>The dedicated Scrum Master or Agile Coach role is largely dead. Companies aren't replacing it with anything. They're just distributing those responsibilities across the team.</a:t>
            </a:r>
          </a:p>
          <a:p>
            <a:endParaRPr/>
          </a:p>
          <a:p>
            <a:r>
              <a:t># The skills got distributed, not eliminated</a:t>
            </a:r>
          </a:p>
          <a:p>
            <a:r>
              <a:t>The skills got distributed, not eliminated. Somebody still has to facilitate, coach, remove obstacles, and have the hard conversations.</a:t>
            </a:r>
          </a:p>
          <a:p>
            <a:endParaRPr/>
          </a:p>
          <a:p>
            <a:r>
              <a:t># That somebody is probably you</a:t>
            </a:r>
          </a:p>
          <a:p>
            <a:r>
              <a:t>And that somebody is probably you. So whether or not you have 'coach' in your title, these are skills you need.</a:t>
            </a: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Coach vs Manager</a:t>
            </a:r>
          </a:p>
          <a:p>
            <a:endParaRPr/>
          </a:p>
          <a:p>
            <a:r>
              <a:t># Manager</a:t>
            </a:r>
          </a:p>
          <a:p>
            <a:endParaRPr/>
          </a:p>
          <a:p>
            <a:r>
              <a:t># Coach</a:t>
            </a:r>
          </a:p>
          <a:p>
            <a:endParaRPr/>
          </a:p>
          <a:p>
            <a:r>
              <a:t># Assigns tasks</a:t>
            </a:r>
          </a:p>
          <a:p>
            <a:r>
              <a:t>A manager assigns tasks. Here's what you're working on.</a:t>
            </a:r>
          </a:p>
          <a:p>
            <a:endParaRPr/>
          </a:p>
          <a:p>
            <a:r>
              <a:t># Checks on progress</a:t>
            </a:r>
          </a:p>
          <a:p>
            <a:r>
              <a:t>Checks on progress. Are you done yet? When will it be done?</a:t>
            </a:r>
          </a:p>
          <a:p>
            <a:endParaRPr/>
          </a:p>
          <a:p>
            <a:r>
              <a:t># Gives answers</a:t>
            </a:r>
          </a:p>
          <a:p>
            <a:r>
              <a:t>Gives answers. Here's what I think you should do.</a:t>
            </a:r>
          </a:p>
          <a:p>
            <a:endParaRPr/>
          </a:p>
          <a:p>
            <a:r>
              <a:t># Drives the team</a:t>
            </a:r>
          </a:p>
          <a:p>
            <a:r>
              <a:t>And drives the team. The energy comes from you, not from them.</a:t>
            </a:r>
          </a:p>
          <a:p>
            <a:endParaRPr/>
          </a:p>
          <a:p>
            <a:r>
              <a:t># Asks questions</a:t>
            </a:r>
          </a:p>
          <a:p>
            <a:r>
              <a:t>A coach asks questions. What do you think we should do? What have you already tried?</a:t>
            </a:r>
          </a:p>
          <a:p>
            <a:endParaRPr/>
          </a:p>
          <a:p>
            <a:r>
              <a:t># Removes obstacles</a:t>
            </a:r>
          </a:p>
          <a:p>
            <a:r>
              <a:t>Removes obstacles instead of checking progress. What's in your way and how can I help clear it?</a:t>
            </a:r>
          </a:p>
          <a:p>
            <a:endParaRPr/>
          </a:p>
          <a:p>
            <a:r>
              <a:t># Helps find answers</a:t>
            </a:r>
          </a:p>
          <a:p>
            <a:r>
              <a:t>Helps find answers instead of giving them. The goal is for the other person to have the insight, not you.</a:t>
            </a:r>
          </a:p>
          <a:p>
            <a:endParaRPr/>
          </a:p>
          <a:p>
            <a:r>
              <a:t># Enables the team</a:t>
            </a:r>
          </a:p>
          <a:p>
            <a:r>
              <a:t>And enables the team instead of driving it. The energy comes from them. You just create the conditions.</a:t>
            </a:r>
          </a:p>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The Coaching Stance Is Generative</a:t>
            </a:r>
          </a:p>
          <a:p>
            <a:endParaRPr/>
          </a:p>
          <a:p>
            <a:r>
              <a:t>Notice something? The coaching stance is inherently generative. You're creating conditions for the other person to find the answer rather than extracting compliance. You're not solving their problem, you're building their capacity to solve problems. That's an investment, not an extraction. And it pays compound interest, because the next time they face a similar problem, they don't need you.</a:t>
            </a: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When Someone Brings You a Problem</a:t>
            </a:r>
          </a:p>
          <a:p>
            <a:endParaRPr/>
          </a:p>
          <a:p>
            <a:r>
              <a:t># 1: Step 1 → Listen fully — don't start solving</a:t>
            </a:r>
          </a:p>
          <a:p>
            <a:r>
              <a:t>Step one, listen fully. Do not start solving the problem while they're still explaining it. Your brain will want to jump ahead. Don't. Let them finish.</a:t>
            </a:r>
          </a:p>
          <a:p>
            <a:endParaRPr/>
          </a:p>
          <a:p>
            <a:r>
              <a:t># 2: Step 2 → "What do you think we should do?"</a:t>
            </a:r>
          </a:p>
          <a:p>
            <a:r>
              <a:t>Step two, ask 'what do you think we should do?' Nine times out of ten, they already have a good idea. They just needed permission to say it.</a:t>
            </a:r>
          </a:p>
          <a:p>
            <a:endParaRPr/>
          </a:p>
          <a:p>
            <a:r>
              <a:t># 3: Step 3 → "What have you already tried?"</a:t>
            </a:r>
          </a:p>
          <a:p>
            <a:r>
              <a:t>Step three, ask 'what have you already tried?' This shows respect for their effort so far and prevents you from suggesting something they've already ruled out.</a:t>
            </a:r>
          </a:p>
          <a:p>
            <a:endParaRPr/>
          </a:p>
          <a:p>
            <a:r>
              <a:t># 4: Step 4 → "What do you need from me?"</a:t>
            </a:r>
          </a:p>
          <a:p>
            <a:r>
              <a:t>Step four, ask 'what do you need from me?' Sometimes they need a decision. Sometimes they need air cover. Sometimes they just needed to say it out loud. Let them tell you what they actually need.</a:t>
            </a:r>
          </a:p>
          <a:p>
            <a:endParaRPr/>
          </a:p>
          <a:p>
            <a:r>
              <a:t># 5: Step 5 → THEN offer help if needed</a:t>
            </a:r>
          </a:p>
          <a:p>
            <a:r>
              <a:t>Step five, then offer help if needed. Notice this is step five, not step one. By this point, you might not even need to offer anything, they've already solved it by talking through it.</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Status Meetings vs Problem-Solving Meetings</a:t>
            </a:r>
          </a:p>
          <a:p>
            <a:endParaRPr/>
          </a:p>
          <a:p>
            <a:r>
              <a:t># Status Meeting</a:t>
            </a:r>
          </a:p>
          <a:p>
            <a:endParaRPr/>
          </a:p>
          <a:p>
            <a:r>
              <a:t># Problem-Solving Meeting</a:t>
            </a:r>
          </a:p>
          <a:p>
            <a:endParaRPr/>
          </a:p>
          <a:p>
            <a:r>
              <a:t># "What did you do yesterday?"</a:t>
            </a:r>
          </a:p>
          <a:p>
            <a:r>
              <a:t>'What did you do yesterday?' The accountability question. Everyone waits their turn to prove they were busy.</a:t>
            </a:r>
          </a:p>
          <a:p>
            <a:endParaRPr/>
          </a:p>
          <a:p>
            <a:r>
              <a:t># Accountability theater</a:t>
            </a:r>
          </a:p>
          <a:p>
            <a:r>
              <a:t>It's accountability theater. It produces the appearance of transparency without the substance.</a:t>
            </a:r>
          </a:p>
          <a:p>
            <a:endParaRPr/>
          </a:p>
          <a:p>
            <a:r>
              <a:t># Often a symptom of trust issues</a:t>
            </a:r>
          </a:p>
          <a:p>
            <a:r>
              <a:t>And honestly, if you need a daily meeting just to verify that people are working, you have a trust problem, not a process problem.</a:t>
            </a:r>
          </a:p>
          <a:p>
            <a:endParaRPr/>
          </a:p>
          <a:p>
            <a:r>
              <a:t># "What's blocking you?"</a:t>
            </a:r>
          </a:p>
          <a:p>
            <a:r>
              <a:t>The question changes to 'what's blocking you?' Now the meeting has a purpose: remove obstacles and move work forward.</a:t>
            </a:r>
          </a:p>
          <a:p>
            <a:endParaRPr/>
          </a:p>
          <a:p>
            <a:r>
              <a:t># Collaboration over reporting</a:t>
            </a:r>
          </a:p>
          <a:p>
            <a:r>
              <a:t>It becomes collaboration over reporting. People are actually helping each other instead of performing busyness for the boss.</a:t>
            </a:r>
          </a:p>
          <a:p>
            <a:endParaRPr/>
          </a:p>
          <a:p>
            <a:r>
              <a:t># Builds trust through action</a:t>
            </a:r>
          </a:p>
          <a:p>
            <a:r>
              <a:t>And it builds trust through action. When someone says they're blocked and the team swarms to help, that's trust being built in real time.</a:t>
            </a: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Difficult Conversations Don't Age Well</a:t>
            </a:r>
          </a:p>
          <a:p>
            <a:endParaRPr/>
          </a:p>
          <a:p>
            <a:r>
              <a:t>Let me say something about difficult conversations that everybody knows but nobody wants to hear: they don't get easier if you wait. The longer you wait, the worse it gets. The story gets more complicated in your head. The other person's behavior calcifies. The team starts working around the problem. And by the time you finally have the conversation, you're dealing with three months of accumulated damage instead of a single incident. Most people avoid difficult conversations until crisis. That's not kindness. It's avoidance.</a:t>
            </a:r>
          </a:p>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The Difficult Conversation Framework</a:t>
            </a:r>
          </a:p>
          <a:p>
            <a:endParaRPr/>
          </a:p>
          <a:p>
            <a:r>
              <a:t># 1: Observe → State what you observed — facts, not interpretation</a:t>
            </a:r>
          </a:p>
          <a:p>
            <a:r>
              <a:t>Start with observation. State what you observed, facts, not your interpretation of those facts. 'I noticed the last three features took twice as long as estimated' is a fact. 'You're not pulling your weight' is an interpretation. Start with facts.</a:t>
            </a:r>
          </a:p>
          <a:p>
            <a:endParaRPr/>
          </a:p>
          <a:p>
            <a:r>
              <a:t># 2: Impact → Share the impact — on you, team, or project</a:t>
            </a:r>
          </a:p>
          <a:p>
            <a:r>
              <a:t>Then share the impact. Not the blame, the impact. 'The team is feeling pressure because the sprint goal is at risk.' That's different from 'you're letting the team down.' One describes reality. The other attacks character.</a:t>
            </a:r>
          </a:p>
          <a:p>
            <a:endParaRPr/>
          </a:p>
          <a:p>
            <a:r>
              <a:t># 3: Ask → Ask for their perspective — you might be wrong</a:t>
            </a:r>
          </a:p>
          <a:p>
            <a:r>
              <a:t>Then ask for their perspective. This is crucial: you might be wrong. Maybe there's context you don't have. Maybe they're dealing with something you don't know about. 'Can you help me understand what's happening?' gives them dignity.</a:t>
            </a:r>
          </a:p>
          <a:p>
            <a:endParaRPr/>
          </a:p>
          <a:p>
            <a:r>
              <a:t># 4: Agree → Agree on next steps — together</a:t>
            </a:r>
          </a:p>
          <a:p>
            <a:r>
              <a:t>And finally, agree on next steps together. Not next steps you impose, next steps you co-create. That's enlisting, not telling, even in a difficult conversation.</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t># Title -- When Someone Is Upset</a:t>
            </a:r>
          </a:p>
          <a:p>
            <a:endParaRPr/>
          </a:p>
          <a:p>
            <a:r>
              <a:t># Sometimes there's a lot you can do</a:t>
            </a:r>
          </a:p>
          <a:p>
            <a:r>
              <a:t>Sometimes there's a lot you can do. Remove the obstacle, change the process, fix the problem.</a:t>
            </a:r>
          </a:p>
          <a:p>
            <a:endParaRPr/>
          </a:p>
          <a:p>
            <a:r>
              <a:t># Sometimes you just need to BE with them</a:t>
            </a:r>
          </a:p>
          <a:p>
            <a:r>
              <a:t>But sometimes, and this is the hard part for problem-solvers, sometimes you just need to be with them. Listen without being defensive. Listen without suggesting solutions.</a:t>
            </a:r>
          </a:p>
          <a:p>
            <a:endParaRPr/>
          </a:p>
          <a:p>
            <a:r>
              <a:t># Presence can be the solution</a:t>
            </a:r>
          </a:p>
          <a:p>
            <a:r>
              <a:t>Presence can be the solution. Just the act of being heard, of having someone who isn't trying to fix you or manage you, that can be the thing that helps. It feels like doing nothing. It's actually doing the most important thing.</a:t>
            </a:r>
          </a:p>
          <a:p>
            <a:endParaRPr/>
          </a:p>
          <a:p>
            <a:r>
              <a:t># Resist the urge to solve</a:t>
            </a:r>
          </a:p>
          <a:p>
            <a:r>
              <a:t>Resist the urge to solve. I know that's hard for technical people. Our whole career is built on solving. But sometimes the generative act is just being in the room.</a:t>
            </a: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05688"/>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4601360"/>
            <a:ext cx="9144000" cy="656439"/>
          </a:xfrm>
        </p:spPr>
        <p:txBody>
          <a:bodyPr anchor="ct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6169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17" name="Text Placeholder 16"/>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743783" y="3097359"/>
            <a:ext cx="3147933" cy="663284"/>
          </a:xfrm>
        </p:spPr>
        <p:txBody>
          <a:bodyPr anchor="b" anchorCtr="0">
            <a:noAutofit/>
          </a:bodyPr>
          <a:lstStyle>
            <a:lvl1pPr marL="0" indent="0" algn="ctr">
              <a:buNone/>
              <a:defRPr sz="4000" b="0" baseline="0">
                <a:solidFill>
                  <a:schemeClr val="bg1"/>
                </a:solidFill>
                <a:latin typeface="+mn-lt"/>
              </a:defRPr>
            </a:lvl1pPr>
            <a:lvl2pPr marL="297066" indent="0" algn="ctr">
              <a:buNone/>
              <a:defRPr sz="3600">
                <a:latin typeface="+mj-lt"/>
              </a:defRPr>
            </a:lvl2pPr>
            <a:lvl3pPr marL="596161" indent="0" algn="ctr">
              <a:buNone/>
              <a:defRPr sz="3600">
                <a:latin typeface="+mj-lt"/>
              </a:defRPr>
            </a:lvl3pPr>
            <a:lvl4pPr marL="882629" indent="0" algn="ctr">
              <a:buNone/>
              <a:defRPr sz="3600">
                <a:latin typeface="+mj-lt"/>
              </a:defRPr>
            </a:lvl4pPr>
            <a:lvl5pPr marL="1096935" indent="0" algn="ctr">
              <a:buNone/>
              <a:defRPr sz="3600">
                <a:latin typeface="+mj-lt"/>
              </a:defRPr>
            </a:lvl5pPr>
          </a:lstStyle>
          <a:p>
            <a:pPr lvl="0"/>
            <a:r>
              <a:rPr lang="en-US" dirty="0"/>
              <a:t>Summary</a:t>
            </a:r>
          </a:p>
        </p:txBody>
      </p:sp>
      <p:pic>
        <p:nvPicPr>
          <p:cNvPr id="5" name="Picture 12">
            <a:extLst>
              <a:ext uri="{FF2B5EF4-FFF2-40B4-BE49-F238E27FC236}">
                <a16:creationId xmlns:a16="http://schemas.microsoft.com/office/drawing/2014/main" id="{CADB670E-B418-859F-27F9-7E00202AF8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6" name="TextBox 5">
            <a:extLst>
              <a:ext uri="{FF2B5EF4-FFF2-40B4-BE49-F238E27FC236}">
                <a16:creationId xmlns:a16="http://schemas.microsoft.com/office/drawing/2014/main" id="{A9357D01-F3C0-A215-D087-DD35F1E682F7}"/>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
        <p:nvSpPr>
          <p:cNvPr id="2" name="Rectangle 1">
            <a:extLst>
              <a:ext uri="{FF2B5EF4-FFF2-40B4-BE49-F238E27FC236}">
                <a16:creationId xmlns:a16="http://schemas.microsoft.com/office/drawing/2014/main" id="{9462677C-8AA0-C2E5-7285-2D6BC4AA10C4}"/>
              </a:ext>
            </a:extLst>
          </p:cNvPr>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Summary</a:t>
            </a:r>
          </a:p>
        </p:txBody>
      </p:sp>
    </p:spTree>
    <p:extLst>
      <p:ext uri="{BB962C8B-B14F-4D97-AF65-F5344CB8AC3E}">
        <p14:creationId xmlns:p14="http://schemas.microsoft.com/office/powerpoint/2010/main" val="29483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_o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9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808080"/>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Lst>
      </p:bldP>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p:cNvSpPr>
            <a:spLocks noGrp="1"/>
          </p:cNvSpPr>
          <p:nvPr>
            <p:ph type="title"/>
          </p:nvPr>
        </p:nvSpPr>
        <p:spPr>
          <a:xfrm>
            <a:off x="839788" y="365125"/>
            <a:ext cx="10515600" cy="1325563"/>
          </a:xfrm>
        </p:spPr>
        <p:txBody>
          <a:bodyPr/>
          <a:lstStyle/>
          <a:p>
            <a:r>
              <a:rPr lang="en-US" dirty="0"/>
              <a:t>Click to edit Master title style</a:t>
            </a:r>
          </a:p>
        </p:txBody>
      </p:sp>
      <p:sp>
        <p:nvSpPr>
          <p:cNvPr id="3" name="Topic1Title"/>
          <p:cNvSpPr>
            <a:spLocks noGrp="1"/>
          </p:cNvSpPr>
          <p:nvPr>
            <p:ph type="body" idx="1"/>
          </p:nvPr>
        </p:nvSpPr>
        <p:spPr>
          <a:xfrm>
            <a:off x="839789" y="1681163"/>
            <a:ext cx="49914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Topic1Content"/>
          <p:cNvSpPr>
            <a:spLocks noGrp="1"/>
          </p:cNvSpPr>
          <p:nvPr>
            <p:ph sz="half" idx="2"/>
          </p:nvPr>
        </p:nvSpPr>
        <p:spPr>
          <a:xfrm>
            <a:off x="839789" y="2505075"/>
            <a:ext cx="499149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opic2Title"/>
          <p:cNvSpPr>
            <a:spLocks noGrp="1"/>
          </p:cNvSpPr>
          <p:nvPr>
            <p:ph type="body" sz="quarter" idx="3"/>
          </p:nvPr>
        </p:nvSpPr>
        <p:spPr>
          <a:xfrm>
            <a:off x="6276102" y="1681163"/>
            <a:ext cx="50792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Topic2Content"/>
          <p:cNvSpPr>
            <a:spLocks noGrp="1"/>
          </p:cNvSpPr>
          <p:nvPr>
            <p:ph sz="quarter" idx="4"/>
          </p:nvPr>
        </p:nvSpPr>
        <p:spPr>
          <a:xfrm>
            <a:off x="6276104" y="2505075"/>
            <a:ext cx="5079284"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3F83B63-675B-3F23-6482-0348EDA9E172}"/>
              </a:ext>
            </a:extLst>
          </p:cNvPr>
          <p:cNvCxnSpPr>
            <a:cxnSpLocks/>
          </p:cNvCxnSpPr>
          <p:nvPr userDrawn="1"/>
        </p:nvCxnSpPr>
        <p:spPr>
          <a:xfrm>
            <a:off x="6053691" y="1692549"/>
            <a:ext cx="0" cy="4754880"/>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2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808080"/>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Lst>
      </p:bldP>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s-cons">
    <p:spTree>
      <p:nvGrpSpPr>
        <p:cNvPr id="1" name=""/>
        <p:cNvGrpSpPr/>
        <p:nvPr/>
      </p:nvGrpSpPr>
      <p:grpSpPr>
        <a:xfrm>
          <a:off x="0" y="0"/>
          <a:ext cx="0" cy="0"/>
          <a:chOff x="0" y="0"/>
          <a:chExt cx="0" cy="0"/>
        </a:xfrm>
      </p:grpSpPr>
      <p:sp>
        <p:nvSpPr>
          <p:cNvPr id="2" name="Title"/>
          <p:cNvSpPr>
            <a:spLocks noGrp="1"/>
          </p:cNvSpPr>
          <p:nvPr>
            <p:ph type="title"/>
          </p:nvPr>
        </p:nvSpPr>
        <p:spPr>
          <a:xfrm>
            <a:off x="839788" y="365126"/>
            <a:ext cx="10515600" cy="744484"/>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opic">
            <a:extLst>
              <a:ext uri="{FF2B5EF4-FFF2-40B4-BE49-F238E27FC236}">
                <a16:creationId xmlns:a16="http://schemas.microsoft.com/office/drawing/2014/main" id="{A044B3F5-C108-1E4D-AA14-7F0166AD17B6}"/>
              </a:ext>
            </a:extLst>
          </p:cNvPr>
          <p:cNvSpPr>
            <a:spLocks noGrp="1"/>
          </p:cNvSpPr>
          <p:nvPr>
            <p:ph sz="quarter" idx="10"/>
          </p:nvPr>
        </p:nvSpPr>
        <p:spPr>
          <a:xfrm>
            <a:off x="839788" y="1109610"/>
            <a:ext cx="10515600" cy="571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559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808080"/>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Lst>
      </p:bldP>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Not Animate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0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302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urce Code">
    <p:spTree>
      <p:nvGrpSpPr>
        <p:cNvPr id="1" name=""/>
        <p:cNvGrpSpPr/>
        <p:nvPr/>
      </p:nvGrpSpPr>
      <p:grpSpPr>
        <a:xfrm>
          <a:off x="0" y="0"/>
          <a:ext cx="0" cy="0"/>
          <a:chOff x="0" y="0"/>
          <a:chExt cx="0" cy="0"/>
        </a:xfrm>
      </p:grpSpPr>
      <p:sp>
        <p:nvSpPr>
          <p:cNvPr id="2" name="Title"/>
          <p:cNvSpPr>
            <a:spLocks noGrp="1"/>
          </p:cNvSpPr>
          <p:nvPr>
            <p:ph type="title"/>
          </p:nvPr>
        </p:nvSpPr>
        <p:spPr>
          <a:xfrm>
            <a:off x="337683" y="365125"/>
            <a:ext cx="11476036" cy="822457"/>
          </a:xfrm>
        </p:spPr>
        <p:txBody>
          <a:bodyPr/>
          <a:lstStyle/>
          <a:p>
            <a:r>
              <a:rPr lang="en-US" dirty="0"/>
              <a:t>Click to edit Master title style</a:t>
            </a:r>
          </a:p>
        </p:txBody>
      </p:sp>
      <p:sp>
        <p:nvSpPr>
          <p:cNvPr id="3" name="Content">
            <a:extLst>
              <a:ext uri="{FF2B5EF4-FFF2-40B4-BE49-F238E27FC236}">
                <a16:creationId xmlns:a16="http://schemas.microsoft.com/office/drawing/2014/main" id="{15D30E45-AB2A-9F49-A178-6AE4E493CC12}"/>
              </a:ext>
            </a:extLst>
          </p:cNvPr>
          <p:cNvSpPr>
            <a:spLocks noGrp="1"/>
          </p:cNvSpPr>
          <p:nvPr>
            <p:ph type="body" sz="quarter" idx="12" hasCustomPrompt="1"/>
          </p:nvPr>
        </p:nvSpPr>
        <p:spPr>
          <a:xfrm>
            <a:off x="7708816" y="1187582"/>
            <a:ext cx="4020283" cy="5046531"/>
          </a:xfrm>
        </p:spPr>
        <p:txBody>
          <a:bodyPr anchor="ctr">
            <a:normAutofit/>
          </a:bodyPr>
          <a:lstStyle>
            <a:lvl1pPr algn="l">
              <a:lnSpc>
                <a:spcPct val="100000"/>
              </a:lnSpc>
              <a:defRPr sz="2800" baseline="0">
                <a:solidFill>
                  <a:schemeClr val="tx1"/>
                </a:solidFill>
                <a:latin typeface="+mn-lt"/>
              </a:defRPr>
            </a:lvl1pPr>
            <a:lvl2pPr algn="l">
              <a:defRPr sz="2400" b="0" i="0" baseline="0">
                <a:solidFill>
                  <a:schemeClr val="tx1"/>
                </a:solidFill>
                <a:latin typeface="+mn-lt"/>
                <a:ea typeface="Gotham Book" panose="02000604040000020004" pitchFamily="50" charset="0"/>
                <a:cs typeface="Gotham Book" panose="02000604040000020004" pitchFamily="50" charset="0"/>
              </a:defRPr>
            </a:lvl2pPr>
            <a:lvl3pPr algn="l">
              <a:defRPr sz="2000" b="0" i="0" baseline="0">
                <a:solidFill>
                  <a:schemeClr val="tx1"/>
                </a:solidFill>
                <a:latin typeface="+mn-lt"/>
                <a:ea typeface="Gotham Book" panose="02000604040000020004" pitchFamily="50" charset="0"/>
                <a:cs typeface="Gotham Book" panose="02000604040000020004" pitchFamily="50" charset="0"/>
              </a:defRPr>
            </a:lvl3pPr>
            <a:lvl4pPr algn="l">
              <a:defRPr sz="2000" b="0" i="0" baseline="0">
                <a:solidFill>
                  <a:schemeClr val="tx1"/>
                </a:solidFill>
                <a:latin typeface="+mn-lt"/>
                <a:ea typeface="Gotham Book" panose="02000604040000020004" pitchFamily="50" charset="0"/>
                <a:cs typeface="Gotham Book" panose="02000604040000020004" pitchFamily="50" charset="0"/>
              </a:defRPr>
            </a:lvl4pPr>
            <a:lvl5pPr algn="l">
              <a:defRPr sz="2000" b="0" i="0" baseline="0">
                <a:solidFill>
                  <a:schemeClr val="tx1"/>
                </a:solidFill>
                <a:latin typeface="+mn-lt"/>
                <a:ea typeface="Gotham Book" panose="02000604040000020004" pitchFamily="50" charset="0"/>
                <a:cs typeface="Gotham Book" panose="02000604040000020004" pitchFamily="50" charset="0"/>
              </a:defRPr>
            </a:lvl5pPr>
            <a:lvl6pPr marL="1427163" indent="0">
              <a:buNone/>
              <a:defRPr>
                <a:solidFill>
                  <a:schemeClr val="accent1"/>
                </a:solidFill>
              </a:defRPr>
            </a:lvl6pPr>
            <a:lvl7pPr>
              <a:defRPr>
                <a:solidFill>
                  <a:schemeClr val="accent1"/>
                </a:solidFill>
              </a:defRPr>
            </a:lvl7pPr>
            <a:lvl8pPr>
              <a:defRPr>
                <a:solidFill>
                  <a:schemeClr val="accent1"/>
                </a:solidFill>
              </a:defRPr>
            </a:lvl8pPr>
            <a:lvl9pPr marL="2286000" indent="0">
              <a:buNone/>
              <a:defRPr>
                <a:solidFill>
                  <a:schemeClr val="accent1"/>
                </a:solidFill>
              </a:defRPr>
            </a:lvl9pPr>
          </a:lstStyle>
          <a:p>
            <a:pPr lvl="0"/>
            <a:r>
              <a:rPr lang="en-US" dirty="0"/>
              <a:t>Click to add longer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de">
            <a:extLst>
              <a:ext uri="{FF2B5EF4-FFF2-40B4-BE49-F238E27FC236}">
                <a16:creationId xmlns:a16="http://schemas.microsoft.com/office/drawing/2014/main" id="{C2310A01-8711-9A1C-57A3-EE41B837A5B5}"/>
              </a:ext>
            </a:extLst>
          </p:cNvPr>
          <p:cNvSpPr>
            <a:spLocks noGrp="1"/>
          </p:cNvSpPr>
          <p:nvPr>
            <p:ph sz="quarter" idx="13"/>
          </p:nvPr>
        </p:nvSpPr>
        <p:spPr>
          <a:xfrm>
            <a:off x="337684" y="1187582"/>
            <a:ext cx="7013847" cy="5046531"/>
          </a:xfrm>
          <a:solidFill>
            <a:schemeClr val="accent1">
              <a:lumMod val="20000"/>
              <a:lumOff val="80000"/>
            </a:schemeClr>
          </a:solidFill>
          <a:ln>
            <a:solidFill>
              <a:schemeClr val="tx2"/>
            </a:solidFill>
          </a:ln>
        </p:spPr>
        <p:txBody>
          <a:bodyPr lIns="182880" tIns="182880" rIns="182880" bIns="182880">
            <a:normAutofit/>
          </a:bodyPr>
          <a:lstStyle>
            <a:lvl1pPr>
              <a:defRPr sz="1800">
                <a:latin typeface="Courier New" panose="02070309020205020404" pitchFamily="49" charset="0"/>
                <a:cs typeface="Courier New" panose="02070309020205020404" pitchFamily="49"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53129F8-374A-5500-2F8F-29B22A5B6264}"/>
              </a:ext>
            </a:extLst>
          </p:cNvPr>
          <p:cNvCxnSpPr>
            <a:cxnSpLocks/>
          </p:cNvCxnSpPr>
          <p:nvPr userDrawn="1"/>
        </p:nvCxnSpPr>
        <p:spPr>
          <a:xfrm>
            <a:off x="7531264" y="1376149"/>
            <a:ext cx="0" cy="4754880"/>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9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tnLst>
          </p:tmpl>
          <p:tmpl lvl="6">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7">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tx2"/>
                      </p:to>
                    </p:animClr>
                  </p:subTnLst>
                </p:cTn>
              </p:par>
            </p:tnLst>
          </p:tmpl>
          <p:tmpl lvl="8">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tx2"/>
                      </p:to>
                    </p:animClr>
                  </p:subTnLst>
                </p:cTn>
              </p:par>
            </p:tnLst>
          </p:tmpl>
          <p:tmpl lvl="9">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de-zoom">
    <p:spTree>
      <p:nvGrpSpPr>
        <p:cNvPr id="1" name=""/>
        <p:cNvGrpSpPr/>
        <p:nvPr/>
      </p:nvGrpSpPr>
      <p:grpSpPr>
        <a:xfrm>
          <a:off x="0" y="0"/>
          <a:ext cx="0" cy="0"/>
          <a:chOff x="0" y="0"/>
          <a:chExt cx="0" cy="0"/>
        </a:xfrm>
      </p:grpSpPr>
      <p:sp>
        <p:nvSpPr>
          <p:cNvPr id="2" name="Title"/>
          <p:cNvSpPr>
            <a:spLocks noGrp="1"/>
          </p:cNvSpPr>
          <p:nvPr>
            <p:ph type="title"/>
          </p:nvPr>
        </p:nvSpPr>
        <p:spPr>
          <a:xfrm>
            <a:off x="337683" y="365125"/>
            <a:ext cx="11476036" cy="822457"/>
          </a:xfrm>
        </p:spPr>
        <p:txBody>
          <a:bodyPr/>
          <a:lstStyle/>
          <a:p>
            <a:r>
              <a:rPr lang="en-US" dirty="0"/>
              <a:t>Click to edit Master title style</a:t>
            </a:r>
          </a:p>
        </p:txBody>
      </p:sp>
      <p:sp>
        <p:nvSpPr>
          <p:cNvPr id="5" name="Full Code">
            <a:extLst>
              <a:ext uri="{FF2B5EF4-FFF2-40B4-BE49-F238E27FC236}">
                <a16:creationId xmlns:a16="http://schemas.microsoft.com/office/drawing/2014/main" id="{C2310A01-8711-9A1C-57A3-EE41B837A5B5}"/>
              </a:ext>
            </a:extLst>
          </p:cNvPr>
          <p:cNvSpPr>
            <a:spLocks noGrp="1"/>
          </p:cNvSpPr>
          <p:nvPr>
            <p:ph sz="quarter" idx="13"/>
          </p:nvPr>
        </p:nvSpPr>
        <p:spPr>
          <a:xfrm>
            <a:off x="337684" y="1230323"/>
            <a:ext cx="5319345" cy="5046531"/>
          </a:xfrm>
          <a:solidFill>
            <a:schemeClr val="accent1">
              <a:lumMod val="20000"/>
              <a:lumOff val="80000"/>
            </a:schemeClr>
          </a:solidFill>
          <a:ln>
            <a:solidFill>
              <a:schemeClr val="tx2"/>
            </a:solidFill>
          </a:ln>
        </p:spPr>
        <p:txBody>
          <a:bodyPr lIns="182880" tIns="182880" rIns="182880" bIns="182880">
            <a:normAutofit/>
          </a:bodyPr>
          <a:lstStyle>
            <a:lvl1pPr>
              <a:defRPr sz="1800">
                <a:latin typeface="Courier New" panose="02070309020205020404" pitchFamily="49" charset="0"/>
                <a:cs typeface="Courier New" panose="02070309020205020404" pitchFamily="49"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53129F8-374A-5500-2F8F-29B22A5B6264}"/>
              </a:ext>
            </a:extLst>
          </p:cNvPr>
          <p:cNvCxnSpPr>
            <a:cxnSpLocks/>
          </p:cNvCxnSpPr>
          <p:nvPr userDrawn="1"/>
        </p:nvCxnSpPr>
        <p:spPr>
          <a:xfrm>
            <a:off x="6053691" y="1376149"/>
            <a:ext cx="0" cy="4754880"/>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 name="Zoomed Code">
            <a:extLst>
              <a:ext uri="{FF2B5EF4-FFF2-40B4-BE49-F238E27FC236}">
                <a16:creationId xmlns:a16="http://schemas.microsoft.com/office/drawing/2014/main" id="{8F642596-2DBB-ACBC-94AD-7C12B537E446}"/>
              </a:ext>
            </a:extLst>
          </p:cNvPr>
          <p:cNvSpPr>
            <a:spLocks noGrp="1"/>
          </p:cNvSpPr>
          <p:nvPr>
            <p:ph sz="quarter" idx="14"/>
          </p:nvPr>
        </p:nvSpPr>
        <p:spPr>
          <a:xfrm>
            <a:off x="6450354" y="1230323"/>
            <a:ext cx="5363365" cy="5046531"/>
          </a:xfrm>
          <a:solidFill>
            <a:schemeClr val="accent1">
              <a:lumMod val="20000"/>
              <a:lumOff val="80000"/>
            </a:schemeClr>
          </a:solidFill>
          <a:ln>
            <a:solidFill>
              <a:schemeClr val="tx2"/>
            </a:solidFill>
          </a:ln>
        </p:spPr>
        <p:txBody>
          <a:bodyPr lIns="182880" tIns="182880" rIns="182880" bIns="182880">
            <a:normAutofit/>
          </a:bodyPr>
          <a:lstStyle>
            <a:lvl1pPr>
              <a:defRPr sz="1800">
                <a:latin typeface="Courier New" panose="02070309020205020404" pitchFamily="49" charset="0"/>
                <a:cs typeface="Courier New" panose="02070309020205020404" pitchFamily="49"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358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ust-code">
    <p:spTree>
      <p:nvGrpSpPr>
        <p:cNvPr id="1" name=""/>
        <p:cNvGrpSpPr/>
        <p:nvPr/>
      </p:nvGrpSpPr>
      <p:grpSpPr>
        <a:xfrm>
          <a:off x="0" y="0"/>
          <a:ext cx="0" cy="0"/>
          <a:chOff x="0" y="0"/>
          <a:chExt cx="0" cy="0"/>
        </a:xfrm>
      </p:grpSpPr>
      <p:sp>
        <p:nvSpPr>
          <p:cNvPr id="2" name="Title"/>
          <p:cNvSpPr>
            <a:spLocks noGrp="1"/>
          </p:cNvSpPr>
          <p:nvPr>
            <p:ph type="title"/>
          </p:nvPr>
        </p:nvSpPr>
        <p:spPr>
          <a:xfrm>
            <a:off x="337683" y="365125"/>
            <a:ext cx="11476036" cy="822457"/>
          </a:xfrm>
        </p:spPr>
        <p:txBody>
          <a:bodyPr/>
          <a:lstStyle/>
          <a:p>
            <a:r>
              <a:rPr lang="en-US" dirty="0"/>
              <a:t>Click to edit Master title style</a:t>
            </a:r>
          </a:p>
        </p:txBody>
      </p:sp>
      <p:sp>
        <p:nvSpPr>
          <p:cNvPr id="5" name="Code">
            <a:extLst>
              <a:ext uri="{FF2B5EF4-FFF2-40B4-BE49-F238E27FC236}">
                <a16:creationId xmlns:a16="http://schemas.microsoft.com/office/drawing/2014/main" id="{C2310A01-8711-9A1C-57A3-EE41B837A5B5}"/>
              </a:ext>
            </a:extLst>
          </p:cNvPr>
          <p:cNvSpPr>
            <a:spLocks noGrp="1"/>
          </p:cNvSpPr>
          <p:nvPr>
            <p:ph sz="quarter" idx="13"/>
          </p:nvPr>
        </p:nvSpPr>
        <p:spPr>
          <a:xfrm>
            <a:off x="337684" y="1187582"/>
            <a:ext cx="11476035" cy="5046531"/>
          </a:xfrm>
          <a:solidFill>
            <a:schemeClr val="accent1">
              <a:lumMod val="20000"/>
              <a:lumOff val="80000"/>
            </a:schemeClr>
          </a:solidFill>
          <a:ln>
            <a:solidFill>
              <a:schemeClr val="tx2"/>
            </a:solidFill>
          </a:ln>
        </p:spPr>
        <p:txBody>
          <a:bodyPr lIns="182880" tIns="182880" rIns="182880" bIns="182880">
            <a:normAutofit/>
          </a:bodyPr>
          <a:lstStyle>
            <a:lvl1pPr>
              <a:defRPr sz="1800">
                <a:latin typeface="Courier New" panose="02070309020205020404" pitchFamily="49" charset="0"/>
                <a:cs typeface="Courier New" panose="02070309020205020404" pitchFamily="49"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1963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35434" y="2274555"/>
            <a:ext cx="10515600" cy="2095266"/>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Tree>
    <p:extLst>
      <p:ext uri="{BB962C8B-B14F-4D97-AF65-F5344CB8AC3E}">
        <p14:creationId xmlns:p14="http://schemas.microsoft.com/office/powerpoint/2010/main" val="37227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985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gression">
    <p:spTree>
      <p:nvGrpSpPr>
        <p:cNvPr id="1" name=""/>
        <p:cNvGrpSpPr/>
        <p:nvPr/>
      </p:nvGrpSpPr>
      <p:grpSpPr>
        <a:xfrm>
          <a:off x="0" y="0"/>
          <a:ext cx="0" cy="0"/>
          <a:chOff x="0" y="0"/>
          <a:chExt cx="0" cy="0"/>
        </a:xfrm>
      </p:grpSpPr>
      <p:sp>
        <p:nvSpPr>
          <p:cNvPr id="2" name="Title 1"/>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5" name="SmartArt Placeholder 4">
            <a:extLst>
              <a:ext uri="{FF2B5EF4-FFF2-40B4-BE49-F238E27FC236}">
                <a16:creationId xmlns:a16="http://schemas.microsoft.com/office/drawing/2014/main" id="{C46D5273-51C7-3E2C-AC3D-CE4557B14DF8}"/>
              </a:ext>
            </a:extLst>
          </p:cNvPr>
          <p:cNvSpPr>
            <a:spLocks noGrp="1"/>
          </p:cNvSpPr>
          <p:nvPr>
            <p:ph type="dgm" sz="quarter" idx="10"/>
          </p:nvPr>
        </p:nvSpPr>
        <p:spPr>
          <a:xfrm>
            <a:off x="417513" y="1449388"/>
            <a:ext cx="11356975" cy="4694237"/>
          </a:xfrm>
        </p:spPr>
        <p:txBody>
          <a:bodyPr/>
          <a:lstStyle/>
          <a:p>
            <a:endParaRPr lang="en-US"/>
          </a:p>
        </p:txBody>
      </p:sp>
    </p:spTree>
    <p:extLst>
      <p:ext uri="{BB962C8B-B14F-4D97-AF65-F5344CB8AC3E}">
        <p14:creationId xmlns:p14="http://schemas.microsoft.com/office/powerpoint/2010/main" val="2864733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tegories-1">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4606924" y="201771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4606925" y="497205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Tree>
    <p:extLst>
      <p:ext uri="{BB962C8B-B14F-4D97-AF65-F5344CB8AC3E}">
        <p14:creationId xmlns:p14="http://schemas.microsoft.com/office/powerpoint/2010/main" val="11063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tegories-2">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2721161" y="204769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2721162" y="500203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6540154" y="204769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6540155" y="5002030"/>
            <a:ext cx="2978150" cy="482600"/>
          </a:xfrm>
        </p:spPr>
        <p:txBody>
          <a:bodyPr anchor="ctr">
            <a:normAutofit/>
          </a:bodyPr>
          <a:lstStyle>
            <a:lvl1pPr algn="ctr">
              <a:defRPr sz="2400">
                <a:solidFill>
                  <a:srgbClr val="666666"/>
                </a:solidFill>
                <a:latin typeface="+mn-lt"/>
              </a:defRPr>
            </a:lvl1pPr>
          </a:lstStyle>
          <a:p>
            <a:pPr lvl="0"/>
            <a:r>
              <a:rPr lang="en-US" dirty="0"/>
              <a:t>Item 2 Description</a:t>
            </a:r>
          </a:p>
        </p:txBody>
      </p:sp>
    </p:spTree>
    <p:extLst>
      <p:ext uri="{BB962C8B-B14F-4D97-AF65-F5344CB8AC3E}">
        <p14:creationId xmlns:p14="http://schemas.microsoft.com/office/powerpoint/2010/main" val="36503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tegories-3">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821340" y="2017711"/>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821341" y="497205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4606925" y="201771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4606925" y="4972050"/>
            <a:ext cx="2978150" cy="482600"/>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8392510" y="2017711"/>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8392509" y="4972050"/>
            <a:ext cx="2978150" cy="482600"/>
          </a:xfrm>
        </p:spPr>
        <p:txBody>
          <a:bodyPr anchor="ctr">
            <a:normAutofit/>
          </a:bodyPr>
          <a:lstStyle>
            <a:lvl1pPr algn="ctr">
              <a:defRPr sz="2400">
                <a:solidFill>
                  <a:srgbClr val="666666"/>
                </a:solidFill>
                <a:latin typeface="+mn-lt"/>
              </a:defRPr>
            </a:lvl1pPr>
          </a:lstStyle>
          <a:p>
            <a:pPr lvl="0"/>
            <a:r>
              <a:rPr lang="en-US" dirty="0"/>
              <a:t>Item 3 Description</a:t>
            </a:r>
          </a:p>
        </p:txBody>
      </p:sp>
    </p:spTree>
    <p:extLst>
      <p:ext uri="{BB962C8B-B14F-4D97-AF65-F5344CB8AC3E}">
        <p14:creationId xmlns:p14="http://schemas.microsoft.com/office/powerpoint/2010/main" val="36010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tegories-4">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380536" y="2180470"/>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380536" y="4590311"/>
            <a:ext cx="2410945" cy="594248"/>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3401453" y="2180470"/>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3401454" y="4590311"/>
            <a:ext cx="2410944" cy="594248"/>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6379604" y="2177369"/>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6379604" y="4584948"/>
            <a:ext cx="2410944" cy="594248"/>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Item 4 Label">
            <a:extLst>
              <a:ext uri="{FF2B5EF4-FFF2-40B4-BE49-F238E27FC236}">
                <a16:creationId xmlns:a16="http://schemas.microsoft.com/office/drawing/2014/main" id="{1F2D7946-AD1C-4396-B210-D3A195865837}"/>
              </a:ext>
            </a:extLst>
          </p:cNvPr>
          <p:cNvSpPr>
            <a:spLocks noGrp="1"/>
          </p:cNvSpPr>
          <p:nvPr>
            <p:ph type="body" sz="quarter" idx="16" hasCustomPrompt="1"/>
          </p:nvPr>
        </p:nvSpPr>
        <p:spPr>
          <a:xfrm>
            <a:off x="9357754" y="2177369"/>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4</a:t>
            </a:r>
          </a:p>
        </p:txBody>
      </p:sp>
      <p:sp>
        <p:nvSpPr>
          <p:cNvPr id="11" name="Item 4 Description">
            <a:extLst>
              <a:ext uri="{FF2B5EF4-FFF2-40B4-BE49-F238E27FC236}">
                <a16:creationId xmlns:a16="http://schemas.microsoft.com/office/drawing/2014/main" id="{2F421833-5FF2-2478-E59B-A7CB9FB77561}"/>
              </a:ext>
            </a:extLst>
          </p:cNvPr>
          <p:cNvSpPr>
            <a:spLocks noGrp="1"/>
          </p:cNvSpPr>
          <p:nvPr>
            <p:ph type="body" sz="quarter" idx="17" hasCustomPrompt="1"/>
          </p:nvPr>
        </p:nvSpPr>
        <p:spPr>
          <a:xfrm>
            <a:off x="9357754" y="4584948"/>
            <a:ext cx="2410944" cy="594248"/>
          </a:xfrm>
        </p:spPr>
        <p:txBody>
          <a:bodyPr anchor="ctr">
            <a:normAutofit/>
          </a:bodyPr>
          <a:lstStyle>
            <a:lvl1pPr algn="ctr">
              <a:defRPr sz="2400">
                <a:solidFill>
                  <a:srgbClr val="666666"/>
                </a:solidFill>
                <a:latin typeface="+mn-lt"/>
              </a:defRPr>
            </a:lvl1pPr>
          </a:lstStyle>
          <a:p>
            <a:pPr lvl="0"/>
            <a:r>
              <a:rPr lang="en-US" dirty="0"/>
              <a:t>Item 4 Description</a:t>
            </a:r>
          </a:p>
        </p:txBody>
      </p:sp>
    </p:spTree>
    <p:extLst>
      <p:ext uri="{BB962C8B-B14F-4D97-AF65-F5344CB8AC3E}">
        <p14:creationId xmlns:p14="http://schemas.microsoft.com/office/powerpoint/2010/main" val="263169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uiExpand="1"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ies-5">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380537" y="2425712"/>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367873" y="4584948"/>
            <a:ext cx="1916563" cy="594248"/>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2790298" y="2423649"/>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2777635" y="4584948"/>
            <a:ext cx="1916562" cy="594248"/>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5141663" y="2423649"/>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5129000" y="4584948"/>
            <a:ext cx="1916562" cy="594248"/>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Item 4 Label">
            <a:extLst>
              <a:ext uri="{FF2B5EF4-FFF2-40B4-BE49-F238E27FC236}">
                <a16:creationId xmlns:a16="http://schemas.microsoft.com/office/drawing/2014/main" id="{1F2D7946-AD1C-4396-B210-D3A195865837}"/>
              </a:ext>
            </a:extLst>
          </p:cNvPr>
          <p:cNvSpPr>
            <a:spLocks noGrp="1"/>
          </p:cNvSpPr>
          <p:nvPr>
            <p:ph type="body" sz="quarter" idx="16" hasCustomPrompt="1"/>
          </p:nvPr>
        </p:nvSpPr>
        <p:spPr>
          <a:xfrm>
            <a:off x="7480365" y="2423649"/>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4</a:t>
            </a:r>
          </a:p>
        </p:txBody>
      </p:sp>
      <p:sp>
        <p:nvSpPr>
          <p:cNvPr id="11" name="Item 4 Description">
            <a:extLst>
              <a:ext uri="{FF2B5EF4-FFF2-40B4-BE49-F238E27FC236}">
                <a16:creationId xmlns:a16="http://schemas.microsoft.com/office/drawing/2014/main" id="{2F421833-5FF2-2478-E59B-A7CB9FB77561}"/>
              </a:ext>
            </a:extLst>
          </p:cNvPr>
          <p:cNvSpPr>
            <a:spLocks noGrp="1"/>
          </p:cNvSpPr>
          <p:nvPr>
            <p:ph type="body" sz="quarter" idx="17" hasCustomPrompt="1"/>
          </p:nvPr>
        </p:nvSpPr>
        <p:spPr>
          <a:xfrm>
            <a:off x="7467702" y="4584948"/>
            <a:ext cx="1916562" cy="594248"/>
          </a:xfrm>
        </p:spPr>
        <p:txBody>
          <a:bodyPr anchor="ctr">
            <a:normAutofit/>
          </a:bodyPr>
          <a:lstStyle>
            <a:lvl1pPr algn="ctr">
              <a:defRPr sz="2400">
                <a:solidFill>
                  <a:srgbClr val="666666"/>
                </a:solidFill>
                <a:latin typeface="+mn-lt"/>
              </a:defRPr>
            </a:lvl1pPr>
          </a:lstStyle>
          <a:p>
            <a:pPr lvl="0"/>
            <a:r>
              <a:rPr lang="en-US" dirty="0"/>
              <a:t>Item 4 Description</a:t>
            </a:r>
          </a:p>
        </p:txBody>
      </p:sp>
      <p:sp>
        <p:nvSpPr>
          <p:cNvPr id="12" name="Item 5 Label">
            <a:extLst>
              <a:ext uri="{FF2B5EF4-FFF2-40B4-BE49-F238E27FC236}">
                <a16:creationId xmlns:a16="http://schemas.microsoft.com/office/drawing/2014/main" id="{E854911B-A50F-E6A0-5C2D-FE6C0E31F192}"/>
              </a:ext>
            </a:extLst>
          </p:cNvPr>
          <p:cNvSpPr>
            <a:spLocks noGrp="1"/>
          </p:cNvSpPr>
          <p:nvPr>
            <p:ph type="body" sz="quarter" idx="18" hasCustomPrompt="1"/>
          </p:nvPr>
        </p:nvSpPr>
        <p:spPr>
          <a:xfrm>
            <a:off x="9877462" y="2423649"/>
            <a:ext cx="1891236" cy="179244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5</a:t>
            </a:r>
          </a:p>
        </p:txBody>
      </p:sp>
      <p:sp>
        <p:nvSpPr>
          <p:cNvPr id="13" name="Item 5 Description">
            <a:extLst>
              <a:ext uri="{FF2B5EF4-FFF2-40B4-BE49-F238E27FC236}">
                <a16:creationId xmlns:a16="http://schemas.microsoft.com/office/drawing/2014/main" id="{AC613A05-E27E-BCFA-6DF8-D4B5A51207A8}"/>
              </a:ext>
            </a:extLst>
          </p:cNvPr>
          <p:cNvSpPr>
            <a:spLocks noGrp="1"/>
          </p:cNvSpPr>
          <p:nvPr>
            <p:ph type="body" sz="quarter" idx="19" hasCustomPrompt="1"/>
          </p:nvPr>
        </p:nvSpPr>
        <p:spPr>
          <a:xfrm>
            <a:off x="9864799" y="4584948"/>
            <a:ext cx="1916562" cy="594248"/>
          </a:xfrm>
        </p:spPr>
        <p:txBody>
          <a:bodyPr anchor="ctr">
            <a:normAutofit/>
          </a:bodyPr>
          <a:lstStyle>
            <a:lvl1pPr algn="ctr">
              <a:defRPr sz="2400">
                <a:solidFill>
                  <a:srgbClr val="666666"/>
                </a:solidFill>
                <a:latin typeface="+mn-lt"/>
              </a:defRPr>
            </a:lvl1pPr>
          </a:lstStyle>
          <a:p>
            <a:pPr lvl="0"/>
            <a:r>
              <a:rPr lang="en-US" dirty="0"/>
              <a:t>Item 5 Description</a:t>
            </a:r>
          </a:p>
        </p:txBody>
      </p:sp>
    </p:spTree>
    <p:extLst>
      <p:ext uri="{BB962C8B-B14F-4D97-AF65-F5344CB8AC3E}">
        <p14:creationId xmlns:p14="http://schemas.microsoft.com/office/powerpoint/2010/main" val="7182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uiExpand="1"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2" grpId="0" uiExpand="1" build="p" animBg="1">
        <p:tmplLst>
          <p:tmpl>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gression-1">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4606924" y="201771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4606925" y="497205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Tree>
    <p:extLst>
      <p:ext uri="{BB962C8B-B14F-4D97-AF65-F5344CB8AC3E}">
        <p14:creationId xmlns:p14="http://schemas.microsoft.com/office/powerpoint/2010/main" val="32284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ession-2">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2721161" y="204769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2721162" y="500203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6540154" y="204769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6540155" y="5002030"/>
            <a:ext cx="2978150" cy="482600"/>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Arrow Between 1 and 2">
            <a:extLst>
              <a:ext uri="{FF2B5EF4-FFF2-40B4-BE49-F238E27FC236}">
                <a16:creationId xmlns:a16="http://schemas.microsoft.com/office/drawing/2014/main" id="{E45CCADB-2998-7D95-9C89-0D4F3E344B83}"/>
              </a:ext>
            </a:extLst>
          </p:cNvPr>
          <p:cNvSpPr/>
          <p:nvPr userDrawn="1"/>
        </p:nvSpPr>
        <p:spPr>
          <a:xfrm>
            <a:off x="5936852" y="327609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2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ession-3">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821340" y="2017711"/>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821341" y="4972050"/>
            <a:ext cx="2978150" cy="482600"/>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4606925" y="2017712"/>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4606925" y="4972050"/>
            <a:ext cx="2978150" cy="482600"/>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8392510" y="2017711"/>
            <a:ext cx="2978150" cy="2822575"/>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8392509" y="4972050"/>
            <a:ext cx="2978150" cy="482600"/>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Arrow Between 1 and 2">
            <a:extLst>
              <a:ext uri="{FF2B5EF4-FFF2-40B4-BE49-F238E27FC236}">
                <a16:creationId xmlns:a16="http://schemas.microsoft.com/office/drawing/2014/main" id="{7DA4A1ED-CEA6-7E7A-D1BF-095D0FD9A6E2}"/>
              </a:ext>
            </a:extLst>
          </p:cNvPr>
          <p:cNvSpPr/>
          <p:nvPr userDrawn="1"/>
        </p:nvSpPr>
        <p:spPr>
          <a:xfrm>
            <a:off x="4020327" y="3246118"/>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tween 2 and 3">
            <a:extLst>
              <a:ext uri="{FF2B5EF4-FFF2-40B4-BE49-F238E27FC236}">
                <a16:creationId xmlns:a16="http://schemas.microsoft.com/office/drawing/2014/main" id="{2AE54F46-213C-909B-5F03-5AD2AFB0276E}"/>
              </a:ext>
            </a:extLst>
          </p:cNvPr>
          <p:cNvSpPr/>
          <p:nvPr userDrawn="1"/>
        </p:nvSpPr>
        <p:spPr>
          <a:xfrm>
            <a:off x="7805912" y="3246118"/>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49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animBg="1"/>
      <p:bldP spid="1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ession-4">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380536" y="2180470"/>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380536" y="4590311"/>
            <a:ext cx="2410945" cy="594248"/>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3401453" y="2180470"/>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3401454" y="4590311"/>
            <a:ext cx="2410944" cy="594248"/>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6379604" y="2177369"/>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6379604" y="4584948"/>
            <a:ext cx="2410944" cy="594248"/>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Item 4 Label">
            <a:extLst>
              <a:ext uri="{FF2B5EF4-FFF2-40B4-BE49-F238E27FC236}">
                <a16:creationId xmlns:a16="http://schemas.microsoft.com/office/drawing/2014/main" id="{1F2D7946-AD1C-4396-B210-D3A195865837}"/>
              </a:ext>
            </a:extLst>
          </p:cNvPr>
          <p:cNvSpPr>
            <a:spLocks noGrp="1"/>
          </p:cNvSpPr>
          <p:nvPr>
            <p:ph type="body" sz="quarter" idx="16" hasCustomPrompt="1"/>
          </p:nvPr>
        </p:nvSpPr>
        <p:spPr>
          <a:xfrm>
            <a:off x="9357754" y="2177369"/>
            <a:ext cx="2410945" cy="2285000"/>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4</a:t>
            </a:r>
          </a:p>
        </p:txBody>
      </p:sp>
      <p:sp>
        <p:nvSpPr>
          <p:cNvPr id="11" name="Item 4 Description">
            <a:extLst>
              <a:ext uri="{FF2B5EF4-FFF2-40B4-BE49-F238E27FC236}">
                <a16:creationId xmlns:a16="http://schemas.microsoft.com/office/drawing/2014/main" id="{2F421833-5FF2-2478-E59B-A7CB9FB77561}"/>
              </a:ext>
            </a:extLst>
          </p:cNvPr>
          <p:cNvSpPr>
            <a:spLocks noGrp="1"/>
          </p:cNvSpPr>
          <p:nvPr>
            <p:ph type="body" sz="quarter" idx="17" hasCustomPrompt="1"/>
          </p:nvPr>
        </p:nvSpPr>
        <p:spPr>
          <a:xfrm>
            <a:off x="9357754" y="4584948"/>
            <a:ext cx="2410944" cy="594248"/>
          </a:xfrm>
        </p:spPr>
        <p:txBody>
          <a:bodyPr anchor="ctr">
            <a:normAutofit/>
          </a:bodyPr>
          <a:lstStyle>
            <a:lvl1pPr algn="ctr">
              <a:defRPr sz="2400">
                <a:solidFill>
                  <a:srgbClr val="666666"/>
                </a:solidFill>
                <a:latin typeface="+mn-lt"/>
              </a:defRPr>
            </a:lvl1pPr>
          </a:lstStyle>
          <a:p>
            <a:pPr lvl="0"/>
            <a:r>
              <a:rPr lang="en-US" dirty="0"/>
              <a:t>Item 4 Description</a:t>
            </a:r>
          </a:p>
        </p:txBody>
      </p:sp>
      <p:sp>
        <p:nvSpPr>
          <p:cNvPr id="12" name="Arrow Between 1 and 2">
            <a:extLst>
              <a:ext uri="{FF2B5EF4-FFF2-40B4-BE49-F238E27FC236}">
                <a16:creationId xmlns:a16="http://schemas.microsoft.com/office/drawing/2014/main" id="{2044029E-23A9-F584-5F8D-39FFDB190709}"/>
              </a:ext>
            </a:extLst>
          </p:cNvPr>
          <p:cNvSpPr/>
          <p:nvPr userDrawn="1"/>
        </p:nvSpPr>
        <p:spPr>
          <a:xfrm>
            <a:off x="2934970" y="313698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Between 2 and 3">
            <a:extLst>
              <a:ext uri="{FF2B5EF4-FFF2-40B4-BE49-F238E27FC236}">
                <a16:creationId xmlns:a16="http://schemas.microsoft.com/office/drawing/2014/main" id="{F6E254DA-DDE9-6317-C056-405194DD9FD2}"/>
              </a:ext>
            </a:extLst>
          </p:cNvPr>
          <p:cNvSpPr/>
          <p:nvPr userDrawn="1"/>
        </p:nvSpPr>
        <p:spPr>
          <a:xfrm>
            <a:off x="5913120" y="313698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tween 3 and 4">
            <a:extLst>
              <a:ext uri="{FF2B5EF4-FFF2-40B4-BE49-F238E27FC236}">
                <a16:creationId xmlns:a16="http://schemas.microsoft.com/office/drawing/2014/main" id="{B137760B-D262-BE44-37BF-F701B7D68D1E}"/>
              </a:ext>
            </a:extLst>
          </p:cNvPr>
          <p:cNvSpPr/>
          <p:nvPr userDrawn="1"/>
        </p:nvSpPr>
        <p:spPr>
          <a:xfrm>
            <a:off x="8891271" y="314333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6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uiExpand="1"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2" grpId="0" animBg="1"/>
      <p:bldP spid="13" grpId="0" animBg="1"/>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96937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ession-5">
    <p:spTree>
      <p:nvGrpSpPr>
        <p:cNvPr id="1" name=""/>
        <p:cNvGrpSpPr/>
        <p:nvPr/>
      </p:nvGrpSpPr>
      <p:grpSpPr>
        <a:xfrm>
          <a:off x="0" y="0"/>
          <a:ext cx="0" cy="0"/>
          <a:chOff x="0" y="0"/>
          <a:chExt cx="0" cy="0"/>
        </a:xfrm>
      </p:grpSpPr>
      <p:sp>
        <p:nvSpPr>
          <p:cNvPr id="2" name="Title"/>
          <p:cNvSpPr>
            <a:spLocks noGrp="1"/>
          </p:cNvSpPr>
          <p:nvPr>
            <p:ph type="title"/>
          </p:nvPr>
        </p:nvSpPr>
        <p:spPr>
          <a:xfrm>
            <a:off x="417333" y="348641"/>
            <a:ext cx="11357333" cy="740420"/>
          </a:xfrm>
        </p:spPr>
        <p:txBody>
          <a:bodyPr anchor="t"/>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Item 1 Label">
            <a:extLst>
              <a:ext uri="{FF2B5EF4-FFF2-40B4-BE49-F238E27FC236}">
                <a16:creationId xmlns:a16="http://schemas.microsoft.com/office/drawing/2014/main" id="{B65C5E5F-491F-CFDE-3E16-47B50F951F67}"/>
              </a:ext>
            </a:extLst>
          </p:cNvPr>
          <p:cNvSpPr>
            <a:spLocks noGrp="1"/>
          </p:cNvSpPr>
          <p:nvPr>
            <p:ph type="body" sz="quarter" idx="10" hasCustomPrompt="1"/>
          </p:nvPr>
        </p:nvSpPr>
        <p:spPr>
          <a:xfrm>
            <a:off x="380536" y="2464271"/>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p:txBody>
      </p:sp>
      <p:sp>
        <p:nvSpPr>
          <p:cNvPr id="9" name="Item 1 Description">
            <a:extLst>
              <a:ext uri="{FF2B5EF4-FFF2-40B4-BE49-F238E27FC236}">
                <a16:creationId xmlns:a16="http://schemas.microsoft.com/office/drawing/2014/main" id="{783A6899-CC54-9597-244A-6F3CA7911F55}"/>
              </a:ext>
            </a:extLst>
          </p:cNvPr>
          <p:cNvSpPr>
            <a:spLocks noGrp="1"/>
          </p:cNvSpPr>
          <p:nvPr>
            <p:ph type="body" sz="quarter" idx="11" hasCustomPrompt="1"/>
          </p:nvPr>
        </p:nvSpPr>
        <p:spPr>
          <a:xfrm>
            <a:off x="329432" y="4584947"/>
            <a:ext cx="1852892" cy="594248"/>
          </a:xfrm>
        </p:spPr>
        <p:txBody>
          <a:bodyPr anchor="ctr">
            <a:normAutofit/>
          </a:bodyPr>
          <a:lstStyle>
            <a:lvl1pPr algn="ctr">
              <a:defRPr sz="2400">
                <a:solidFill>
                  <a:srgbClr val="666666"/>
                </a:solidFill>
                <a:latin typeface="+mn-lt"/>
              </a:defRPr>
            </a:lvl1pPr>
          </a:lstStyle>
          <a:p>
            <a:pPr lvl="0"/>
            <a:r>
              <a:rPr lang="en-US" dirty="0"/>
              <a:t>Item 1 Description</a:t>
            </a:r>
          </a:p>
        </p:txBody>
      </p:sp>
      <p:sp>
        <p:nvSpPr>
          <p:cNvPr id="4" name="Item 2 Label">
            <a:extLst>
              <a:ext uri="{FF2B5EF4-FFF2-40B4-BE49-F238E27FC236}">
                <a16:creationId xmlns:a16="http://schemas.microsoft.com/office/drawing/2014/main" id="{13C83B64-3CE4-0A0A-63BF-A455CDB27F71}"/>
              </a:ext>
            </a:extLst>
          </p:cNvPr>
          <p:cNvSpPr>
            <a:spLocks noGrp="1"/>
          </p:cNvSpPr>
          <p:nvPr>
            <p:ph type="body" sz="quarter" idx="12" hasCustomPrompt="1"/>
          </p:nvPr>
        </p:nvSpPr>
        <p:spPr>
          <a:xfrm>
            <a:off x="2763412" y="2461168"/>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2</a:t>
            </a:r>
          </a:p>
        </p:txBody>
      </p:sp>
      <p:sp>
        <p:nvSpPr>
          <p:cNvPr id="5" name="Item 2 Description">
            <a:extLst>
              <a:ext uri="{FF2B5EF4-FFF2-40B4-BE49-F238E27FC236}">
                <a16:creationId xmlns:a16="http://schemas.microsoft.com/office/drawing/2014/main" id="{0E9A2612-0A51-5B33-BA8D-CECDBCF8149F}"/>
              </a:ext>
            </a:extLst>
          </p:cNvPr>
          <p:cNvSpPr>
            <a:spLocks noGrp="1"/>
          </p:cNvSpPr>
          <p:nvPr>
            <p:ph type="body" sz="quarter" idx="13" hasCustomPrompt="1"/>
          </p:nvPr>
        </p:nvSpPr>
        <p:spPr>
          <a:xfrm>
            <a:off x="2712308" y="4591019"/>
            <a:ext cx="1852891" cy="594248"/>
          </a:xfrm>
        </p:spPr>
        <p:txBody>
          <a:bodyPr anchor="ctr">
            <a:normAutofit/>
          </a:bodyPr>
          <a:lstStyle>
            <a:lvl1pPr algn="ctr">
              <a:defRPr sz="2400">
                <a:solidFill>
                  <a:srgbClr val="666666"/>
                </a:solidFill>
                <a:latin typeface="+mn-lt"/>
              </a:defRPr>
            </a:lvl1pPr>
          </a:lstStyle>
          <a:p>
            <a:pPr lvl="0"/>
            <a:r>
              <a:rPr lang="en-US" dirty="0"/>
              <a:t>Item 2 Description</a:t>
            </a:r>
          </a:p>
        </p:txBody>
      </p:sp>
      <p:sp>
        <p:nvSpPr>
          <p:cNvPr id="7" name="Item 3 Label">
            <a:extLst>
              <a:ext uri="{FF2B5EF4-FFF2-40B4-BE49-F238E27FC236}">
                <a16:creationId xmlns:a16="http://schemas.microsoft.com/office/drawing/2014/main" id="{B7613B98-7A39-3185-EBFA-5E269265D0C0}"/>
              </a:ext>
            </a:extLst>
          </p:cNvPr>
          <p:cNvSpPr>
            <a:spLocks noGrp="1"/>
          </p:cNvSpPr>
          <p:nvPr>
            <p:ph type="body" sz="quarter" idx="14" hasCustomPrompt="1"/>
          </p:nvPr>
        </p:nvSpPr>
        <p:spPr>
          <a:xfrm>
            <a:off x="5146288" y="2461167"/>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3</a:t>
            </a:r>
          </a:p>
        </p:txBody>
      </p:sp>
      <p:sp>
        <p:nvSpPr>
          <p:cNvPr id="8" name="Item 3 Description">
            <a:extLst>
              <a:ext uri="{FF2B5EF4-FFF2-40B4-BE49-F238E27FC236}">
                <a16:creationId xmlns:a16="http://schemas.microsoft.com/office/drawing/2014/main" id="{0E38555D-FFEE-6AA8-77B5-71C3589FA9DC}"/>
              </a:ext>
            </a:extLst>
          </p:cNvPr>
          <p:cNvSpPr>
            <a:spLocks noGrp="1"/>
          </p:cNvSpPr>
          <p:nvPr>
            <p:ph type="body" sz="quarter" idx="15" hasCustomPrompt="1"/>
          </p:nvPr>
        </p:nvSpPr>
        <p:spPr>
          <a:xfrm>
            <a:off x="5095184" y="4584947"/>
            <a:ext cx="1852891" cy="594248"/>
          </a:xfrm>
        </p:spPr>
        <p:txBody>
          <a:bodyPr anchor="ctr">
            <a:normAutofit/>
          </a:bodyPr>
          <a:lstStyle>
            <a:lvl1pPr algn="ctr">
              <a:defRPr sz="2400">
                <a:solidFill>
                  <a:srgbClr val="666666"/>
                </a:solidFill>
                <a:latin typeface="+mn-lt"/>
              </a:defRPr>
            </a:lvl1pPr>
          </a:lstStyle>
          <a:p>
            <a:pPr lvl="0"/>
            <a:r>
              <a:rPr lang="en-US" dirty="0"/>
              <a:t>Item 3 Description</a:t>
            </a:r>
          </a:p>
        </p:txBody>
      </p:sp>
      <p:sp>
        <p:nvSpPr>
          <p:cNvPr id="10" name="Item 4 Label">
            <a:extLst>
              <a:ext uri="{FF2B5EF4-FFF2-40B4-BE49-F238E27FC236}">
                <a16:creationId xmlns:a16="http://schemas.microsoft.com/office/drawing/2014/main" id="{1F2D7946-AD1C-4396-B210-D3A195865837}"/>
              </a:ext>
            </a:extLst>
          </p:cNvPr>
          <p:cNvSpPr>
            <a:spLocks noGrp="1"/>
          </p:cNvSpPr>
          <p:nvPr>
            <p:ph type="body" sz="quarter" idx="16" hasCustomPrompt="1"/>
          </p:nvPr>
        </p:nvSpPr>
        <p:spPr>
          <a:xfrm>
            <a:off x="7512093" y="2461166"/>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4</a:t>
            </a:r>
          </a:p>
        </p:txBody>
      </p:sp>
      <p:sp>
        <p:nvSpPr>
          <p:cNvPr id="11" name="Item 4 Description">
            <a:extLst>
              <a:ext uri="{FF2B5EF4-FFF2-40B4-BE49-F238E27FC236}">
                <a16:creationId xmlns:a16="http://schemas.microsoft.com/office/drawing/2014/main" id="{2F421833-5FF2-2478-E59B-A7CB9FB77561}"/>
              </a:ext>
            </a:extLst>
          </p:cNvPr>
          <p:cNvSpPr>
            <a:spLocks noGrp="1"/>
          </p:cNvSpPr>
          <p:nvPr>
            <p:ph type="body" sz="quarter" idx="17" hasCustomPrompt="1"/>
          </p:nvPr>
        </p:nvSpPr>
        <p:spPr>
          <a:xfrm>
            <a:off x="7458855" y="4584947"/>
            <a:ext cx="1852891" cy="594248"/>
          </a:xfrm>
        </p:spPr>
        <p:txBody>
          <a:bodyPr anchor="ctr">
            <a:normAutofit/>
          </a:bodyPr>
          <a:lstStyle>
            <a:lvl1pPr algn="ctr">
              <a:defRPr sz="2400">
                <a:solidFill>
                  <a:srgbClr val="666666"/>
                </a:solidFill>
                <a:latin typeface="+mn-lt"/>
              </a:defRPr>
            </a:lvl1pPr>
          </a:lstStyle>
          <a:p>
            <a:pPr lvl="0"/>
            <a:r>
              <a:rPr lang="en-US" dirty="0"/>
              <a:t>Item 4 Description</a:t>
            </a:r>
          </a:p>
        </p:txBody>
      </p:sp>
      <p:sp>
        <p:nvSpPr>
          <p:cNvPr id="12" name="Arrow Between 1 and 2">
            <a:extLst>
              <a:ext uri="{FF2B5EF4-FFF2-40B4-BE49-F238E27FC236}">
                <a16:creationId xmlns:a16="http://schemas.microsoft.com/office/drawing/2014/main" id="{2044029E-23A9-F584-5F8D-39FFDB190709}"/>
              </a:ext>
            </a:extLst>
          </p:cNvPr>
          <p:cNvSpPr/>
          <p:nvPr userDrawn="1"/>
        </p:nvSpPr>
        <p:spPr>
          <a:xfrm>
            <a:off x="2262366" y="315633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Between 2 and 3">
            <a:extLst>
              <a:ext uri="{FF2B5EF4-FFF2-40B4-BE49-F238E27FC236}">
                <a16:creationId xmlns:a16="http://schemas.microsoft.com/office/drawing/2014/main" id="{F6E254DA-DDE9-6317-C056-405194DD9FD2}"/>
              </a:ext>
            </a:extLst>
          </p:cNvPr>
          <p:cNvSpPr/>
          <p:nvPr userDrawn="1"/>
        </p:nvSpPr>
        <p:spPr>
          <a:xfrm>
            <a:off x="4649383" y="313698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tween 3 and 4">
            <a:extLst>
              <a:ext uri="{FF2B5EF4-FFF2-40B4-BE49-F238E27FC236}">
                <a16:creationId xmlns:a16="http://schemas.microsoft.com/office/drawing/2014/main" id="{B137760B-D262-BE44-37BF-F701B7D68D1E}"/>
              </a:ext>
            </a:extLst>
          </p:cNvPr>
          <p:cNvSpPr/>
          <p:nvPr userDrawn="1"/>
        </p:nvSpPr>
        <p:spPr>
          <a:xfrm>
            <a:off x="7028118" y="315633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tem 5 Label">
            <a:extLst>
              <a:ext uri="{FF2B5EF4-FFF2-40B4-BE49-F238E27FC236}">
                <a16:creationId xmlns:a16="http://schemas.microsoft.com/office/drawing/2014/main" id="{9B635A1D-1B4B-4D42-DFDE-1898A64A4FBD}"/>
              </a:ext>
            </a:extLst>
          </p:cNvPr>
          <p:cNvSpPr>
            <a:spLocks noGrp="1"/>
          </p:cNvSpPr>
          <p:nvPr>
            <p:ph type="body" sz="quarter" idx="18" hasCustomPrompt="1"/>
          </p:nvPr>
        </p:nvSpPr>
        <p:spPr>
          <a:xfrm>
            <a:off x="10023980" y="2461165"/>
            <a:ext cx="1750685" cy="1659231"/>
          </a:xfr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5</a:t>
            </a:r>
          </a:p>
        </p:txBody>
      </p:sp>
      <p:sp>
        <p:nvSpPr>
          <p:cNvPr id="16" name="Item 5 Description">
            <a:extLst>
              <a:ext uri="{FF2B5EF4-FFF2-40B4-BE49-F238E27FC236}">
                <a16:creationId xmlns:a16="http://schemas.microsoft.com/office/drawing/2014/main" id="{8D848190-C3EA-345C-7091-5E55E262A08C}"/>
              </a:ext>
            </a:extLst>
          </p:cNvPr>
          <p:cNvSpPr>
            <a:spLocks noGrp="1"/>
          </p:cNvSpPr>
          <p:nvPr>
            <p:ph type="body" sz="quarter" idx="19" hasCustomPrompt="1"/>
          </p:nvPr>
        </p:nvSpPr>
        <p:spPr>
          <a:xfrm>
            <a:off x="9972876" y="4584947"/>
            <a:ext cx="1852891" cy="594248"/>
          </a:xfrm>
        </p:spPr>
        <p:txBody>
          <a:bodyPr anchor="ctr">
            <a:normAutofit/>
          </a:bodyPr>
          <a:lstStyle>
            <a:lvl1pPr algn="ctr">
              <a:defRPr sz="2400">
                <a:solidFill>
                  <a:srgbClr val="666666"/>
                </a:solidFill>
                <a:latin typeface="+mn-lt"/>
              </a:defRPr>
            </a:lvl1pPr>
          </a:lstStyle>
          <a:p>
            <a:pPr lvl="0"/>
            <a:r>
              <a:rPr lang="en-US" dirty="0"/>
              <a:t>Item 5 Description</a:t>
            </a:r>
          </a:p>
        </p:txBody>
      </p:sp>
      <p:sp>
        <p:nvSpPr>
          <p:cNvPr id="17" name="Arrow Between 4 and 5">
            <a:extLst>
              <a:ext uri="{FF2B5EF4-FFF2-40B4-BE49-F238E27FC236}">
                <a16:creationId xmlns:a16="http://schemas.microsoft.com/office/drawing/2014/main" id="{360777F3-6426-15DF-32F6-0200888B7465}"/>
              </a:ext>
            </a:extLst>
          </p:cNvPr>
          <p:cNvSpPr/>
          <p:nvPr userDrawn="1"/>
        </p:nvSpPr>
        <p:spPr>
          <a:xfrm>
            <a:off x="9460499" y="3156339"/>
            <a:ext cx="365760" cy="365760"/>
          </a:xfrm>
          <a:prstGeom prst="rightArrow">
            <a:avLst/>
          </a:prstGeom>
          <a:solidFill>
            <a:srgbClr val="0072B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3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bg/>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4" grpId="0" uiExpand="1" build="p" animBg="1">
        <p:tmplLst>
          <p:tmpl>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0" grpId="0" uiExpand="1"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2" grpId="0" animBg="1"/>
      <p:bldP spid="13" grpId="0" animBg="1"/>
      <p:bldP spid="14" grpId="0" animBg="1"/>
      <p:bldP spid="15" grpId="0" uiExpand="1" build="p" animBg="1">
        <p:tmplLst>
          <p:tmpl>
            <p:tnLst>
              <p:par>
                <p:cTn presetID="1"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erm"/>
          <p:cNvSpPr>
            <a:spLocks noGrp="1"/>
          </p:cNvSpPr>
          <p:nvPr>
            <p:ph type="title"/>
          </p:nvPr>
        </p:nvSpPr>
        <p:spPr>
          <a:xfrm>
            <a:off x="335434" y="1975851"/>
            <a:ext cx="10515600" cy="640095"/>
          </a:xfrm>
        </p:spPr>
        <p:txBody>
          <a:bodyPr anchor="t"/>
          <a:lstStyle>
            <a:lvl1pPr>
              <a:defRPr b="1" u="none"/>
            </a:lvl1pPr>
          </a:lstStyle>
          <a:p>
            <a:r>
              <a:rPr lang="en-US" dirty="0"/>
              <a:t>Click to edit Master title style</a:t>
            </a:r>
          </a:p>
        </p:txBody>
      </p:sp>
      <p:sp>
        <p:nvSpPr>
          <p:cNvPr id="3" name="Rectangle 2">
            <a:extLst>
              <a:ext uri="{FF2B5EF4-FFF2-40B4-BE49-F238E27FC236}">
                <a16:creationId xmlns:a16="http://schemas.microsoft.com/office/drawing/2014/main" id="{74B6D188-0BBE-42D3-81E1-E276562B7222}"/>
              </a:ext>
            </a:extLst>
          </p:cNvPr>
          <p:cNvSpPr/>
          <p:nvPr userDrawn="1"/>
        </p:nvSpPr>
        <p:spPr>
          <a:xfrm>
            <a:off x="0" y="2269917"/>
            <a:ext cx="211369" cy="2099904"/>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sym typeface="Calibri"/>
            </a:endParaRPr>
          </a:p>
        </p:txBody>
      </p:sp>
      <p:sp>
        <p:nvSpPr>
          <p:cNvPr id="6" name="Content">
            <a:extLst>
              <a:ext uri="{FF2B5EF4-FFF2-40B4-BE49-F238E27FC236}">
                <a16:creationId xmlns:a16="http://schemas.microsoft.com/office/drawing/2014/main" id="{8A6BD3E1-2D75-E5B5-AAC6-F326BE767940}"/>
              </a:ext>
            </a:extLst>
          </p:cNvPr>
          <p:cNvSpPr>
            <a:spLocks noGrp="1"/>
          </p:cNvSpPr>
          <p:nvPr>
            <p:ph sz="quarter" idx="10"/>
          </p:nvPr>
        </p:nvSpPr>
        <p:spPr>
          <a:xfrm>
            <a:off x="334963" y="3873246"/>
            <a:ext cx="10515600" cy="1885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efinition">
            <a:extLst>
              <a:ext uri="{FF2B5EF4-FFF2-40B4-BE49-F238E27FC236}">
                <a16:creationId xmlns:a16="http://schemas.microsoft.com/office/drawing/2014/main" id="{FA114F27-5F86-8A51-1138-31098F7440E4}"/>
              </a:ext>
            </a:extLst>
          </p:cNvPr>
          <p:cNvSpPr>
            <a:spLocks noGrp="1"/>
          </p:cNvSpPr>
          <p:nvPr>
            <p:ph type="body" sz="quarter" idx="11"/>
          </p:nvPr>
        </p:nvSpPr>
        <p:spPr>
          <a:xfrm>
            <a:off x="334963" y="2697162"/>
            <a:ext cx="10515600" cy="843597"/>
          </a:xfrm>
        </p:spPr>
        <p:txBody>
          <a:bodyPr/>
          <a:lstStyle>
            <a:lvl1pPr>
              <a:defRPr i="1"/>
            </a:lvl1pPr>
            <a:lvl2pPr>
              <a:defRPr i="1"/>
            </a:lvl2pPr>
            <a:lvl3pPr>
              <a:defRPr i="1"/>
            </a:lvl3pPr>
            <a:lvl4pPr>
              <a:defRPr i="1"/>
            </a:lvl4pPr>
            <a:lvl5pP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4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Just some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0762572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Important Statement -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02914988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Important Statem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lstStyle>
            <a:lvl1pPr algn="ctr">
              <a:defRPr/>
            </a:lvl1pPr>
          </a:lstStyle>
          <a:p>
            <a:r>
              <a:rPr lang="en-US"/>
              <a:t>Click to edit Master title style</a:t>
            </a:r>
          </a:p>
        </p:txBody>
      </p:sp>
      <p:pic>
        <p:nvPicPr>
          <p:cNvPr id="5" name="Picture 4" descr="A light bulb with a black background&#10;&#10;Description automatically generated">
            <a:extLst>
              <a:ext uri="{FF2B5EF4-FFF2-40B4-BE49-F238E27FC236}">
                <a16:creationId xmlns:a16="http://schemas.microsoft.com/office/drawing/2014/main" id="{98E3A2A2-BADE-3FA0-6154-981FB1FE7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469" y="205565"/>
            <a:ext cx="1381894" cy="1381894"/>
          </a:xfrm>
          <a:prstGeom prst="rect">
            <a:avLst/>
          </a:prstGeom>
        </p:spPr>
      </p:pic>
    </p:spTree>
    <p:extLst>
      <p:ext uri="{BB962C8B-B14F-4D97-AF65-F5344CB8AC3E}">
        <p14:creationId xmlns:p14="http://schemas.microsoft.com/office/powerpoint/2010/main" val="279042586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Just some text (white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69586134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3898" y="482009"/>
            <a:ext cx="4628707" cy="307635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45508701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Text Chunking">
    <p:spTree>
      <p:nvGrpSpPr>
        <p:cNvPr id="1" name=""/>
        <p:cNvGrpSpPr/>
        <p:nvPr/>
      </p:nvGrpSpPr>
      <p:grpSpPr>
        <a:xfrm>
          <a:off x="0" y="0"/>
          <a:ext cx="0" cy="0"/>
          <a:chOff x="0" y="0"/>
          <a:chExt cx="0" cy="0"/>
        </a:xfrm>
      </p:grpSpPr>
      <p:sp>
        <p:nvSpPr>
          <p:cNvPr id="20" name="Content Placeholder 10"/>
          <p:cNvSpPr>
            <a:spLocks noGrp="1"/>
          </p:cNvSpPr>
          <p:nvPr>
            <p:ph sz="quarter" idx="12" hasCustomPrompt="1"/>
          </p:nvPr>
        </p:nvSpPr>
        <p:spPr>
          <a:xfrm>
            <a:off x="8051306" y="2178583"/>
            <a:ext cx="3429000" cy="3496733"/>
          </a:xfrm>
          <a:solidFill>
            <a:schemeClr val="bg2"/>
          </a:solidFill>
        </p:spPr>
        <p:txBody>
          <a:bodyPr lIns="274320" tIns="274320" rIns="274320" bIns="274320" anchor="ctr">
            <a:normAutofit/>
          </a:bodyPr>
          <a:lstStyle>
            <a:lvl1pPr marL="0" indent="0" algn="ctr">
              <a:buNone/>
              <a:defRPr sz="24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17" name="Content Placeholder 10"/>
          <p:cNvSpPr>
            <a:spLocks noGrp="1"/>
          </p:cNvSpPr>
          <p:nvPr>
            <p:ph sz="quarter" idx="11" hasCustomPrompt="1"/>
          </p:nvPr>
        </p:nvSpPr>
        <p:spPr>
          <a:xfrm>
            <a:off x="4376320" y="2178583"/>
            <a:ext cx="3429000" cy="3496733"/>
          </a:xfrm>
          <a:solidFill>
            <a:schemeClr val="bg2"/>
          </a:solidFill>
        </p:spPr>
        <p:txBody>
          <a:bodyPr lIns="274320" tIns="274320" rIns="274320" bIns="274320" anchor="ctr">
            <a:normAutofit/>
          </a:bodyPr>
          <a:lstStyle>
            <a:lvl1pPr marL="0" indent="0" algn="ctr">
              <a:buNone/>
              <a:defRPr sz="24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19" name="Content Placeholder 10"/>
          <p:cNvSpPr>
            <a:spLocks noGrp="1"/>
          </p:cNvSpPr>
          <p:nvPr>
            <p:ph sz="quarter" idx="10" hasCustomPrompt="1"/>
          </p:nvPr>
        </p:nvSpPr>
        <p:spPr>
          <a:xfrm>
            <a:off x="701335" y="2178583"/>
            <a:ext cx="3429000" cy="3496733"/>
          </a:xfrm>
          <a:solidFill>
            <a:schemeClr val="bg2"/>
          </a:solidFill>
        </p:spPr>
        <p:txBody>
          <a:bodyPr lIns="274320" tIns="274320" rIns="274320" bIns="274320" anchor="ctr">
            <a:normAutofit/>
          </a:bodyPr>
          <a:lstStyle>
            <a:lvl1pPr marL="0" indent="0" algn="ctr">
              <a:buNone/>
              <a:defRPr sz="24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9" name="Title Placeholder 1"/>
          <p:cNvSpPr>
            <a:spLocks noGrp="1"/>
          </p:cNvSpPr>
          <p:nvPr>
            <p:ph type="title" hasCustomPrompt="1"/>
          </p:nvPr>
        </p:nvSpPr>
        <p:spPr>
          <a:xfrm>
            <a:off x="706518" y="588391"/>
            <a:ext cx="10778971" cy="437131"/>
          </a:xfrm>
          <a:prstGeom prst="rect">
            <a:avLst/>
          </a:prstGeom>
        </p:spPr>
        <p:txBody>
          <a:bodyPr vert="horz" lIns="0" tIns="43960" rIns="87919" bIns="43960" rtlCol="0" anchor="t" anchorCtr="0">
            <a:noAutofit/>
          </a:bodyPr>
          <a:lstStyle>
            <a:lvl1pPr algn="ctr">
              <a:defRPr baseline="0">
                <a:latin typeface="+mj-lt"/>
              </a:defRPr>
            </a:lvl1pPr>
          </a:lstStyle>
          <a:p>
            <a:r>
              <a:rPr lang="en-US" dirty="0"/>
              <a:t>Click to Add Slide Title in </a:t>
            </a:r>
            <a:r>
              <a:rPr lang="en-US" dirty="0" err="1"/>
              <a:t>Titlecase</a:t>
            </a:r>
            <a:endParaRPr lang="en-US" dirty="0"/>
          </a:p>
        </p:txBody>
      </p:sp>
    </p:spTree>
    <p:extLst>
      <p:ext uri="{BB962C8B-B14F-4D97-AF65-F5344CB8AC3E}">
        <p14:creationId xmlns:p14="http://schemas.microsoft.com/office/powerpoint/2010/main" val="1832857410"/>
      </p:ext>
    </p:extLst>
  </p:cSld>
  <p:clrMapOvr>
    <a:masterClrMapping/>
  </p:clrMapOvr>
  <p:extLst>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with fade">
    <p:spTree>
      <p:nvGrpSpPr>
        <p:cNvPr id="1" name=""/>
        <p:cNvGrpSpPr/>
        <p:nvPr/>
      </p:nvGrpSpPr>
      <p:grpSpPr>
        <a:xfrm>
          <a:off x="0" y="0"/>
          <a:ext cx="0" cy="0"/>
          <a:chOff x="0" y="0"/>
          <a:chExt cx="0" cy="0"/>
        </a:xfrm>
      </p:grpSpPr>
      <p:cxnSp>
        <p:nvCxnSpPr>
          <p:cNvPr id="10" name="Straight Connector 9"/>
          <p:cNvCxnSpPr/>
          <p:nvPr userDrawn="1"/>
        </p:nvCxnSpPr>
        <p:spPr>
          <a:xfrm>
            <a:off x="6096000" y="1762125"/>
            <a:ext cx="0" cy="4645479"/>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 name="Topic1Title"/>
          <p:cNvSpPr>
            <a:spLocks noGrp="1"/>
          </p:cNvSpPr>
          <p:nvPr>
            <p:ph type="body" sz="quarter" idx="10" hasCustomPrompt="1"/>
          </p:nvPr>
        </p:nvSpPr>
        <p:spPr>
          <a:xfrm>
            <a:off x="706519" y="1762125"/>
            <a:ext cx="5152416" cy="438150"/>
          </a:xfrm>
        </p:spPr>
        <p:txBody>
          <a:bodyPr/>
          <a:lstStyle>
            <a:lvl1pPr algn="r">
              <a:defRPr baseline="0">
                <a:solidFill>
                  <a:srgbClr val="595959"/>
                </a:solidFill>
                <a:latin typeface="+mn-lt"/>
              </a:defRPr>
            </a:lvl1pPr>
          </a:lstStyle>
          <a:p>
            <a:pPr lvl="0"/>
            <a:r>
              <a:rPr lang="en-US" dirty="0"/>
              <a:t>Compare item one</a:t>
            </a:r>
          </a:p>
        </p:txBody>
      </p:sp>
      <p:sp>
        <p:nvSpPr>
          <p:cNvPr id="16" name="Topic1Content"/>
          <p:cNvSpPr>
            <a:spLocks noGrp="1"/>
          </p:cNvSpPr>
          <p:nvPr>
            <p:ph type="body" sz="quarter" idx="15" hasCustomPrompt="1"/>
          </p:nvPr>
        </p:nvSpPr>
        <p:spPr>
          <a:xfrm>
            <a:off x="706518" y="2428876"/>
            <a:ext cx="5152417" cy="3978728"/>
          </a:xfrm>
        </p:spPr>
        <p:txBody>
          <a:bodyPr/>
          <a:lstStyle>
            <a:lvl1pPr marL="0" indent="0" algn="r">
              <a:lnSpc>
                <a:spcPct val="90000"/>
              </a:lnSpc>
              <a:buNone/>
              <a:defRPr sz="20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17" name="Topic2Title"/>
          <p:cNvSpPr>
            <a:spLocks noGrp="1"/>
          </p:cNvSpPr>
          <p:nvPr>
            <p:ph type="body" sz="quarter" idx="16" hasCustomPrompt="1"/>
          </p:nvPr>
        </p:nvSpPr>
        <p:spPr>
          <a:xfrm>
            <a:off x="6333066" y="1762125"/>
            <a:ext cx="5152421" cy="438150"/>
          </a:xfrm>
        </p:spPr>
        <p:txBody>
          <a:bodyPr/>
          <a:lstStyle>
            <a:lvl1pPr algn="l">
              <a:defRPr baseline="0">
                <a:solidFill>
                  <a:srgbClr val="595959"/>
                </a:solidFill>
                <a:latin typeface="+mn-lt"/>
              </a:defRPr>
            </a:lvl1pPr>
          </a:lstStyle>
          <a:p>
            <a:pPr lvl="0"/>
            <a:r>
              <a:rPr lang="en-US" dirty="0"/>
              <a:t>Compare item two</a:t>
            </a:r>
          </a:p>
        </p:txBody>
      </p:sp>
      <p:sp>
        <p:nvSpPr>
          <p:cNvPr id="18" name="Topic2Content"/>
          <p:cNvSpPr>
            <a:spLocks noGrp="1"/>
          </p:cNvSpPr>
          <p:nvPr>
            <p:ph type="body" sz="quarter" idx="17" hasCustomPrompt="1"/>
          </p:nvPr>
        </p:nvSpPr>
        <p:spPr>
          <a:xfrm>
            <a:off x="6333066" y="2428876"/>
            <a:ext cx="5152422" cy="3978728"/>
          </a:xfrm>
        </p:spPr>
        <p:txBody>
          <a:bodyPr/>
          <a:lstStyle>
            <a:lvl1pPr marL="0" indent="0" algn="l">
              <a:lnSpc>
                <a:spcPct val="90000"/>
              </a:lnSpc>
              <a:buNone/>
              <a:defRPr sz="2000" b="0" i="0">
                <a:latin typeface="+mn-lt"/>
                <a:ea typeface="Gotham Book" panose="02000604040000020004" pitchFamily="50" charset="0"/>
                <a:cs typeface="Gotham Book" panose="02000604040000020004" pitchFamily="50" charset="0"/>
              </a:defRPr>
            </a:lvl1pPr>
          </a:lstStyle>
          <a:p>
            <a:pPr lvl="0"/>
            <a:r>
              <a:rPr lang="en-US" dirty="0"/>
              <a:t>Click to add text</a:t>
            </a:r>
          </a:p>
        </p:txBody>
      </p:sp>
      <p:sp>
        <p:nvSpPr>
          <p:cNvPr id="12" name="Title"/>
          <p:cNvSpPr>
            <a:spLocks noGrp="1"/>
          </p:cNvSpPr>
          <p:nvPr>
            <p:ph type="title" hasCustomPrompt="1"/>
          </p:nvPr>
        </p:nvSpPr>
        <p:spPr>
          <a:xfrm>
            <a:off x="706518" y="588391"/>
            <a:ext cx="10778971" cy="945133"/>
          </a:xfrm>
          <a:prstGeom prst="rect">
            <a:avLst/>
          </a:prstGeom>
        </p:spPr>
        <p:txBody>
          <a:bodyPr vert="horz" lIns="0" tIns="43960" rIns="87919" bIns="43960" rtlCol="0" anchor="t" anchorCtr="0">
            <a:noAutofit/>
          </a:bodyPr>
          <a:lstStyle>
            <a:lvl1pPr algn="l">
              <a:defRPr baseline="0">
                <a:latin typeface="+mj-lt"/>
              </a:defRPr>
            </a:lvl1pPr>
          </a:lstStyle>
          <a:p>
            <a:r>
              <a:rPr lang="en-US" dirty="0"/>
              <a:t>Click to Add Slide Title in </a:t>
            </a:r>
            <a:r>
              <a:rPr lang="en-US" dirty="0" err="1"/>
              <a:t>Titlecase</a:t>
            </a:r>
            <a:endParaRPr lang="en-US" dirty="0"/>
          </a:p>
        </p:txBody>
      </p:sp>
    </p:spTree>
    <p:extLst>
      <p:ext uri="{BB962C8B-B14F-4D97-AF65-F5344CB8AC3E}">
        <p14:creationId xmlns:p14="http://schemas.microsoft.com/office/powerpoint/2010/main" val="10876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67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207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Lst>
      </p:bldP>
      <p:bldP spid="4" grpId="0" uiExpand="1"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5987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10702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82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909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Just word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3935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Image | Content">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5037364" y="426704"/>
            <a:ext cx="6776355" cy="5990425"/>
          </a:xfrm>
        </p:spPr>
        <p:txBody>
          <a:bodyPr anchor="ctr">
            <a:normAutofit/>
          </a:bodyPr>
          <a:lstStyle>
            <a:lvl1pPr algn="l">
              <a:lnSpc>
                <a:spcPct val="100000"/>
              </a:lnSpc>
              <a:defRPr sz="2800" baseline="0">
                <a:solidFill>
                  <a:schemeClr val="tx1"/>
                </a:solidFill>
                <a:latin typeface="+mn-lt"/>
              </a:defRPr>
            </a:lvl1pPr>
            <a:lvl2pPr algn="l">
              <a:defRPr sz="2400" b="0" i="0" baseline="0">
                <a:solidFill>
                  <a:schemeClr val="tx1"/>
                </a:solidFill>
                <a:latin typeface="+mn-lt"/>
                <a:ea typeface="Gotham Book" panose="02000604040000020004" pitchFamily="50" charset="0"/>
                <a:cs typeface="Gotham Book" panose="02000604040000020004" pitchFamily="50" charset="0"/>
              </a:defRPr>
            </a:lvl2pPr>
            <a:lvl3pPr algn="l">
              <a:defRPr sz="2000" b="0" i="0" baseline="0">
                <a:solidFill>
                  <a:schemeClr val="tx1"/>
                </a:solidFill>
                <a:latin typeface="+mn-lt"/>
                <a:ea typeface="Gotham Book" panose="02000604040000020004" pitchFamily="50" charset="0"/>
                <a:cs typeface="Gotham Book" panose="02000604040000020004" pitchFamily="50" charset="0"/>
              </a:defRPr>
            </a:lvl3pPr>
            <a:lvl4pPr algn="l">
              <a:defRPr sz="2000" b="0" i="0" baseline="0">
                <a:solidFill>
                  <a:schemeClr val="tx1"/>
                </a:solidFill>
                <a:latin typeface="+mn-lt"/>
                <a:ea typeface="Gotham Book" panose="02000604040000020004" pitchFamily="50" charset="0"/>
                <a:cs typeface="Gotham Book" panose="02000604040000020004" pitchFamily="50" charset="0"/>
              </a:defRPr>
            </a:lvl4pPr>
            <a:lvl5pPr algn="l">
              <a:defRPr sz="2000" b="0" i="0" baseline="0">
                <a:solidFill>
                  <a:schemeClr val="tx1"/>
                </a:solidFill>
                <a:latin typeface="+mn-lt"/>
                <a:ea typeface="Gotham Book" panose="02000604040000020004" pitchFamily="50" charset="0"/>
                <a:cs typeface="Gotham Book" panose="02000604040000020004" pitchFamily="50" charset="0"/>
              </a:defRPr>
            </a:lvl5pPr>
            <a:lvl6pPr marL="1427163" indent="0">
              <a:buNone/>
              <a:defRPr>
                <a:solidFill>
                  <a:schemeClr val="accent1"/>
                </a:solidFill>
              </a:defRPr>
            </a:lvl6pPr>
            <a:lvl7pPr>
              <a:defRPr>
                <a:solidFill>
                  <a:schemeClr val="accent1"/>
                </a:solidFill>
              </a:defRPr>
            </a:lvl7pPr>
            <a:lvl8pPr>
              <a:defRPr>
                <a:solidFill>
                  <a:schemeClr val="accent1"/>
                </a:solidFill>
              </a:defRPr>
            </a:lvl8pPr>
            <a:lvl9pPr marL="2286000" indent="0">
              <a:buNone/>
              <a:defRPr>
                <a:solidFill>
                  <a:schemeClr val="accent1"/>
                </a:solidFill>
              </a:defRPr>
            </a:lvl9pPr>
          </a:lstStyle>
          <a:p>
            <a:pPr lvl="0"/>
            <a:r>
              <a:rPr lang="en-US" dirty="0"/>
              <a:t>Click to add longer text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4584700" y="426704"/>
            <a:ext cx="0" cy="5990425"/>
          </a:xfrm>
          <a:prstGeom prst="line">
            <a:avLst/>
          </a:prstGeom>
          <a:ln>
            <a:solidFill>
              <a:srgbClr val="0072BC"/>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sz="quarter" idx="14" hasCustomPrompt="1"/>
          </p:nvPr>
        </p:nvSpPr>
        <p:spPr>
          <a:xfrm>
            <a:off x="358814" y="1598903"/>
            <a:ext cx="3773223" cy="3646025"/>
          </a:xfrm>
        </p:spPr>
        <p:txBody>
          <a:bodyPr anchor="ctr"/>
          <a:lstStyle>
            <a:lvl1pPr algn="r">
              <a:lnSpc>
                <a:spcPct val="100000"/>
              </a:lnSpc>
              <a:defRPr sz="3600" b="0" i="0">
                <a:latin typeface="+mj-lt"/>
                <a:ea typeface="Gotham Rounded Light" charset="0"/>
                <a:cs typeface="Gotham Rounded Light" charset="0"/>
              </a:defRPr>
            </a:lvl1pPr>
          </a:lstStyle>
          <a:p>
            <a:pPr lvl="0"/>
            <a:r>
              <a:rPr lang="en-US" dirty="0"/>
              <a:t>Click to Add Title or Click Icon to Add Graphic</a:t>
            </a:r>
          </a:p>
        </p:txBody>
      </p:sp>
      <p:sp>
        <p:nvSpPr>
          <p:cNvPr id="6" name="Rectangle 5"/>
          <p:cNvSpPr/>
          <p:nvPr userDrawn="1"/>
        </p:nvSpPr>
        <p:spPr>
          <a:xfrm>
            <a:off x="-1463041" y="0"/>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slide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Tree>
    <p:extLst>
      <p:ext uri="{BB962C8B-B14F-4D97-AF65-F5344CB8AC3E}">
        <p14:creationId xmlns:p14="http://schemas.microsoft.com/office/powerpoint/2010/main" val="14396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969696"/>
                      </p:to>
                    </p:animClr>
                  </p:subTnLst>
                </p:cTn>
              </p:par>
            </p:tnLst>
          </p:tmpl>
          <p:tmpl lvl="6">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7">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2"/>
                      </p:to>
                    </p:animClr>
                  </p:subTnLst>
                </p:cTn>
              </p:par>
            </p:tnLst>
          </p:tmpl>
          <p:tmpl lvl="8">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2"/>
                      </p:to>
                    </p:animClr>
                  </p:subTnLst>
                </p:cTn>
              </p:par>
            </p:tnLst>
          </p:tmpl>
          <p:tmpl lvl="9">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rse Overview">
    <p:spTree>
      <p:nvGrpSpPr>
        <p:cNvPr id="1" name=""/>
        <p:cNvGrpSpPr/>
        <p:nvPr/>
      </p:nvGrpSpPr>
      <p:grpSpPr>
        <a:xfrm>
          <a:off x="0" y="0"/>
          <a:ext cx="0" cy="0"/>
          <a:chOff x="0" y="0"/>
          <a:chExt cx="0" cy="0"/>
        </a:xfrm>
      </p:grpSpPr>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17" name="Text Placeholder 16"/>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743783" y="2718853"/>
            <a:ext cx="3147933" cy="1209179"/>
          </a:xfrm>
        </p:spPr>
        <p:txBody>
          <a:bodyPr anchor="b" anchorCtr="0">
            <a:noAutofit/>
          </a:bodyPr>
          <a:lstStyle>
            <a:lvl1pPr marL="0" indent="0" algn="ctr">
              <a:buNone/>
              <a:defRPr sz="4000" b="0" baseline="0">
                <a:solidFill>
                  <a:schemeClr val="bg1"/>
                </a:solidFill>
                <a:latin typeface="+mn-lt"/>
              </a:defRPr>
            </a:lvl1pPr>
            <a:lvl2pPr marL="297066" indent="0" algn="ctr">
              <a:buNone/>
              <a:defRPr sz="3600">
                <a:latin typeface="+mj-lt"/>
              </a:defRPr>
            </a:lvl2pPr>
            <a:lvl3pPr marL="596161" indent="0" algn="ctr">
              <a:buNone/>
              <a:defRPr sz="3600">
                <a:latin typeface="+mj-lt"/>
              </a:defRPr>
            </a:lvl3pPr>
            <a:lvl4pPr marL="882629" indent="0" algn="ctr">
              <a:buNone/>
              <a:defRPr sz="3600">
                <a:latin typeface="+mj-lt"/>
              </a:defRPr>
            </a:lvl4pPr>
            <a:lvl5pPr marL="1096935" indent="0" algn="ctr">
              <a:buNone/>
              <a:defRPr sz="3600">
                <a:latin typeface="+mj-lt"/>
              </a:defRPr>
            </a:lvl5pPr>
          </a:lstStyle>
          <a:p>
            <a:pPr lvl="0"/>
            <a:r>
              <a:rPr lang="en-US" dirty="0"/>
              <a:t>Course </a:t>
            </a:r>
            <a:br>
              <a:rPr lang="en-US" dirty="0"/>
            </a:br>
            <a:r>
              <a:rPr lang="en-US" dirty="0"/>
              <a:t>Overview</a:t>
            </a:r>
          </a:p>
        </p:txBody>
      </p:sp>
      <p:pic>
        <p:nvPicPr>
          <p:cNvPr id="2" name="Picture 12">
            <a:extLst>
              <a:ext uri="{FF2B5EF4-FFF2-40B4-BE49-F238E27FC236}">
                <a16:creationId xmlns:a16="http://schemas.microsoft.com/office/drawing/2014/main" id="{0D8F2BEB-5D28-0EC0-513D-324F9C4EC6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3" name="TextBox 2">
            <a:extLst>
              <a:ext uri="{FF2B5EF4-FFF2-40B4-BE49-F238E27FC236}">
                <a16:creationId xmlns:a16="http://schemas.microsoft.com/office/drawing/2014/main" id="{C35ED2ED-D0D6-9EB2-4091-2B1DB999C6EC}"/>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
        <p:nvSpPr>
          <p:cNvPr id="5" name="Rectangle 4">
            <a:extLst>
              <a:ext uri="{FF2B5EF4-FFF2-40B4-BE49-F238E27FC236}">
                <a16:creationId xmlns:a16="http://schemas.microsoft.com/office/drawing/2014/main" id="{EA8B7E99-3F38-9F5D-5C20-CB9B01D31F9A}"/>
              </a:ext>
            </a:extLst>
          </p:cNvPr>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Course </a:t>
            </a:r>
            <a:b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b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Overview</a:t>
            </a:r>
          </a:p>
        </p:txBody>
      </p:sp>
    </p:spTree>
    <p:extLst>
      <p:ext uri="{BB962C8B-B14F-4D97-AF65-F5344CB8AC3E}">
        <p14:creationId xmlns:p14="http://schemas.microsoft.com/office/powerpoint/2010/main" val="10758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10" name="Text Placeholder 9"/>
          <p:cNvSpPr>
            <a:spLocks noGrp="1"/>
          </p:cNvSpPr>
          <p:nvPr>
            <p:ph type="body" sz="quarter" idx="13" hasCustomPrompt="1"/>
          </p:nvPr>
        </p:nvSpPr>
        <p:spPr>
          <a:xfrm>
            <a:off x="743783" y="3097359"/>
            <a:ext cx="3147933" cy="663284"/>
          </a:xfrm>
        </p:spPr>
        <p:txBody>
          <a:bodyPr anchor="b" anchorCtr="0">
            <a:noAutofit/>
          </a:bodyPr>
          <a:lstStyle>
            <a:lvl1pPr marL="0" indent="0" algn="ctr">
              <a:buNone/>
              <a:defRPr sz="4000" b="0" baseline="0">
                <a:solidFill>
                  <a:schemeClr val="bg1"/>
                </a:solidFill>
                <a:latin typeface="+mn-lt"/>
              </a:defRPr>
            </a:lvl1pPr>
            <a:lvl2pPr marL="297066" indent="0" algn="ctr">
              <a:buNone/>
              <a:defRPr sz="3600">
                <a:latin typeface="+mj-lt"/>
              </a:defRPr>
            </a:lvl2pPr>
            <a:lvl3pPr marL="596161" indent="0" algn="ctr">
              <a:buNone/>
              <a:defRPr sz="3600">
                <a:latin typeface="+mj-lt"/>
              </a:defRPr>
            </a:lvl3pPr>
            <a:lvl4pPr marL="882629" indent="0" algn="ctr">
              <a:buNone/>
              <a:defRPr sz="3600">
                <a:latin typeface="+mj-lt"/>
              </a:defRPr>
            </a:lvl4pPr>
            <a:lvl5pPr marL="1096935" indent="0" algn="ctr">
              <a:buNone/>
              <a:defRPr sz="3600">
                <a:latin typeface="+mj-lt"/>
              </a:defRPr>
            </a:lvl5pPr>
          </a:lstStyle>
          <a:p>
            <a:pPr lvl="0"/>
            <a:r>
              <a:rPr lang="en-US" dirty="0"/>
              <a:t>Overview</a:t>
            </a:r>
          </a:p>
        </p:txBody>
      </p:sp>
      <p:sp>
        <p:nvSpPr>
          <p:cNvPr id="2" name="Text Placeholder 16">
            <a:extLst>
              <a:ext uri="{FF2B5EF4-FFF2-40B4-BE49-F238E27FC236}">
                <a16:creationId xmlns:a16="http://schemas.microsoft.com/office/drawing/2014/main" id="{42B26ADC-8C1B-18C4-15C9-F6E9F8E7F0D9}"/>
              </a:ext>
            </a:extLst>
          </p:cNvPr>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12">
            <a:extLst>
              <a:ext uri="{FF2B5EF4-FFF2-40B4-BE49-F238E27FC236}">
                <a16:creationId xmlns:a16="http://schemas.microsoft.com/office/drawing/2014/main" id="{11E59EDD-9CF4-B0BA-3977-F2FE00FAAD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8" name="TextBox 7">
            <a:extLst>
              <a:ext uri="{FF2B5EF4-FFF2-40B4-BE49-F238E27FC236}">
                <a16:creationId xmlns:a16="http://schemas.microsoft.com/office/drawing/2014/main" id="{F082090C-CB75-C963-659F-058A68399A59}"/>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
        <p:nvSpPr>
          <p:cNvPr id="3" name="Rectangle 2">
            <a:extLst>
              <a:ext uri="{FF2B5EF4-FFF2-40B4-BE49-F238E27FC236}">
                <a16:creationId xmlns:a16="http://schemas.microsoft.com/office/drawing/2014/main" id="{A291A030-5501-2D69-8B98-DEE83CA8BC6A}"/>
              </a:ext>
            </a:extLst>
          </p:cNvPr>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Overview</a:t>
            </a:r>
          </a:p>
        </p:txBody>
      </p:sp>
    </p:spTree>
    <p:extLst>
      <p:ext uri="{BB962C8B-B14F-4D97-AF65-F5344CB8AC3E}">
        <p14:creationId xmlns:p14="http://schemas.microsoft.com/office/powerpoint/2010/main" val="342282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tmplLst>
          <p:tmpl lvl="1">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4" name="Rectangle 3"/>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Demo</a:t>
            </a:r>
          </a:p>
        </p:txBody>
      </p:sp>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2" name="Text Placeholder 16">
            <a:extLst>
              <a:ext uri="{FF2B5EF4-FFF2-40B4-BE49-F238E27FC236}">
                <a16:creationId xmlns:a16="http://schemas.microsoft.com/office/drawing/2014/main" id="{3F99C228-436B-3FAE-55AD-8C46C80FFB93}"/>
              </a:ext>
            </a:extLst>
          </p:cNvPr>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12">
            <a:extLst>
              <a:ext uri="{FF2B5EF4-FFF2-40B4-BE49-F238E27FC236}">
                <a16:creationId xmlns:a16="http://schemas.microsoft.com/office/drawing/2014/main" id="{CC4D5AAC-793C-C655-85A8-D1D79AFE32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8" name="TextBox 7">
            <a:extLst>
              <a:ext uri="{FF2B5EF4-FFF2-40B4-BE49-F238E27FC236}">
                <a16:creationId xmlns:a16="http://schemas.microsoft.com/office/drawing/2014/main" id="{D34FD805-A3F4-3427-D749-35C1BF6045B1}"/>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Tree>
    <p:extLst>
      <p:ext uri="{BB962C8B-B14F-4D97-AF65-F5344CB8AC3E}">
        <p14:creationId xmlns:p14="http://schemas.microsoft.com/office/powerpoint/2010/main" val="25016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Up">
    <p:spTree>
      <p:nvGrpSpPr>
        <p:cNvPr id="1" name=""/>
        <p:cNvGrpSpPr/>
        <p:nvPr/>
      </p:nvGrpSpPr>
      <p:grpSpPr>
        <a:xfrm>
          <a:off x="0" y="0"/>
          <a:ext cx="0" cy="0"/>
          <a:chOff x="0" y="0"/>
          <a:chExt cx="0" cy="0"/>
        </a:xfrm>
      </p:grpSpPr>
      <p:sp>
        <p:nvSpPr>
          <p:cNvPr id="4" name="Rectangle 3"/>
          <p:cNvSpPr/>
          <p:nvPr userDrawn="1"/>
        </p:nvSpPr>
        <p:spPr>
          <a:xfrm>
            <a:off x="1" y="1"/>
            <a:ext cx="4635499" cy="6858000"/>
          </a:xfrm>
          <a:prstGeom prst="rect">
            <a:avLst/>
          </a:prstGeom>
          <a:solidFill>
            <a:srgbClr val="34668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225"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ptos" panose="02110004020202020204"/>
                <a:ea typeface="+mn-ea"/>
                <a:cs typeface="+mn-cs"/>
                <a:sym typeface="Calibri"/>
              </a:rPr>
              <a:t>Next up…</a:t>
            </a:r>
          </a:p>
        </p:txBody>
      </p:sp>
      <p:sp>
        <p:nvSpPr>
          <p:cNvPr id="7" name="Rectangle 6"/>
          <p:cNvSpPr/>
          <p:nvPr userDrawn="1"/>
        </p:nvSpPr>
        <p:spPr>
          <a:xfrm>
            <a:off x="-1463041" y="1"/>
            <a:ext cx="1463041" cy="738664"/>
          </a:xfrm>
          <a:prstGeom prst="rect">
            <a:avLst/>
          </a:prstGeom>
        </p:spPr>
        <p:txBody>
          <a:bodyPr wrap="square">
            <a:spAutoFit/>
          </a:bodyPr>
          <a:lstStyle/>
          <a:p>
            <a:pPr marL="0" marR="0" lvl="0" indent="0" algn="r" defTabSz="914225"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This bullet list is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preset</a:t>
            </a:r>
            <a:r>
              <a:rPr kumimoji="0" lang="en-US" sz="1400" b="0"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 </a:t>
            </a:r>
            <a:r>
              <a:rPr kumimoji="0" lang="en-US" sz="1400" b="0" i="0" u="none" strike="noStrike" kern="0" cap="none" spc="0" normalizeH="0" baseline="0" noProof="0" dirty="0">
                <a:ln>
                  <a:noFill/>
                </a:ln>
                <a:solidFill>
                  <a:srgbClr val="404040"/>
                </a:solidFill>
                <a:effectLst/>
                <a:uLnTx/>
                <a:uFillTx/>
                <a:latin typeface="Gotham Medium" panose="02000604030000020004" pitchFamily="50" charset="0"/>
                <a:ea typeface="+mn-ea"/>
                <a:cs typeface="+mn-cs"/>
                <a:sym typeface="Calibri"/>
              </a:rPr>
              <a:t>with </a:t>
            </a:r>
            <a:r>
              <a:rPr kumimoji="0" lang="en-US" sz="1400" b="1" i="0" u="none" strike="noStrike" kern="0" cap="none" spc="0" normalizeH="0" baseline="0" noProof="0" dirty="0">
                <a:ln>
                  <a:noFill/>
                </a:ln>
                <a:solidFill>
                  <a:srgbClr val="5B9BD5"/>
                </a:solidFill>
                <a:effectLst/>
                <a:uLnTx/>
                <a:uFillTx/>
                <a:latin typeface="Gotham Medium" panose="02000604030000020004" pitchFamily="50" charset="0"/>
                <a:ea typeface="+mn-ea"/>
                <a:cs typeface="+mn-cs"/>
                <a:sym typeface="Calibri"/>
              </a:rPr>
              <a:t>animations</a:t>
            </a:r>
          </a:p>
        </p:txBody>
      </p:sp>
      <p:sp>
        <p:nvSpPr>
          <p:cNvPr id="2" name="Text Placeholder 16">
            <a:extLst>
              <a:ext uri="{FF2B5EF4-FFF2-40B4-BE49-F238E27FC236}">
                <a16:creationId xmlns:a16="http://schemas.microsoft.com/office/drawing/2014/main" id="{3F99C228-436B-3FAE-55AD-8C46C80FFB93}"/>
              </a:ext>
            </a:extLst>
          </p:cNvPr>
          <p:cNvSpPr>
            <a:spLocks noGrp="1"/>
          </p:cNvSpPr>
          <p:nvPr>
            <p:ph type="body" sz="quarter" idx="12" hasCustomPrompt="1"/>
          </p:nvPr>
        </p:nvSpPr>
        <p:spPr>
          <a:xfrm>
            <a:off x="5181600" y="0"/>
            <a:ext cx="6463307" cy="6858000"/>
          </a:xfrm>
        </p:spPr>
        <p:txBody>
          <a:bodyPr anchor="ctr"/>
          <a:lstStyle>
            <a:lvl1pPr algn="l">
              <a:lnSpc>
                <a:spcPct val="100000"/>
              </a:lnSpc>
              <a:defRPr sz="2400" baseline="0">
                <a:solidFill>
                  <a:schemeClr val="tx1"/>
                </a:solidFill>
                <a:latin typeface="+mn-lt"/>
              </a:defRPr>
            </a:lvl1pPr>
            <a:lvl2pPr algn="l">
              <a:defRPr sz="2400" b="0" i="0">
                <a:solidFill>
                  <a:schemeClr val="tx1"/>
                </a:solidFill>
                <a:latin typeface="+mn-lt"/>
                <a:ea typeface="Gotham Book" panose="02000604040000020004" pitchFamily="50" charset="0"/>
                <a:cs typeface="Gotham Book" panose="02000604040000020004" pitchFamily="50" charset="0"/>
              </a:defRPr>
            </a:lvl2pPr>
            <a:lvl3pPr algn="l">
              <a:defRPr sz="2400" b="0" i="0">
                <a:solidFill>
                  <a:schemeClr val="tx1"/>
                </a:solidFill>
                <a:latin typeface="+mn-lt"/>
                <a:ea typeface="Gotham Book" panose="02000604040000020004" pitchFamily="50" charset="0"/>
                <a:cs typeface="Gotham Book" panose="02000604040000020004" pitchFamily="50" charset="0"/>
              </a:defRPr>
            </a:lvl3pPr>
            <a:lvl4pPr algn="l">
              <a:defRPr sz="2400" b="0" i="0">
                <a:solidFill>
                  <a:schemeClr val="tx1"/>
                </a:solidFill>
                <a:latin typeface="+mn-lt"/>
                <a:ea typeface="Gotham Book" panose="02000604040000020004" pitchFamily="50" charset="0"/>
                <a:cs typeface="Gotham Book" panose="02000604040000020004" pitchFamily="50" charset="0"/>
              </a:defRPr>
            </a:lvl4pPr>
            <a:lvl5pPr algn="l">
              <a:defRPr sz="2400" b="0" i="0">
                <a:solidFill>
                  <a:schemeClr val="tx1"/>
                </a:solidFill>
                <a:latin typeface="+mn-lt"/>
                <a:ea typeface="Gotham Book" panose="02000604040000020004" pitchFamily="50" charset="0"/>
                <a:cs typeface="Gotham Book" panose="02000604040000020004" pitchFamily="50" charset="0"/>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12">
            <a:extLst>
              <a:ext uri="{FF2B5EF4-FFF2-40B4-BE49-F238E27FC236}">
                <a16:creationId xmlns:a16="http://schemas.microsoft.com/office/drawing/2014/main" id="{CC4D5AAC-793C-C655-85A8-D1D79AFE32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708164" y="6379236"/>
            <a:ext cx="407194" cy="407194"/>
          </a:xfrm>
          <a:prstGeom prst="rect">
            <a:avLst/>
          </a:prstGeom>
          <a:noFill/>
          <a:ln w="9525">
            <a:noFill/>
            <a:miter lim="800000"/>
            <a:headEnd/>
            <a:tailEnd/>
          </a:ln>
        </p:spPr>
      </p:pic>
      <p:sp>
        <p:nvSpPr>
          <p:cNvPr id="8" name="TextBox 7">
            <a:extLst>
              <a:ext uri="{FF2B5EF4-FFF2-40B4-BE49-F238E27FC236}">
                <a16:creationId xmlns:a16="http://schemas.microsoft.com/office/drawing/2014/main" id="{D34FD805-A3F4-3427-D749-35C1BF6045B1}"/>
              </a:ext>
            </a:extLst>
          </p:cNvPr>
          <p:cNvSpPr txBox="1"/>
          <p:nvPr userDrawn="1"/>
        </p:nvSpPr>
        <p:spPr>
          <a:xfrm>
            <a:off x="10138695" y="6428944"/>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Tree>
    <p:extLst>
      <p:ext uri="{BB962C8B-B14F-4D97-AF65-F5344CB8AC3E}">
        <p14:creationId xmlns:p14="http://schemas.microsoft.com/office/powerpoint/2010/main" val="27466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26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2"/>
          <p:cNvPicPr>
            <a:picLocks noChangeAspect="1" noChangeArrowheads="1"/>
          </p:cNvPicPr>
          <p:nvPr userDrawn="1"/>
        </p:nvPicPr>
        <p:blipFill>
          <a:blip r:embed="rId46">
            <a:extLst>
              <a:ext uri="{28A0092B-C50C-407E-A947-70E740481C1C}">
                <a14:useLocalDpi xmlns:a14="http://schemas.microsoft.com/office/drawing/2010/main" val="0"/>
              </a:ext>
            </a:extLst>
          </a:blip>
          <a:srcRect/>
          <a:stretch/>
        </p:blipFill>
        <p:spPr bwMode="auto">
          <a:xfrm>
            <a:off x="103104" y="6331582"/>
            <a:ext cx="407194" cy="407194"/>
          </a:xfrm>
          <a:prstGeom prst="rect">
            <a:avLst/>
          </a:prstGeom>
          <a:noFill/>
          <a:ln w="9525">
            <a:noFill/>
            <a:miter lim="800000"/>
            <a:headEnd/>
            <a:tailEnd/>
          </a:ln>
        </p:spPr>
      </p:pic>
      <p:sp>
        <p:nvSpPr>
          <p:cNvPr id="8" name="TextBox 7"/>
          <p:cNvSpPr txBox="1"/>
          <p:nvPr userDrawn="1"/>
        </p:nvSpPr>
        <p:spPr>
          <a:xfrm>
            <a:off x="475016" y="6381290"/>
            <a:ext cx="1569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sym typeface="Calibri"/>
              </a:rPr>
              <a:t>www.benday.</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sym typeface="Calibri"/>
              </a:rPr>
              <a:t>com</a:t>
            </a:r>
          </a:p>
        </p:txBody>
      </p:sp>
    </p:spTree>
    <p:extLst>
      <p:ext uri="{BB962C8B-B14F-4D97-AF65-F5344CB8AC3E}">
        <p14:creationId xmlns:p14="http://schemas.microsoft.com/office/powerpoint/2010/main" val="824790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90" r:id="rId9"/>
    <p:sldLayoutId id="2147483673" r:id="rId10"/>
    <p:sldLayoutId id="2147483674" r:id="rId11"/>
    <p:sldLayoutId id="2147483709" r:id="rId12"/>
    <p:sldLayoutId id="2147483696" r:id="rId13"/>
    <p:sldLayoutId id="2147483675" r:id="rId14"/>
    <p:sldLayoutId id="2147483676" r:id="rId15"/>
    <p:sldLayoutId id="2147483691" r:id="rId16"/>
    <p:sldLayoutId id="2147483695" r:id="rId17"/>
    <p:sldLayoutId id="2147483693" r:id="rId18"/>
    <p:sldLayoutId id="2147483677" r:id="rId19"/>
    <p:sldLayoutId id="2147483697" r:id="rId20"/>
    <p:sldLayoutId id="2147483699" r:id="rId21"/>
    <p:sldLayoutId id="2147483701" r:id="rId22"/>
    <p:sldLayoutId id="2147483702" r:id="rId23"/>
    <p:sldLayoutId id="2147483703" r:id="rId24"/>
    <p:sldLayoutId id="2147483711" r:id="rId25"/>
    <p:sldLayoutId id="2147483704" r:id="rId26"/>
    <p:sldLayoutId id="2147483705" r:id="rId27"/>
    <p:sldLayoutId id="2147483706" r:id="rId28"/>
    <p:sldLayoutId id="2147483707" r:id="rId29"/>
    <p:sldLayoutId id="2147483710" r:id="rId30"/>
    <p:sldLayoutId id="2147483694" r:id="rId31"/>
    <p:sldLayoutId id="2147483678" r:id="rId32"/>
    <p:sldLayoutId id="2147483679" r:id="rId33"/>
    <p:sldLayoutId id="2147483680" r:id="rId34"/>
    <p:sldLayoutId id="2147483681" r:id="rId35"/>
    <p:sldLayoutId id="2147483708"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nda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4093C4AD-BF33-D6B4-266A-9055589373CC}"/>
              </a:ext>
            </a:extLst>
          </p:cNvPr>
          <p:cNvSpPr>
            <a:spLocks noGrp="1"/>
          </p:cNvSpPr>
          <p:nvPr>
            <p:ph type="ctrTitle"/>
          </p:nvPr>
        </p:nvSpPr>
        <p:spPr>
          <a:xfrm>
            <a:off x="365761" y="1177883"/>
            <a:ext cx="4238044" cy="3105688"/>
          </a:xfrm>
        </p:spPr>
        <p:txBody>
          <a:bodyPr>
            <a:normAutofit/>
          </a:bodyPr>
          <a:lstStyle/>
          <a:p>
            <a:r>
              <a:t>Module 6: Coaching &amp; Difficult Conversations</a:t>
            </a:r>
          </a:p>
        </p:txBody>
      </p:sp>
      <p:sp>
        <p:nvSpPr>
          <p:cNvPr id="5" name="Subtitle 4">
            <a:extLst>
              <a:ext uri="{FF2B5EF4-FFF2-40B4-BE49-F238E27FC236}">
                <a16:creationId xmlns:a16="http://schemas.microsoft.com/office/drawing/2014/main" id="{DA3E9B2B-7C4C-30AD-2527-0B4E031BC06D}"/>
              </a:ext>
            </a:extLst>
          </p:cNvPr>
          <p:cNvSpPr>
            <a:spLocks noGrp="1"/>
          </p:cNvSpPr>
          <p:nvPr>
            <p:ph type="subTitle" idx="1"/>
          </p:nvPr>
        </p:nvSpPr>
        <p:spPr>
          <a:xfrm>
            <a:off x="807256" y="5134880"/>
            <a:ext cx="3142207" cy="1090473"/>
          </a:xfrm>
        </p:spPr>
        <p:txBody>
          <a:bodyPr>
            <a:normAutofit/>
          </a:bodyPr>
          <a:lstStyle/>
          <a:p>
            <a:r>
              <a:rPr lang="en-US" dirty="0"/>
              <a:t>Benjamin Day </a:t>
            </a:r>
            <a:br>
              <a:rPr lang="en-US" dirty="0"/>
            </a:br>
            <a:r>
              <a:rPr lang="en-US" dirty="0">
                <a:hlinkClick r:id="rId3"/>
              </a:rPr>
              <a:t>www.benday.com</a:t>
            </a:r>
            <a:br>
              <a:rPr lang="en-US" dirty="0"/>
            </a:br>
            <a:r>
              <a:rPr lang="en-US" dirty="0"/>
              <a:t>info@benday.com</a:t>
            </a:r>
          </a:p>
        </p:txBody>
      </p:sp>
      <p:pic>
        <p:nvPicPr>
          <p:cNvPr id="3" name="Picture">
            <a:extLst>
              <a:ext uri="{FF2B5EF4-FFF2-40B4-BE49-F238E27FC236}">
                <a16:creationId xmlns:a16="http://schemas.microsoft.com/office/drawing/2014/main" id="{367C05E3-BB8E-9E0D-63AA-91A8807785CA}"/>
              </a:ext>
            </a:extLst>
          </p:cNvPr>
          <p:cNvPicPr>
            <a:picLocks noChangeAspect="1"/>
          </p:cNvPicPr>
          <p:nvPr/>
        </p:nvPicPr>
        <p:blipFill>
          <a:blip r:embed="rId4">
            <a:extLst>
              <a:ext uri="{28A0092B-C50C-407E-A947-70E740481C1C}">
                <a14:useLocalDpi xmlns:a14="http://schemas.microsoft.com/office/drawing/2010/main" val="0"/>
              </a:ext>
            </a:extLst>
          </a:blip>
          <a:srcRect l="23592" r="23592"/>
          <a:stretch/>
        </p:blipFill>
        <p:spPr>
          <a:xfrm>
            <a:off x="4958993" y="0"/>
            <a:ext cx="7233008" cy="6858000"/>
          </a:xfrm>
          <a:prstGeom prst="rect">
            <a:avLst/>
          </a:prstGeom>
        </p:spPr>
      </p:pic>
    </p:spTree>
    <p:extLst>
      <p:ext uri="{BB962C8B-B14F-4D97-AF65-F5344CB8AC3E}">
        <p14:creationId xmlns:p14="http://schemas.microsoft.com/office/powerpoint/2010/main" val="148038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Burnout is not weakness — it's math</a:t>
            </a:r>
          </a:p>
          <a:p>
            <a:r>
              <a:t>A culture of fear and burnout reinforce each other</a:t>
            </a:r>
          </a:p>
          <a:p>
            <a:r>
              <a:t>Watch for: the quiet ones getting quieter</a:t>
            </a:r>
          </a:p>
          <a:p>
            <a:r>
              <a:t>Your best people leave first — and they leave quietly</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The Burnout Connection</a:t>
            </a:r>
          </a:p>
        </p:txBody>
      </p:sp>
    </p:spTree>
    <p:extLst>
      <p:ext uri="{BB962C8B-B14F-4D97-AF65-F5344CB8AC3E}">
        <p14:creationId xmlns:p14="http://schemas.microsoft.com/office/powerpoint/2010/main" val="229474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Leaders need feedback too</a:t>
            </a:r>
          </a:p>
          <a:p>
            <a:r>
              <a:t>Ego management — accepting you might be wrong</a:t>
            </a:r>
          </a:p>
          <a:p>
            <a:r>
              <a:t>How you react to bad news defines your culture</a:t>
            </a:r>
          </a:p>
          <a:p>
            <a:r>
              <a:t>The hero can't be coached — and can't grow</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Being Coachable Yourself</a:t>
            </a:r>
          </a:p>
        </p:txBody>
      </p:sp>
    </p:spTree>
    <p:extLst>
      <p:ext uri="{BB962C8B-B14F-4D97-AF65-F5344CB8AC3E}">
        <p14:creationId xmlns:p14="http://schemas.microsoft.com/office/powerpoint/2010/main" val="229474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BAC5C-9392-9A34-004B-2FF031E604D4}"/>
            </a:ext>
          </a:extLst>
        </p:cNvPr>
        <p:cNvGrpSpPr/>
        <p:nvPr/>
      </p:nvGrpSpPr>
      <p:grpSpPr>
        <a:xfrm>
          <a:off x="0" y="0"/>
          <a:ext cx="0" cy="0"/>
          <a:chOff x="0" y="0"/>
          <a:chExt cx="0" cy="0"/>
        </a:xfrm>
      </p:grpSpPr>
      <p:pic>
        <p:nvPicPr>
          <p:cNvPr id="6" name="Photo">
            <a:extLst>
              <a:ext uri="{FF2B5EF4-FFF2-40B4-BE49-F238E27FC236}">
                <a16:creationId xmlns:a16="http://schemas.microsoft.com/office/drawing/2014/main" id="{145FDDBB-CDCC-BFC9-239E-086E93626B11}"/>
              </a:ext>
            </a:extLst>
          </p:cNvPr>
          <p:cNvPicPr>
            <a:picLocks noChangeAspect="1"/>
          </p:cNvPicPr>
          <p:nvPr/>
        </p:nvPicPr>
        <p:blipFill rotWithShape="1">
          <a:blip r:embed="rId3">
            <a:extLst>
              <a:ext uri="{28A0092B-C50C-407E-A947-70E740481C1C}">
                <a14:useLocalDpi xmlns:a14="http://schemas.microsoft.com/office/drawing/2010/main" val="0"/>
              </a:ext>
            </a:extLst>
          </a:blip>
          <a:srcRect l="38" r="38"/>
          <a:stretch/>
        </p:blipFill>
        <p:spPr>
          <a:xfrm>
            <a:off x="-1" y="1"/>
            <a:ext cx="12246169" cy="6857998"/>
          </a:xfrm>
          <a:prstGeom prst="rect">
            <a:avLst/>
          </a:prstGeom>
        </p:spPr>
      </p:pic>
      <p:sp>
        <p:nvSpPr>
          <p:cNvPr id="9" name="Title">
            <a:extLst>
              <a:ext uri="{FF2B5EF4-FFF2-40B4-BE49-F238E27FC236}">
                <a16:creationId xmlns:a16="http://schemas.microsoft.com/office/drawing/2014/main" id="{6920FFC7-91ED-4CC1-7EEF-29C5D26F4B0E}"/>
              </a:ext>
            </a:extLst>
          </p:cNvPr>
          <p:cNvSpPr>
            <a:spLocks noGrp="1"/>
          </p:cNvSpPr>
          <p:nvPr>
            <p:ph type="title"/>
          </p:nvPr>
        </p:nvSpPr>
        <p:spPr>
          <a:xfrm>
            <a:off x="793898" y="482009"/>
            <a:ext cx="4628707" cy="1889716"/>
          </a:xfrm>
        </p:spPr>
        <p:txBody>
          <a:bodyPr/>
          <a:lstStyle/>
          <a:p>
            <a:r>
              <a:rPr dirty="0"/>
              <a:t>Sometimes Slower Is Faster</a:t>
            </a:r>
          </a:p>
        </p:txBody>
      </p:sp>
    </p:spTree>
    <p:extLst>
      <p:ext uri="{BB962C8B-B14F-4D97-AF65-F5344CB8AC3E}">
        <p14:creationId xmlns:p14="http://schemas.microsoft.com/office/powerpoint/2010/main" val="63712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Coaching asks questions; managing gives answers — know which mode</a:t>
            </a:r>
          </a:p>
          <a:p>
            <a:r>
              <a:t>Resist the urge to solve — build capability instead</a:t>
            </a:r>
          </a:p>
          <a:p>
            <a:r>
              <a:t>Difficult conversations get harder the longer you wait</a:t>
            </a:r>
          </a:p>
          <a:p>
            <a:r>
              <a:t>Watch for burnout signals — your best people leave quietly</a:t>
            </a:r>
          </a:p>
          <a:p>
            <a:r>
              <a:t>Be coachable — your reaction to bad news defines your culture</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Module 6 Key Takeaways</a:t>
            </a:r>
          </a:p>
        </p:txBody>
      </p:sp>
    </p:spTree>
    <p:extLst>
      <p:ext uri="{BB962C8B-B14F-4D97-AF65-F5344CB8AC3E}">
        <p14:creationId xmlns:p14="http://schemas.microsoft.com/office/powerpoint/2010/main" val="229474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The dedicated coaching role is largely gone</a:t>
            </a:r>
          </a:p>
          <a:p>
            <a:r>
              <a:t>The skills got distributed, not eliminated</a:t>
            </a:r>
          </a:p>
          <a:p>
            <a:r>
              <a:t>That somebody is probably you</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The Scrum Master Is Dead</a:t>
            </a:r>
          </a:p>
        </p:txBody>
      </p:sp>
    </p:spTree>
    <p:extLst>
      <p:ext uri="{BB962C8B-B14F-4D97-AF65-F5344CB8AC3E}">
        <p14:creationId xmlns:p14="http://schemas.microsoft.com/office/powerpoint/2010/main" val="229474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90C7DFF-FBC7-D18D-FDA3-91D03BC63055}"/>
              </a:ext>
            </a:extLst>
          </p:cNvPr>
          <p:cNvSpPr>
            <a:spLocks noGrp="1"/>
          </p:cNvSpPr>
          <p:nvPr>
            <p:ph type="title"/>
          </p:nvPr>
        </p:nvSpPr>
        <p:spPr/>
        <p:txBody>
          <a:bodyPr/>
          <a:lstStyle/>
          <a:p>
            <a:r>
              <a:t>Coach vs Manager</a:t>
            </a:r>
          </a:p>
        </p:txBody>
      </p:sp>
      <p:sp>
        <p:nvSpPr>
          <p:cNvPr id="3" name="Topic1Title">
            <a:extLst>
              <a:ext uri="{FF2B5EF4-FFF2-40B4-BE49-F238E27FC236}">
                <a16:creationId xmlns:a16="http://schemas.microsoft.com/office/drawing/2014/main" id="{B648BB52-C4BB-4549-A0DA-47A40C102A7B}"/>
              </a:ext>
            </a:extLst>
          </p:cNvPr>
          <p:cNvSpPr>
            <a:spLocks noGrp="1"/>
          </p:cNvSpPr>
          <p:nvPr>
            <p:ph type="body" idx="1"/>
          </p:nvPr>
        </p:nvSpPr>
        <p:spPr/>
        <p:txBody>
          <a:bodyPr/>
          <a:lstStyle/>
          <a:p>
            <a:r>
              <a:t>Manager</a:t>
            </a:r>
          </a:p>
        </p:txBody>
      </p:sp>
      <p:sp>
        <p:nvSpPr>
          <p:cNvPr id="4" name="Topic1Content">
            <a:extLst>
              <a:ext uri="{FF2B5EF4-FFF2-40B4-BE49-F238E27FC236}">
                <a16:creationId xmlns:a16="http://schemas.microsoft.com/office/drawing/2014/main" id="{9D0BF497-AEBC-2272-22CD-8DAA3C995D64}"/>
              </a:ext>
            </a:extLst>
          </p:cNvPr>
          <p:cNvSpPr>
            <a:spLocks noGrp="1"/>
          </p:cNvSpPr>
          <p:nvPr>
            <p:ph sz="half" idx="2"/>
          </p:nvPr>
        </p:nvSpPr>
        <p:spPr/>
        <p:txBody>
          <a:bodyPr/>
          <a:lstStyle/>
          <a:p>
            <a:r>
              <a:t>Assigns tasks</a:t>
            </a:r>
          </a:p>
          <a:p>
            <a:r>
              <a:t>Checks on progress</a:t>
            </a:r>
          </a:p>
          <a:p>
            <a:r>
              <a:t>Gives answers</a:t>
            </a:r>
          </a:p>
          <a:p>
            <a:r>
              <a:t>Drives the team</a:t>
            </a:r>
          </a:p>
        </p:txBody>
      </p:sp>
      <p:sp>
        <p:nvSpPr>
          <p:cNvPr id="5" name="Topic2Title">
            <a:extLst>
              <a:ext uri="{FF2B5EF4-FFF2-40B4-BE49-F238E27FC236}">
                <a16:creationId xmlns:a16="http://schemas.microsoft.com/office/drawing/2014/main" id="{A5BAAF5A-1BAF-A9A4-5C7A-E68D1BDA552D}"/>
              </a:ext>
            </a:extLst>
          </p:cNvPr>
          <p:cNvSpPr>
            <a:spLocks noGrp="1"/>
          </p:cNvSpPr>
          <p:nvPr>
            <p:ph type="body" sz="quarter" idx="3"/>
          </p:nvPr>
        </p:nvSpPr>
        <p:spPr/>
        <p:txBody>
          <a:bodyPr/>
          <a:lstStyle/>
          <a:p>
            <a:r>
              <a:t>Coach</a:t>
            </a:r>
          </a:p>
        </p:txBody>
      </p:sp>
      <p:sp>
        <p:nvSpPr>
          <p:cNvPr id="6" name="Topic2Content">
            <a:extLst>
              <a:ext uri="{FF2B5EF4-FFF2-40B4-BE49-F238E27FC236}">
                <a16:creationId xmlns:a16="http://schemas.microsoft.com/office/drawing/2014/main" id="{AEF22BCB-B763-B17C-BC81-373249A71C79}"/>
              </a:ext>
            </a:extLst>
          </p:cNvPr>
          <p:cNvSpPr>
            <a:spLocks noGrp="1"/>
          </p:cNvSpPr>
          <p:nvPr>
            <p:ph sz="quarter" idx="4"/>
          </p:nvPr>
        </p:nvSpPr>
        <p:spPr/>
        <p:txBody>
          <a:bodyPr/>
          <a:lstStyle/>
          <a:p>
            <a:r>
              <a:t>Asks questions</a:t>
            </a:r>
          </a:p>
          <a:p>
            <a:r>
              <a:t>Removes obstacles</a:t>
            </a:r>
          </a:p>
          <a:p>
            <a:r>
              <a:t>Helps find answers</a:t>
            </a:r>
          </a:p>
          <a:p>
            <a:r>
              <a:t>Enables the team</a:t>
            </a:r>
          </a:p>
        </p:txBody>
      </p:sp>
    </p:spTree>
    <p:extLst>
      <p:ext uri="{BB962C8B-B14F-4D97-AF65-F5344CB8AC3E}">
        <p14:creationId xmlns:p14="http://schemas.microsoft.com/office/powerpoint/2010/main" val="221634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rPr lang="en-US" dirty="0"/>
              <a:t>Type of automated test</a:t>
            </a:r>
          </a:p>
          <a:p>
            <a:r>
              <a:rPr lang="en-US" dirty="0"/>
              <a:t>Goal:</a:t>
            </a:r>
          </a:p>
          <a:p>
            <a:pPr lvl="1"/>
            <a:r>
              <a:rPr lang="en-US" dirty="0"/>
              <a:t>Verify the behavior of an application…</a:t>
            </a:r>
          </a:p>
          <a:p>
            <a:pPr lvl="1"/>
            <a:r>
              <a:rPr lang="en-US" dirty="0"/>
              <a:t>…without requiring human involvement</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The Coaching Stance Is Generative</a:t>
            </a:r>
          </a:p>
        </p:txBody>
      </p:sp>
    </p:spTree>
    <p:extLst>
      <p:ext uri="{BB962C8B-B14F-4D97-AF65-F5344CB8AC3E}">
        <p14:creationId xmlns:p14="http://schemas.microsoft.com/office/powerpoint/2010/main" val="229474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4A8C9-E6C6-A076-3D6F-A1BADD30F37A}"/>
            </a:ext>
          </a:extLst>
        </p:cNvPr>
        <p:cNvGrpSpPr/>
        <p:nvPr/>
      </p:nvGrpSpPr>
      <p:grpSpPr>
        <a:xfrm>
          <a:off x="0" y="0"/>
          <a:ext cx="0" cy="0"/>
          <a:chOff x="0" y="0"/>
          <a:chExt cx="0" cy="0"/>
        </a:xfrm>
      </p:grpSpPr>
      <p:sp>
        <p:nvSpPr>
          <p:cNvPr id="22" name="Title">
            <a:extLst>
              <a:ext uri="{FF2B5EF4-FFF2-40B4-BE49-F238E27FC236}">
                <a16:creationId xmlns:a16="http://schemas.microsoft.com/office/drawing/2014/main" id="{7844B57C-FF81-92E0-5B7B-72774EDAB3AC}"/>
              </a:ext>
            </a:extLst>
          </p:cNvPr>
          <p:cNvSpPr>
            <a:spLocks noGrp="1"/>
          </p:cNvSpPr>
          <p:nvPr>
            <p:ph type="title"/>
          </p:nvPr>
        </p:nvSpPr>
        <p:spPr/>
        <p:txBody>
          <a:bodyPr/>
          <a:lstStyle/>
          <a:p>
            <a:r>
              <a:t>When Someone Brings You a Problem</a:t>
            </a:r>
          </a:p>
        </p:txBody>
      </p:sp>
      <p:sp>
        <p:nvSpPr>
          <p:cNvPr id="23" name="Item 1 Label">
            <a:extLst>
              <a:ext uri="{FF2B5EF4-FFF2-40B4-BE49-F238E27FC236}">
                <a16:creationId xmlns:a16="http://schemas.microsoft.com/office/drawing/2014/main" id="{995C4A6E-4A63-B9B7-06EC-1DE7919398FD}"/>
              </a:ext>
            </a:extLst>
          </p:cNvPr>
          <p:cNvSpPr>
            <a:spLocks noGrp="1"/>
          </p:cNvSpPr>
          <p:nvPr>
            <p:ph type="body" sz="quarter" idx="10"/>
          </p:nvPr>
        </p:nvSpPr>
        <p:spPr/>
        <p:txBody>
          <a:bodyPr/>
          <a:lstStyle/>
          <a:p>
            <a:r>
              <a:t>Step 1</a:t>
            </a:r>
          </a:p>
        </p:txBody>
      </p:sp>
      <p:sp>
        <p:nvSpPr>
          <p:cNvPr id="24" name="Item 1 Description">
            <a:extLst>
              <a:ext uri="{FF2B5EF4-FFF2-40B4-BE49-F238E27FC236}">
                <a16:creationId xmlns:a16="http://schemas.microsoft.com/office/drawing/2014/main" id="{A6EF7C59-0972-753F-A1F1-DC1F39E8445F}"/>
              </a:ext>
            </a:extLst>
          </p:cNvPr>
          <p:cNvSpPr>
            <a:spLocks noGrp="1"/>
          </p:cNvSpPr>
          <p:nvPr>
            <p:ph type="body" sz="quarter" idx="11"/>
          </p:nvPr>
        </p:nvSpPr>
        <p:spPr/>
        <p:txBody>
          <a:bodyPr/>
          <a:lstStyle/>
          <a:p>
            <a:r>
              <a:t>Listen fully — don't start solving</a:t>
            </a:r>
          </a:p>
        </p:txBody>
      </p:sp>
      <p:sp>
        <p:nvSpPr>
          <p:cNvPr id="25" name="Item 2 Label">
            <a:extLst>
              <a:ext uri="{FF2B5EF4-FFF2-40B4-BE49-F238E27FC236}">
                <a16:creationId xmlns:a16="http://schemas.microsoft.com/office/drawing/2014/main" id="{5AB2BACC-B377-918A-B054-9BEA5B1AA127}"/>
              </a:ext>
            </a:extLst>
          </p:cNvPr>
          <p:cNvSpPr>
            <a:spLocks noGrp="1"/>
          </p:cNvSpPr>
          <p:nvPr>
            <p:ph type="body" sz="quarter" idx="12"/>
          </p:nvPr>
        </p:nvSpPr>
        <p:spPr/>
        <p:txBody>
          <a:bodyPr/>
          <a:lstStyle/>
          <a:p>
            <a:r>
              <a:t>Step 2</a:t>
            </a:r>
          </a:p>
        </p:txBody>
      </p:sp>
      <p:sp>
        <p:nvSpPr>
          <p:cNvPr id="26" name="Item 2 Description">
            <a:extLst>
              <a:ext uri="{FF2B5EF4-FFF2-40B4-BE49-F238E27FC236}">
                <a16:creationId xmlns:a16="http://schemas.microsoft.com/office/drawing/2014/main" id="{61F1981B-92A1-1CCF-AAC3-F79FE707205F}"/>
              </a:ext>
            </a:extLst>
          </p:cNvPr>
          <p:cNvSpPr>
            <a:spLocks noGrp="1"/>
          </p:cNvSpPr>
          <p:nvPr>
            <p:ph type="body" sz="quarter" idx="13"/>
          </p:nvPr>
        </p:nvSpPr>
        <p:spPr/>
        <p:txBody>
          <a:bodyPr/>
          <a:lstStyle/>
          <a:p>
            <a:r>
              <a:t>"What do you think we should do?"</a:t>
            </a:r>
          </a:p>
        </p:txBody>
      </p:sp>
      <p:sp>
        <p:nvSpPr>
          <p:cNvPr id="27" name="Item 3 Label">
            <a:extLst>
              <a:ext uri="{FF2B5EF4-FFF2-40B4-BE49-F238E27FC236}">
                <a16:creationId xmlns:a16="http://schemas.microsoft.com/office/drawing/2014/main" id="{A15E45C9-1929-8058-E4EB-0B85F04B4065}"/>
              </a:ext>
            </a:extLst>
          </p:cNvPr>
          <p:cNvSpPr>
            <a:spLocks noGrp="1"/>
          </p:cNvSpPr>
          <p:nvPr>
            <p:ph type="body" sz="quarter" idx="14"/>
          </p:nvPr>
        </p:nvSpPr>
        <p:spPr/>
        <p:txBody>
          <a:bodyPr/>
          <a:lstStyle/>
          <a:p>
            <a:r>
              <a:t>Step 3</a:t>
            </a:r>
          </a:p>
        </p:txBody>
      </p:sp>
      <p:sp>
        <p:nvSpPr>
          <p:cNvPr id="28" name="Item 3 Description">
            <a:extLst>
              <a:ext uri="{FF2B5EF4-FFF2-40B4-BE49-F238E27FC236}">
                <a16:creationId xmlns:a16="http://schemas.microsoft.com/office/drawing/2014/main" id="{3D17FF9F-03EC-0471-737D-F12CE9144CA2}"/>
              </a:ext>
            </a:extLst>
          </p:cNvPr>
          <p:cNvSpPr>
            <a:spLocks noGrp="1"/>
          </p:cNvSpPr>
          <p:nvPr>
            <p:ph type="body" sz="quarter" idx="15"/>
          </p:nvPr>
        </p:nvSpPr>
        <p:spPr/>
        <p:txBody>
          <a:bodyPr/>
          <a:lstStyle/>
          <a:p>
            <a:r>
              <a:t>"What have you already tried?"</a:t>
            </a:r>
          </a:p>
        </p:txBody>
      </p:sp>
      <p:sp>
        <p:nvSpPr>
          <p:cNvPr id="29" name="Item 4 Label">
            <a:extLst>
              <a:ext uri="{FF2B5EF4-FFF2-40B4-BE49-F238E27FC236}">
                <a16:creationId xmlns:a16="http://schemas.microsoft.com/office/drawing/2014/main" id="{49143CE7-6E3C-992F-91BA-528899F7D330}"/>
              </a:ext>
            </a:extLst>
          </p:cNvPr>
          <p:cNvSpPr>
            <a:spLocks noGrp="1"/>
          </p:cNvSpPr>
          <p:nvPr>
            <p:ph type="body" sz="quarter" idx="16"/>
          </p:nvPr>
        </p:nvSpPr>
        <p:spPr/>
        <p:txBody>
          <a:bodyPr/>
          <a:lstStyle/>
          <a:p>
            <a:r>
              <a:t>Step 4</a:t>
            </a:r>
          </a:p>
        </p:txBody>
      </p:sp>
      <p:sp>
        <p:nvSpPr>
          <p:cNvPr id="30" name="Item 4 Description">
            <a:extLst>
              <a:ext uri="{FF2B5EF4-FFF2-40B4-BE49-F238E27FC236}">
                <a16:creationId xmlns:a16="http://schemas.microsoft.com/office/drawing/2014/main" id="{5C2F028C-2EA5-8C20-9025-D06B7CBE6E73}"/>
              </a:ext>
            </a:extLst>
          </p:cNvPr>
          <p:cNvSpPr>
            <a:spLocks noGrp="1"/>
          </p:cNvSpPr>
          <p:nvPr>
            <p:ph type="body" sz="quarter" idx="17"/>
          </p:nvPr>
        </p:nvSpPr>
        <p:spPr/>
        <p:txBody>
          <a:bodyPr/>
          <a:lstStyle/>
          <a:p>
            <a:r>
              <a:t>"What do you need from me?"</a:t>
            </a:r>
          </a:p>
        </p:txBody>
      </p:sp>
      <p:sp>
        <p:nvSpPr>
          <p:cNvPr id="31" name="Item 5 Label">
            <a:extLst>
              <a:ext uri="{FF2B5EF4-FFF2-40B4-BE49-F238E27FC236}">
                <a16:creationId xmlns:a16="http://schemas.microsoft.com/office/drawing/2014/main" id="{1D2FE282-0680-9CB2-3C06-96F9F8FE56F6}"/>
              </a:ext>
            </a:extLst>
          </p:cNvPr>
          <p:cNvSpPr>
            <a:spLocks noGrp="1"/>
          </p:cNvSpPr>
          <p:nvPr>
            <p:ph type="body" sz="quarter" idx="18"/>
          </p:nvPr>
        </p:nvSpPr>
        <p:spPr/>
        <p:txBody>
          <a:bodyPr/>
          <a:lstStyle/>
          <a:p>
            <a:r>
              <a:t>Step 5</a:t>
            </a:r>
          </a:p>
        </p:txBody>
      </p:sp>
      <p:sp>
        <p:nvSpPr>
          <p:cNvPr id="32" name="Item 5 Description">
            <a:extLst>
              <a:ext uri="{FF2B5EF4-FFF2-40B4-BE49-F238E27FC236}">
                <a16:creationId xmlns:a16="http://schemas.microsoft.com/office/drawing/2014/main" id="{058079DB-477A-EA20-2BFB-689006F2BE9A}"/>
              </a:ext>
            </a:extLst>
          </p:cNvPr>
          <p:cNvSpPr>
            <a:spLocks noGrp="1"/>
          </p:cNvSpPr>
          <p:nvPr>
            <p:ph type="body" sz="quarter" idx="19"/>
          </p:nvPr>
        </p:nvSpPr>
        <p:spPr/>
        <p:txBody>
          <a:bodyPr/>
          <a:lstStyle/>
          <a:p>
            <a:r>
              <a:t>THEN offer help if needed</a:t>
            </a:r>
          </a:p>
        </p:txBody>
      </p:sp>
    </p:spTree>
    <p:extLst>
      <p:ext uri="{BB962C8B-B14F-4D97-AF65-F5344CB8AC3E}">
        <p14:creationId xmlns:p14="http://schemas.microsoft.com/office/powerpoint/2010/main" val="309342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90C7DFF-FBC7-D18D-FDA3-91D03BC63055}"/>
              </a:ext>
            </a:extLst>
          </p:cNvPr>
          <p:cNvSpPr>
            <a:spLocks noGrp="1"/>
          </p:cNvSpPr>
          <p:nvPr>
            <p:ph type="title"/>
          </p:nvPr>
        </p:nvSpPr>
        <p:spPr/>
        <p:txBody>
          <a:bodyPr/>
          <a:lstStyle/>
          <a:p>
            <a:r>
              <a:t>Status Meetings vs Problem-Solving Meetings</a:t>
            </a:r>
          </a:p>
        </p:txBody>
      </p:sp>
      <p:sp>
        <p:nvSpPr>
          <p:cNvPr id="3" name="Topic1Title">
            <a:extLst>
              <a:ext uri="{FF2B5EF4-FFF2-40B4-BE49-F238E27FC236}">
                <a16:creationId xmlns:a16="http://schemas.microsoft.com/office/drawing/2014/main" id="{B648BB52-C4BB-4549-A0DA-47A40C102A7B}"/>
              </a:ext>
            </a:extLst>
          </p:cNvPr>
          <p:cNvSpPr>
            <a:spLocks noGrp="1"/>
          </p:cNvSpPr>
          <p:nvPr>
            <p:ph type="body" idx="1"/>
          </p:nvPr>
        </p:nvSpPr>
        <p:spPr/>
        <p:txBody>
          <a:bodyPr/>
          <a:lstStyle/>
          <a:p>
            <a:r>
              <a:t>Status Meeting</a:t>
            </a:r>
          </a:p>
        </p:txBody>
      </p:sp>
      <p:sp>
        <p:nvSpPr>
          <p:cNvPr id="4" name="Topic1Content">
            <a:extLst>
              <a:ext uri="{FF2B5EF4-FFF2-40B4-BE49-F238E27FC236}">
                <a16:creationId xmlns:a16="http://schemas.microsoft.com/office/drawing/2014/main" id="{9D0BF497-AEBC-2272-22CD-8DAA3C995D64}"/>
              </a:ext>
            </a:extLst>
          </p:cNvPr>
          <p:cNvSpPr>
            <a:spLocks noGrp="1"/>
          </p:cNvSpPr>
          <p:nvPr>
            <p:ph sz="half" idx="2"/>
          </p:nvPr>
        </p:nvSpPr>
        <p:spPr/>
        <p:txBody>
          <a:bodyPr/>
          <a:lstStyle/>
          <a:p>
            <a:r>
              <a:t>"What did you do yesterday?"</a:t>
            </a:r>
          </a:p>
          <a:p>
            <a:r>
              <a:t>Accountability theater</a:t>
            </a:r>
          </a:p>
          <a:p>
            <a:r>
              <a:t>Often a symptom of trust issues</a:t>
            </a:r>
          </a:p>
        </p:txBody>
      </p:sp>
      <p:sp>
        <p:nvSpPr>
          <p:cNvPr id="5" name="Topic2Title">
            <a:extLst>
              <a:ext uri="{FF2B5EF4-FFF2-40B4-BE49-F238E27FC236}">
                <a16:creationId xmlns:a16="http://schemas.microsoft.com/office/drawing/2014/main" id="{A5BAAF5A-1BAF-A9A4-5C7A-E68D1BDA552D}"/>
              </a:ext>
            </a:extLst>
          </p:cNvPr>
          <p:cNvSpPr>
            <a:spLocks noGrp="1"/>
          </p:cNvSpPr>
          <p:nvPr>
            <p:ph type="body" sz="quarter" idx="3"/>
          </p:nvPr>
        </p:nvSpPr>
        <p:spPr/>
        <p:txBody>
          <a:bodyPr/>
          <a:lstStyle/>
          <a:p>
            <a:r>
              <a:t>Problem-Solving Meeting</a:t>
            </a:r>
          </a:p>
        </p:txBody>
      </p:sp>
      <p:sp>
        <p:nvSpPr>
          <p:cNvPr id="6" name="Topic2Content">
            <a:extLst>
              <a:ext uri="{FF2B5EF4-FFF2-40B4-BE49-F238E27FC236}">
                <a16:creationId xmlns:a16="http://schemas.microsoft.com/office/drawing/2014/main" id="{AEF22BCB-B763-B17C-BC81-373249A71C79}"/>
              </a:ext>
            </a:extLst>
          </p:cNvPr>
          <p:cNvSpPr>
            <a:spLocks noGrp="1"/>
          </p:cNvSpPr>
          <p:nvPr>
            <p:ph sz="quarter" idx="4"/>
          </p:nvPr>
        </p:nvSpPr>
        <p:spPr/>
        <p:txBody>
          <a:bodyPr/>
          <a:lstStyle/>
          <a:p>
            <a:r>
              <a:t>"What's blocking you?"</a:t>
            </a:r>
          </a:p>
          <a:p>
            <a:r>
              <a:t>Collaboration over reporting</a:t>
            </a:r>
          </a:p>
          <a:p>
            <a:r>
              <a:t>Builds trust through action</a:t>
            </a:r>
          </a:p>
        </p:txBody>
      </p:sp>
    </p:spTree>
    <p:extLst>
      <p:ext uri="{BB962C8B-B14F-4D97-AF65-F5344CB8AC3E}">
        <p14:creationId xmlns:p14="http://schemas.microsoft.com/office/powerpoint/2010/main" val="221634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rPr lang="en-US" dirty="0"/>
              <a:t>Type of automated test</a:t>
            </a:r>
          </a:p>
          <a:p>
            <a:r>
              <a:rPr lang="en-US" dirty="0"/>
              <a:t>Goal:</a:t>
            </a:r>
          </a:p>
          <a:p>
            <a:pPr lvl="1"/>
            <a:r>
              <a:rPr lang="en-US" dirty="0"/>
              <a:t>Verify the behavior of an application…</a:t>
            </a:r>
          </a:p>
          <a:p>
            <a:pPr lvl="1"/>
            <a:r>
              <a:rPr lang="en-US" dirty="0"/>
              <a:t>…without requiring human involvement</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Difficult Conversations Don't Age Well</a:t>
            </a:r>
          </a:p>
        </p:txBody>
      </p:sp>
    </p:spTree>
    <p:extLst>
      <p:ext uri="{BB962C8B-B14F-4D97-AF65-F5344CB8AC3E}">
        <p14:creationId xmlns:p14="http://schemas.microsoft.com/office/powerpoint/2010/main" val="229474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33E2FBB6-645E-8EF5-CF11-435BC4803D97}"/>
              </a:ext>
            </a:extLst>
          </p:cNvPr>
          <p:cNvSpPr>
            <a:spLocks noGrp="1"/>
          </p:cNvSpPr>
          <p:nvPr>
            <p:ph type="title"/>
          </p:nvPr>
        </p:nvSpPr>
        <p:spPr/>
        <p:txBody>
          <a:bodyPr/>
          <a:lstStyle/>
          <a:p>
            <a:r>
              <a:t>The Difficult Conversation Framework</a:t>
            </a:r>
          </a:p>
        </p:txBody>
      </p:sp>
      <p:sp>
        <p:nvSpPr>
          <p:cNvPr id="10" name="Item 1 Label">
            <a:extLst>
              <a:ext uri="{FF2B5EF4-FFF2-40B4-BE49-F238E27FC236}">
                <a16:creationId xmlns:a16="http://schemas.microsoft.com/office/drawing/2014/main" id="{1A8CEFD3-DF30-3BAD-69D4-E3B3B9EF5881}"/>
              </a:ext>
            </a:extLst>
          </p:cNvPr>
          <p:cNvSpPr>
            <a:spLocks noGrp="1"/>
          </p:cNvSpPr>
          <p:nvPr>
            <p:ph type="body" sz="quarter" idx="10"/>
          </p:nvPr>
        </p:nvSpPr>
        <p:spPr/>
        <p:txBody>
          <a:bodyPr/>
          <a:lstStyle/>
          <a:p>
            <a:r>
              <a:t>Observe</a:t>
            </a:r>
          </a:p>
        </p:txBody>
      </p:sp>
      <p:sp>
        <p:nvSpPr>
          <p:cNvPr id="11" name="Item 1 Description">
            <a:extLst>
              <a:ext uri="{FF2B5EF4-FFF2-40B4-BE49-F238E27FC236}">
                <a16:creationId xmlns:a16="http://schemas.microsoft.com/office/drawing/2014/main" id="{118EB846-04F6-4361-676B-F15037992868}"/>
              </a:ext>
            </a:extLst>
          </p:cNvPr>
          <p:cNvSpPr>
            <a:spLocks noGrp="1"/>
          </p:cNvSpPr>
          <p:nvPr>
            <p:ph type="body" sz="quarter" idx="11"/>
          </p:nvPr>
        </p:nvSpPr>
        <p:spPr/>
        <p:txBody>
          <a:bodyPr>
            <a:noAutofit/>
          </a:bodyPr>
          <a:lstStyle/>
          <a:p>
            <a:r>
              <a:rPr sz="1800" dirty="0"/>
              <a:t>State what you observed — facts, not interpretation</a:t>
            </a:r>
          </a:p>
        </p:txBody>
      </p:sp>
      <p:sp>
        <p:nvSpPr>
          <p:cNvPr id="12" name="Item 2 Label">
            <a:extLst>
              <a:ext uri="{FF2B5EF4-FFF2-40B4-BE49-F238E27FC236}">
                <a16:creationId xmlns:a16="http://schemas.microsoft.com/office/drawing/2014/main" id="{6A053F76-6C97-99CC-D482-8D36AF854532}"/>
              </a:ext>
            </a:extLst>
          </p:cNvPr>
          <p:cNvSpPr>
            <a:spLocks noGrp="1"/>
          </p:cNvSpPr>
          <p:nvPr>
            <p:ph type="body" sz="quarter" idx="12"/>
          </p:nvPr>
        </p:nvSpPr>
        <p:spPr/>
        <p:txBody>
          <a:bodyPr/>
          <a:lstStyle/>
          <a:p>
            <a:r>
              <a:t>Impact</a:t>
            </a:r>
          </a:p>
        </p:txBody>
      </p:sp>
      <p:sp>
        <p:nvSpPr>
          <p:cNvPr id="13" name="Item 2 Description">
            <a:extLst>
              <a:ext uri="{FF2B5EF4-FFF2-40B4-BE49-F238E27FC236}">
                <a16:creationId xmlns:a16="http://schemas.microsoft.com/office/drawing/2014/main" id="{2E499EF8-41C1-BA46-9680-1B1F5256094D}"/>
              </a:ext>
            </a:extLst>
          </p:cNvPr>
          <p:cNvSpPr>
            <a:spLocks noGrp="1"/>
          </p:cNvSpPr>
          <p:nvPr>
            <p:ph type="body" sz="quarter" idx="13"/>
          </p:nvPr>
        </p:nvSpPr>
        <p:spPr/>
        <p:txBody>
          <a:bodyPr>
            <a:noAutofit/>
          </a:bodyPr>
          <a:lstStyle/>
          <a:p>
            <a:r>
              <a:rPr sz="1800" dirty="0"/>
              <a:t>Share the impact — on you, team, or project</a:t>
            </a:r>
          </a:p>
        </p:txBody>
      </p:sp>
      <p:sp>
        <p:nvSpPr>
          <p:cNvPr id="14" name="Item 3 Label">
            <a:extLst>
              <a:ext uri="{FF2B5EF4-FFF2-40B4-BE49-F238E27FC236}">
                <a16:creationId xmlns:a16="http://schemas.microsoft.com/office/drawing/2014/main" id="{BCB447A2-99E8-1B23-29B0-EB3FF919FEF4}"/>
              </a:ext>
            </a:extLst>
          </p:cNvPr>
          <p:cNvSpPr>
            <a:spLocks noGrp="1"/>
          </p:cNvSpPr>
          <p:nvPr>
            <p:ph type="body" sz="quarter" idx="14"/>
          </p:nvPr>
        </p:nvSpPr>
        <p:spPr/>
        <p:txBody>
          <a:bodyPr/>
          <a:lstStyle/>
          <a:p>
            <a:r>
              <a:t>Ask</a:t>
            </a:r>
          </a:p>
        </p:txBody>
      </p:sp>
      <p:sp>
        <p:nvSpPr>
          <p:cNvPr id="15" name="Item 3 Description">
            <a:extLst>
              <a:ext uri="{FF2B5EF4-FFF2-40B4-BE49-F238E27FC236}">
                <a16:creationId xmlns:a16="http://schemas.microsoft.com/office/drawing/2014/main" id="{FE45DC7A-3E0F-3C3E-5847-04C73A4CE96B}"/>
              </a:ext>
            </a:extLst>
          </p:cNvPr>
          <p:cNvSpPr>
            <a:spLocks noGrp="1"/>
          </p:cNvSpPr>
          <p:nvPr>
            <p:ph type="body" sz="quarter" idx="15"/>
          </p:nvPr>
        </p:nvSpPr>
        <p:spPr/>
        <p:txBody>
          <a:bodyPr>
            <a:noAutofit/>
          </a:bodyPr>
          <a:lstStyle/>
          <a:p>
            <a:r>
              <a:rPr sz="1800"/>
              <a:t>Ask for their perspective — you might be wrong</a:t>
            </a:r>
          </a:p>
        </p:txBody>
      </p:sp>
      <p:sp>
        <p:nvSpPr>
          <p:cNvPr id="16" name="Item 4 Label">
            <a:extLst>
              <a:ext uri="{FF2B5EF4-FFF2-40B4-BE49-F238E27FC236}">
                <a16:creationId xmlns:a16="http://schemas.microsoft.com/office/drawing/2014/main" id="{79D6B772-788A-4A14-E5EF-753B3FC9C216}"/>
              </a:ext>
            </a:extLst>
          </p:cNvPr>
          <p:cNvSpPr>
            <a:spLocks noGrp="1"/>
          </p:cNvSpPr>
          <p:nvPr>
            <p:ph type="body" sz="quarter" idx="16"/>
          </p:nvPr>
        </p:nvSpPr>
        <p:spPr/>
        <p:txBody>
          <a:bodyPr/>
          <a:lstStyle/>
          <a:p>
            <a:r>
              <a:t>Agree</a:t>
            </a:r>
          </a:p>
        </p:txBody>
      </p:sp>
      <p:sp>
        <p:nvSpPr>
          <p:cNvPr id="17" name="Item 4 Description">
            <a:extLst>
              <a:ext uri="{FF2B5EF4-FFF2-40B4-BE49-F238E27FC236}">
                <a16:creationId xmlns:a16="http://schemas.microsoft.com/office/drawing/2014/main" id="{94074C4A-A26B-1383-3689-14DDAABCCD67}"/>
              </a:ext>
            </a:extLst>
          </p:cNvPr>
          <p:cNvSpPr>
            <a:spLocks noGrp="1"/>
          </p:cNvSpPr>
          <p:nvPr>
            <p:ph type="body" sz="quarter" idx="17"/>
          </p:nvPr>
        </p:nvSpPr>
        <p:spPr/>
        <p:txBody>
          <a:bodyPr>
            <a:noAutofit/>
          </a:bodyPr>
          <a:lstStyle/>
          <a:p>
            <a:r>
              <a:rPr sz="1800"/>
              <a:t>Agree on next steps — together</a:t>
            </a:r>
          </a:p>
        </p:txBody>
      </p:sp>
    </p:spTree>
    <p:extLst>
      <p:ext uri="{BB962C8B-B14F-4D97-AF65-F5344CB8AC3E}">
        <p14:creationId xmlns:p14="http://schemas.microsoft.com/office/powerpoint/2010/main" val="305259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EAFD0FD4-6D7A-48F9-DAE9-474EF7F344D3}"/>
              </a:ext>
            </a:extLst>
          </p:cNvPr>
          <p:cNvSpPr>
            <a:spLocks noGrp="1"/>
          </p:cNvSpPr>
          <p:nvPr>
            <p:ph type="body" sz="quarter" idx="12"/>
          </p:nvPr>
        </p:nvSpPr>
        <p:spPr/>
        <p:txBody>
          <a:bodyPr/>
          <a:lstStyle/>
          <a:p>
            <a:r>
              <a:t>Sometimes there's a lot you can do</a:t>
            </a:r>
          </a:p>
          <a:p>
            <a:r>
              <a:t>Sometimes you just need to BE with them</a:t>
            </a:r>
          </a:p>
          <a:p>
            <a:r>
              <a:t>Presence can be the solution</a:t>
            </a:r>
          </a:p>
          <a:p>
            <a:r>
              <a:t>Resist the urge to solve</a:t>
            </a:r>
          </a:p>
        </p:txBody>
      </p:sp>
      <p:sp>
        <p:nvSpPr>
          <p:cNvPr id="8" name="Title">
            <a:extLst>
              <a:ext uri="{FF2B5EF4-FFF2-40B4-BE49-F238E27FC236}">
                <a16:creationId xmlns:a16="http://schemas.microsoft.com/office/drawing/2014/main" id="{65A915BA-74C5-6072-9DB4-430CE99997F7}"/>
              </a:ext>
            </a:extLst>
          </p:cNvPr>
          <p:cNvSpPr>
            <a:spLocks noGrp="1"/>
          </p:cNvSpPr>
          <p:nvPr>
            <p:ph sz="quarter" idx="14"/>
          </p:nvPr>
        </p:nvSpPr>
        <p:spPr/>
        <p:txBody>
          <a:bodyPr/>
          <a:lstStyle/>
          <a:p>
            <a:r>
              <a:t>When Someone Is Upset</a:t>
            </a:r>
          </a:p>
        </p:txBody>
      </p:sp>
    </p:spTree>
    <p:extLst>
      <p:ext uri="{BB962C8B-B14F-4D97-AF65-F5344CB8AC3E}">
        <p14:creationId xmlns:p14="http://schemas.microsoft.com/office/powerpoint/2010/main" val="22947433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day">
      <a:majorFont>
        <a:latin typeface="Acumin Pro Semibold"/>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5510</TotalTime>
  <Words>2541</Words>
  <Application>Microsoft Office PowerPoint</Application>
  <PresentationFormat>Widescreen</PresentationFormat>
  <Paragraphs>258</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Acumin Pro</vt:lpstr>
      <vt:lpstr>Acumin Pro Semibold</vt:lpstr>
      <vt:lpstr>Aptos</vt:lpstr>
      <vt:lpstr>Arial</vt:lpstr>
      <vt:lpstr>Calibri</vt:lpstr>
      <vt:lpstr>Courier New</vt:lpstr>
      <vt:lpstr>Gotham Medium</vt:lpstr>
      <vt:lpstr>Segoe UI</vt:lpstr>
      <vt:lpstr>1_Office Theme</vt:lpstr>
      <vt:lpstr>Module 6: Coaching &amp; Difficult Conversations</vt:lpstr>
      <vt:lpstr>PowerPoint Presentation</vt:lpstr>
      <vt:lpstr>Coach vs Manager</vt:lpstr>
      <vt:lpstr>PowerPoint Presentation</vt:lpstr>
      <vt:lpstr>When Someone Brings You a Problem</vt:lpstr>
      <vt:lpstr>Status Meetings vs Problem-Solving Meetings</vt:lpstr>
      <vt:lpstr>PowerPoint Presentation</vt:lpstr>
      <vt:lpstr>The Difficult Conversation Framework</vt:lpstr>
      <vt:lpstr>PowerPoint Presentation</vt:lpstr>
      <vt:lpstr>PowerPoint Presentation</vt:lpstr>
      <vt:lpstr>PowerPoint Presentation</vt:lpstr>
      <vt:lpstr>Sometimes Slower Is Faster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Day</dc:creator>
  <cp:lastModifiedBy>Ben Day</cp:lastModifiedBy>
  <cp:revision>228</cp:revision>
  <dcterms:created xsi:type="dcterms:W3CDTF">2016-10-27T16:21:59Z</dcterms:created>
  <dcterms:modified xsi:type="dcterms:W3CDTF">2026-03-06T22:23:28Z</dcterms:modified>
</cp:coreProperties>
</file>