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72"/>
  </p:notesMasterIdLst>
  <p:sldIdLst>
    <p:sldId id="532" r:id="rId2"/>
    <p:sldId id="547" r:id="rId3"/>
    <p:sldId id="483" r:id="rId4"/>
    <p:sldId id="548" r:id="rId5"/>
    <p:sldId id="424" r:id="rId6"/>
    <p:sldId id="425" r:id="rId7"/>
    <p:sldId id="426" r:id="rId8"/>
    <p:sldId id="427" r:id="rId9"/>
    <p:sldId id="534" r:id="rId10"/>
    <p:sldId id="428" r:id="rId11"/>
    <p:sldId id="533" r:id="rId12"/>
    <p:sldId id="429" r:id="rId13"/>
    <p:sldId id="536" r:id="rId14"/>
    <p:sldId id="432" r:id="rId15"/>
    <p:sldId id="537" r:id="rId16"/>
    <p:sldId id="434" r:id="rId17"/>
    <p:sldId id="435" r:id="rId18"/>
    <p:sldId id="436" r:id="rId19"/>
    <p:sldId id="437" r:id="rId20"/>
    <p:sldId id="438" r:id="rId21"/>
    <p:sldId id="538" r:id="rId22"/>
    <p:sldId id="439" r:id="rId23"/>
    <p:sldId id="440" r:id="rId24"/>
    <p:sldId id="441" r:id="rId25"/>
    <p:sldId id="539" r:id="rId26"/>
    <p:sldId id="442" r:id="rId27"/>
    <p:sldId id="443" r:id="rId28"/>
    <p:sldId id="444" r:id="rId29"/>
    <p:sldId id="445" r:id="rId30"/>
    <p:sldId id="540" r:id="rId31"/>
    <p:sldId id="446" r:id="rId32"/>
    <p:sldId id="447" r:id="rId33"/>
    <p:sldId id="448" r:id="rId34"/>
    <p:sldId id="449" r:id="rId35"/>
    <p:sldId id="541" r:id="rId36"/>
    <p:sldId id="451" r:id="rId37"/>
    <p:sldId id="453" r:id="rId38"/>
    <p:sldId id="454" r:id="rId39"/>
    <p:sldId id="542" r:id="rId40"/>
    <p:sldId id="455" r:id="rId41"/>
    <p:sldId id="456" r:id="rId42"/>
    <p:sldId id="457" r:id="rId43"/>
    <p:sldId id="458" r:id="rId44"/>
    <p:sldId id="459" r:id="rId45"/>
    <p:sldId id="460" r:id="rId46"/>
    <p:sldId id="461" r:id="rId47"/>
    <p:sldId id="543" r:id="rId48"/>
    <p:sldId id="463" r:id="rId49"/>
    <p:sldId id="464" r:id="rId50"/>
    <p:sldId id="465" r:id="rId51"/>
    <p:sldId id="466" r:id="rId52"/>
    <p:sldId id="467" r:id="rId53"/>
    <p:sldId id="468" r:id="rId54"/>
    <p:sldId id="469" r:id="rId55"/>
    <p:sldId id="470" r:id="rId56"/>
    <p:sldId id="471" r:id="rId57"/>
    <p:sldId id="473" r:id="rId58"/>
    <p:sldId id="545" r:id="rId59"/>
    <p:sldId id="544" r:id="rId60"/>
    <p:sldId id="546" r:id="rId61"/>
    <p:sldId id="472" r:id="rId62"/>
    <p:sldId id="474" r:id="rId63"/>
    <p:sldId id="549" r:id="rId64"/>
    <p:sldId id="363" r:id="rId65"/>
    <p:sldId id="477" r:id="rId66"/>
    <p:sldId id="478" r:id="rId67"/>
    <p:sldId id="479" r:id="rId68"/>
    <p:sldId id="480" r:id="rId69"/>
    <p:sldId id="481" r:id="rId70"/>
    <p:sldId id="48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487B91-BA6B-3342-8671-FE1EB3A0EA86}">
          <p14:sldIdLst>
            <p14:sldId id="532"/>
            <p14:sldId id="547"/>
            <p14:sldId id="483"/>
            <p14:sldId id="548"/>
            <p14:sldId id="424"/>
            <p14:sldId id="425"/>
            <p14:sldId id="426"/>
            <p14:sldId id="427"/>
            <p14:sldId id="534"/>
            <p14:sldId id="428"/>
            <p14:sldId id="533"/>
            <p14:sldId id="429"/>
            <p14:sldId id="536"/>
            <p14:sldId id="432"/>
            <p14:sldId id="537"/>
            <p14:sldId id="434"/>
            <p14:sldId id="435"/>
            <p14:sldId id="436"/>
            <p14:sldId id="437"/>
            <p14:sldId id="438"/>
            <p14:sldId id="538"/>
            <p14:sldId id="439"/>
            <p14:sldId id="440"/>
            <p14:sldId id="441"/>
            <p14:sldId id="539"/>
            <p14:sldId id="442"/>
            <p14:sldId id="443"/>
            <p14:sldId id="444"/>
            <p14:sldId id="445"/>
            <p14:sldId id="540"/>
            <p14:sldId id="446"/>
            <p14:sldId id="447"/>
            <p14:sldId id="448"/>
            <p14:sldId id="449"/>
            <p14:sldId id="541"/>
            <p14:sldId id="451"/>
            <p14:sldId id="453"/>
            <p14:sldId id="454"/>
            <p14:sldId id="542"/>
            <p14:sldId id="455"/>
            <p14:sldId id="456"/>
            <p14:sldId id="457"/>
            <p14:sldId id="458"/>
            <p14:sldId id="459"/>
            <p14:sldId id="460"/>
            <p14:sldId id="461"/>
            <p14:sldId id="543"/>
            <p14:sldId id="463"/>
            <p14:sldId id="464"/>
            <p14:sldId id="465"/>
            <p14:sldId id="466"/>
            <p14:sldId id="467"/>
            <p14:sldId id="468"/>
            <p14:sldId id="469"/>
            <p14:sldId id="470"/>
            <p14:sldId id="471"/>
            <p14:sldId id="473"/>
            <p14:sldId id="545"/>
            <p14:sldId id="544"/>
            <p14:sldId id="546"/>
            <p14:sldId id="472"/>
          </p14:sldIdLst>
        </p14:section>
        <p14:section name="Outro" id="{1B0F4C51-9BCF-0249-9BF2-C5E0A874A030}">
          <p14:sldIdLst>
            <p14:sldId id="474"/>
            <p14:sldId id="549"/>
            <p14:sldId id="363"/>
          </p14:sldIdLst>
        </p14:section>
        <p14:section name="Bonus Content" id="{DF2EDC64-BEF8-5448-BE0B-92D011EF307F}">
          <p14:sldIdLst>
            <p14:sldId id="477"/>
            <p14:sldId id="478"/>
            <p14:sldId id="479"/>
            <p14:sldId id="480"/>
            <p14:sldId id="481"/>
            <p14:sldId id="4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0072BB"/>
    <a:srgbClr val="BCBDB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E3A55-E76B-4047-AA00-02EC7B09C25A}" v="129" dt="2025-10-01T14:16:09.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7" autoAdjust="0"/>
    <p:restoredTop sz="67310"/>
  </p:normalViewPr>
  <p:slideViewPr>
    <p:cSldViewPr snapToGrid="0">
      <p:cViewPr varScale="1">
        <p:scale>
          <a:sx n="85" d="100"/>
          <a:sy n="85" d="100"/>
        </p:scale>
        <p:origin x="1728" y="464"/>
      </p:cViewPr>
      <p:guideLst>
        <p:guide orient="horz" pos="2160"/>
        <p:guide pos="3840"/>
      </p:guideLst>
    </p:cSldViewPr>
  </p:slideViewPr>
  <p:notesTextViewPr>
    <p:cViewPr>
      <p:scale>
        <a:sx n="3" d="2"/>
        <a:sy n="3" d="2"/>
      </p:scale>
      <p:origin x="0" y="0"/>
    </p:cViewPr>
  </p:notesTextViewPr>
  <p:sorterViewPr>
    <p:cViewPr varScale="1">
      <p:scale>
        <a:sx n="1" d="1"/>
        <a:sy n="1" d="1"/>
      </p:scale>
      <p:origin x="0" y="-18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Day" userId="0d2be0ee-2f4a-49c4-b19c-7ff56a361205" providerId="ADAL" clId="{CCE0E334-2389-47D6-BA4F-7BB94C8AB683}"/>
    <pc:docChg chg="undo custSel addSld delSld modSld sldOrd modMainMaster addSection modSection">
      <pc:chgData name="Ben Day" userId="0d2be0ee-2f4a-49c4-b19c-7ff56a361205" providerId="ADAL" clId="{CCE0E334-2389-47D6-BA4F-7BB94C8AB683}" dt="2025-10-01T14:18:20.988" v="305"/>
      <pc:docMkLst>
        <pc:docMk/>
      </pc:docMkLst>
      <pc:sldChg chg="modSp mod">
        <pc:chgData name="Ben Day" userId="0d2be0ee-2f4a-49c4-b19c-7ff56a361205" providerId="ADAL" clId="{CCE0E334-2389-47D6-BA4F-7BB94C8AB683}" dt="2025-10-01T13:25:51.200" v="182" actId="14826"/>
        <pc:sldMkLst>
          <pc:docMk/>
          <pc:sldMk cId="4233909078" sldId="345"/>
        </pc:sldMkLst>
        <pc:picChg chg="mod">
          <ac:chgData name="Ben Day" userId="0d2be0ee-2f4a-49c4-b19c-7ff56a361205" providerId="ADAL" clId="{CCE0E334-2389-47D6-BA4F-7BB94C8AB683}" dt="2025-10-01T13:25:51.200" v="182" actId="14826"/>
          <ac:picMkLst>
            <pc:docMk/>
            <pc:sldMk cId="4233909078" sldId="345"/>
            <ac:picMk id="6" creationId="{65E6C2B8-8688-C494-6D33-0486249B5B45}"/>
          </ac:picMkLst>
        </pc:picChg>
      </pc:sldChg>
      <pc:sldChg chg="modSp mod">
        <pc:chgData name="Ben Day" userId="0d2be0ee-2f4a-49c4-b19c-7ff56a361205" providerId="ADAL" clId="{CCE0E334-2389-47D6-BA4F-7BB94C8AB683}" dt="2025-10-01T13:26:15.005" v="183" actId="14826"/>
        <pc:sldMkLst>
          <pc:docMk/>
          <pc:sldMk cId="4224819951" sldId="386"/>
        </pc:sldMkLst>
        <pc:picChg chg="mod">
          <ac:chgData name="Ben Day" userId="0d2be0ee-2f4a-49c4-b19c-7ff56a361205" providerId="ADAL" clId="{CCE0E334-2389-47D6-BA4F-7BB94C8AB683}" dt="2025-10-01T13:26:15.005" v="183" actId="14826"/>
          <ac:picMkLst>
            <pc:docMk/>
            <pc:sldMk cId="4224819951" sldId="386"/>
            <ac:picMk id="6" creationId="{00000000-0000-0000-0000-000000000000}"/>
          </ac:picMkLst>
        </pc:picChg>
      </pc:sldChg>
      <pc:sldChg chg="addSp delSp modSp new mod modClrScheme chgLayout">
        <pc:chgData name="Ben Day" userId="0d2be0ee-2f4a-49c4-b19c-7ff56a361205" providerId="ADAL" clId="{CCE0E334-2389-47D6-BA4F-7BB94C8AB683}" dt="2025-10-01T13:31:24.742" v="203" actId="962"/>
        <pc:sldMkLst>
          <pc:docMk/>
          <pc:sldMk cId="287990960" sldId="398"/>
        </pc:sldMkLst>
        <pc:spChg chg="del mod ord">
          <ac:chgData name="Ben Day" userId="0d2be0ee-2f4a-49c4-b19c-7ff56a361205" providerId="ADAL" clId="{CCE0E334-2389-47D6-BA4F-7BB94C8AB683}" dt="2025-10-01T13:30:29.226" v="200" actId="700"/>
          <ac:spMkLst>
            <pc:docMk/>
            <pc:sldMk cId="287990960" sldId="398"/>
            <ac:spMk id="2" creationId="{6C242E21-26C9-4B69-6A70-E402C8EF362F}"/>
          </ac:spMkLst>
        </pc:spChg>
        <pc:spChg chg="del mod ord">
          <ac:chgData name="Ben Day" userId="0d2be0ee-2f4a-49c4-b19c-7ff56a361205" providerId="ADAL" clId="{CCE0E334-2389-47D6-BA4F-7BB94C8AB683}" dt="2025-10-01T13:30:29.226" v="200" actId="700"/>
          <ac:spMkLst>
            <pc:docMk/>
            <pc:sldMk cId="287990960" sldId="398"/>
            <ac:spMk id="3" creationId="{F2EE9D69-E911-C1D9-DC2E-E0043D013B44}"/>
          </ac:spMkLst>
        </pc:spChg>
        <pc:spChg chg="add mod ord">
          <ac:chgData name="Ben Day" userId="0d2be0ee-2f4a-49c4-b19c-7ff56a361205" providerId="ADAL" clId="{CCE0E334-2389-47D6-BA4F-7BB94C8AB683}" dt="2025-10-01T13:31:24.742" v="203" actId="962"/>
          <ac:spMkLst>
            <pc:docMk/>
            <pc:sldMk cId="287990960" sldId="398"/>
            <ac:spMk id="4" creationId="{2B199425-2C3F-1347-EF89-5AF0A1107D9F}"/>
          </ac:spMkLst>
        </pc:spChg>
        <pc:spChg chg="add mod ord">
          <ac:chgData name="Ben Day" userId="0d2be0ee-2f4a-49c4-b19c-7ff56a361205" providerId="ADAL" clId="{CCE0E334-2389-47D6-BA4F-7BB94C8AB683}" dt="2025-10-01T13:31:08.868" v="201" actId="962"/>
          <ac:spMkLst>
            <pc:docMk/>
            <pc:sldMk cId="287990960" sldId="398"/>
            <ac:spMk id="5" creationId="{7C5CF1BB-B707-7B15-AAD1-AF2EDAFC5C5F}"/>
          </ac:spMkLst>
        </pc:spChg>
        <pc:spChg chg="add mod ord">
          <ac:chgData name="Ben Day" userId="0d2be0ee-2f4a-49c4-b19c-7ff56a361205" providerId="ADAL" clId="{CCE0E334-2389-47D6-BA4F-7BB94C8AB683}" dt="2025-10-01T13:31:19.821" v="202" actId="962"/>
          <ac:spMkLst>
            <pc:docMk/>
            <pc:sldMk cId="287990960" sldId="398"/>
            <ac:spMk id="6" creationId="{38136F24-350B-39AF-C75F-0CA7669AC82E}"/>
          </ac:spMkLst>
        </pc:spChg>
      </pc:sldChg>
      <pc:sldChg chg="del">
        <pc:chgData name="Ben Day" userId="0d2be0ee-2f4a-49c4-b19c-7ff56a361205" providerId="ADAL" clId="{CCE0E334-2389-47D6-BA4F-7BB94C8AB683}" dt="2025-10-01T13:30:07.106" v="197" actId="47"/>
        <pc:sldMkLst>
          <pc:docMk/>
          <pc:sldMk cId="1242903946" sldId="398"/>
        </pc:sldMkLst>
      </pc:sldChg>
      <pc:sldChg chg="addSp delSp modSp new mod ord modClrScheme chgLayout">
        <pc:chgData name="Ben Day" userId="0d2be0ee-2f4a-49c4-b19c-7ff56a361205" providerId="ADAL" clId="{CCE0E334-2389-47D6-BA4F-7BB94C8AB683}" dt="2025-10-01T14:17:45.172" v="289"/>
        <pc:sldMkLst>
          <pc:docMk/>
          <pc:sldMk cId="488016936" sldId="399"/>
        </pc:sldMkLst>
        <pc:spChg chg="del mod ord">
          <ac:chgData name="Ben Day" userId="0d2be0ee-2f4a-49c4-b19c-7ff56a361205" providerId="ADAL" clId="{CCE0E334-2389-47D6-BA4F-7BB94C8AB683}" dt="2025-10-01T14:06:18.434" v="207" actId="700"/>
          <ac:spMkLst>
            <pc:docMk/>
            <pc:sldMk cId="488016936" sldId="399"/>
            <ac:spMk id="2" creationId="{CF4C51CD-1BCE-8894-52AC-223DABF63999}"/>
          </ac:spMkLst>
        </pc:spChg>
        <pc:spChg chg="del mod ord">
          <ac:chgData name="Ben Day" userId="0d2be0ee-2f4a-49c4-b19c-7ff56a361205" providerId="ADAL" clId="{CCE0E334-2389-47D6-BA4F-7BB94C8AB683}" dt="2025-10-01T14:06:18.434" v="207" actId="700"/>
          <ac:spMkLst>
            <pc:docMk/>
            <pc:sldMk cId="488016936" sldId="399"/>
            <ac:spMk id="3" creationId="{4DD4B4E6-3D50-E0A2-8418-352C522B40C6}"/>
          </ac:spMkLst>
        </pc:spChg>
        <pc:spChg chg="del mod ord">
          <ac:chgData name="Ben Day" userId="0d2be0ee-2f4a-49c4-b19c-7ff56a361205" providerId="ADAL" clId="{CCE0E334-2389-47D6-BA4F-7BB94C8AB683}" dt="2025-10-01T14:06:18.434" v="207" actId="700"/>
          <ac:spMkLst>
            <pc:docMk/>
            <pc:sldMk cId="488016936" sldId="399"/>
            <ac:spMk id="4" creationId="{32652D62-6B94-D711-2488-F603E3A4A53E}"/>
          </ac:spMkLst>
        </pc:spChg>
        <pc:spChg chg="add mod ord">
          <ac:chgData name="Ben Day" userId="0d2be0ee-2f4a-49c4-b19c-7ff56a361205" providerId="ADAL" clId="{CCE0E334-2389-47D6-BA4F-7BB94C8AB683}" dt="2025-10-01T14:06:18.434" v="207" actId="700"/>
          <ac:spMkLst>
            <pc:docMk/>
            <pc:sldMk cId="488016936" sldId="399"/>
            <ac:spMk id="5" creationId="{24FA78C5-582D-50FB-2DCD-BD42FC1C0D83}"/>
          </ac:spMkLst>
        </pc:spChg>
        <pc:spChg chg="add mod ord">
          <ac:chgData name="Ben Day" userId="0d2be0ee-2f4a-49c4-b19c-7ff56a361205" providerId="ADAL" clId="{CCE0E334-2389-47D6-BA4F-7BB94C8AB683}" dt="2025-10-01T14:06:36.394" v="208" actId="962"/>
          <ac:spMkLst>
            <pc:docMk/>
            <pc:sldMk cId="488016936" sldId="399"/>
            <ac:spMk id="6" creationId="{7BCA59DD-4DE4-82CC-1AC7-D07B856BE4B5}"/>
          </ac:spMkLst>
        </pc:spChg>
        <pc:spChg chg="add mod ord">
          <ac:chgData name="Ben Day" userId="0d2be0ee-2f4a-49c4-b19c-7ff56a361205" providerId="ADAL" clId="{CCE0E334-2389-47D6-BA4F-7BB94C8AB683}" dt="2025-10-01T14:06:45.061" v="209" actId="962"/>
          <ac:spMkLst>
            <pc:docMk/>
            <pc:sldMk cId="488016936" sldId="399"/>
            <ac:spMk id="7" creationId="{8191AAED-B30A-0ABD-4A50-B8FD4D28E08D}"/>
          </ac:spMkLst>
        </pc:spChg>
        <pc:spChg chg="add mod ord">
          <ac:chgData name="Ben Day" userId="0d2be0ee-2f4a-49c4-b19c-7ff56a361205" providerId="ADAL" clId="{CCE0E334-2389-47D6-BA4F-7BB94C8AB683}" dt="2025-10-01T14:06:55.055" v="210" actId="962"/>
          <ac:spMkLst>
            <pc:docMk/>
            <pc:sldMk cId="488016936" sldId="399"/>
            <ac:spMk id="8" creationId="{392CF109-C39E-B74D-A3AF-91E63226CD67}"/>
          </ac:spMkLst>
        </pc:spChg>
        <pc:spChg chg="add mod ord">
          <ac:chgData name="Ben Day" userId="0d2be0ee-2f4a-49c4-b19c-7ff56a361205" providerId="ADAL" clId="{CCE0E334-2389-47D6-BA4F-7BB94C8AB683}" dt="2025-10-01T14:07:07.470" v="211" actId="962"/>
          <ac:spMkLst>
            <pc:docMk/>
            <pc:sldMk cId="488016936" sldId="399"/>
            <ac:spMk id="9" creationId="{973E469D-3CA2-68F0-7614-B6084886191D}"/>
          </ac:spMkLst>
        </pc:spChg>
      </pc:sldChg>
      <pc:sldChg chg="del">
        <pc:chgData name="Ben Day" userId="0d2be0ee-2f4a-49c4-b19c-7ff56a361205" providerId="ADAL" clId="{CCE0E334-2389-47D6-BA4F-7BB94C8AB683}" dt="2025-10-01T13:30:07.106" v="197" actId="47"/>
        <pc:sldMkLst>
          <pc:docMk/>
          <pc:sldMk cId="4218923827" sldId="399"/>
        </pc:sldMkLst>
      </pc:sldChg>
      <pc:sldChg chg="addSp delSp modSp add mod ord modClrScheme chgLayout">
        <pc:chgData name="Ben Day" userId="0d2be0ee-2f4a-49c4-b19c-7ff56a361205" providerId="ADAL" clId="{CCE0E334-2389-47D6-BA4F-7BB94C8AB683}" dt="2025-10-01T14:18:03.371" v="297"/>
        <pc:sldMkLst>
          <pc:docMk/>
          <pc:sldMk cId="2785091809" sldId="400"/>
        </pc:sldMkLst>
        <pc:spChg chg="add mod ord">
          <ac:chgData name="Ben Day" userId="0d2be0ee-2f4a-49c4-b19c-7ff56a361205" providerId="ADAL" clId="{CCE0E334-2389-47D6-BA4F-7BB94C8AB683}" dt="2025-10-01T14:07:34.801" v="215" actId="700"/>
          <ac:spMkLst>
            <pc:docMk/>
            <pc:sldMk cId="2785091809" sldId="400"/>
            <ac:spMk id="2" creationId="{DF6010A6-E133-AC26-515B-D84A8C78743C}"/>
          </ac:spMkLst>
        </pc:spChg>
        <pc:spChg chg="mod">
          <ac:chgData name="Ben Day" userId="0d2be0ee-2f4a-49c4-b19c-7ff56a361205" providerId="ADAL" clId="{CCE0E334-2389-47D6-BA4F-7BB94C8AB683}" dt="2025-10-01T14:07:47.638" v="216" actId="962"/>
          <ac:spMkLst>
            <pc:docMk/>
            <pc:sldMk cId="2785091809" sldId="400"/>
            <ac:spMk id="3" creationId="{2608E4BA-9CE0-3EDA-E83B-B433508F3C45}"/>
          </ac:spMkLst>
        </pc:spChg>
        <pc:spChg chg="add mod ord">
          <ac:chgData name="Ben Day" userId="0d2be0ee-2f4a-49c4-b19c-7ff56a361205" providerId="ADAL" clId="{CCE0E334-2389-47D6-BA4F-7BB94C8AB683}" dt="2025-10-01T14:07:56.689" v="217" actId="962"/>
          <ac:spMkLst>
            <pc:docMk/>
            <pc:sldMk cId="2785091809" sldId="400"/>
            <ac:spMk id="4" creationId="{833EDCE9-AD50-1617-5A24-266FFE394157}"/>
          </ac:spMkLst>
        </pc:spChg>
        <pc:spChg chg="del mod ord">
          <ac:chgData name="Ben Day" userId="0d2be0ee-2f4a-49c4-b19c-7ff56a361205" providerId="ADAL" clId="{CCE0E334-2389-47D6-BA4F-7BB94C8AB683}" dt="2025-10-01T14:07:34.801" v="215" actId="700"/>
          <ac:spMkLst>
            <pc:docMk/>
            <pc:sldMk cId="2785091809" sldId="400"/>
            <ac:spMk id="5" creationId="{588B9E84-F280-CA66-9B76-B3003758B83A}"/>
          </ac:spMkLst>
        </pc:spChg>
        <pc:spChg chg="del mod ord">
          <ac:chgData name="Ben Day" userId="0d2be0ee-2f4a-49c4-b19c-7ff56a361205" providerId="ADAL" clId="{CCE0E334-2389-47D6-BA4F-7BB94C8AB683}" dt="2025-10-01T14:07:34.801" v="215" actId="700"/>
          <ac:spMkLst>
            <pc:docMk/>
            <pc:sldMk cId="2785091809" sldId="400"/>
            <ac:spMk id="6" creationId="{ACEC1D35-AB4D-18AA-8EE8-0DA969E5EF7E}"/>
          </ac:spMkLst>
        </pc:spChg>
        <pc:spChg chg="del mod ord">
          <ac:chgData name="Ben Day" userId="0d2be0ee-2f4a-49c4-b19c-7ff56a361205" providerId="ADAL" clId="{CCE0E334-2389-47D6-BA4F-7BB94C8AB683}" dt="2025-10-01T14:07:34.801" v="215" actId="700"/>
          <ac:spMkLst>
            <pc:docMk/>
            <pc:sldMk cId="2785091809" sldId="400"/>
            <ac:spMk id="7" creationId="{62EA3FB9-DD7A-3C5D-950A-140A0157A967}"/>
          </ac:spMkLst>
        </pc:spChg>
        <pc:spChg chg="del mod ord">
          <ac:chgData name="Ben Day" userId="0d2be0ee-2f4a-49c4-b19c-7ff56a361205" providerId="ADAL" clId="{CCE0E334-2389-47D6-BA4F-7BB94C8AB683}" dt="2025-10-01T14:07:34.801" v="215" actId="700"/>
          <ac:spMkLst>
            <pc:docMk/>
            <pc:sldMk cId="2785091809" sldId="400"/>
            <ac:spMk id="8" creationId="{3C0A95A5-1A59-6C8E-20B1-7FB20E4EC871}"/>
          </ac:spMkLst>
        </pc:spChg>
        <pc:spChg chg="del mod ord">
          <ac:chgData name="Ben Day" userId="0d2be0ee-2f4a-49c4-b19c-7ff56a361205" providerId="ADAL" clId="{CCE0E334-2389-47D6-BA4F-7BB94C8AB683}" dt="2025-10-01T14:07:34.801" v="215" actId="700"/>
          <ac:spMkLst>
            <pc:docMk/>
            <pc:sldMk cId="2785091809" sldId="400"/>
            <ac:spMk id="9" creationId="{EA25707F-BF96-BE02-8B9E-9DE36EBFBC2A}"/>
          </ac:spMkLst>
        </pc:spChg>
        <pc:spChg chg="mod">
          <ac:chgData name="Ben Day" userId="0d2be0ee-2f4a-49c4-b19c-7ff56a361205" providerId="ADAL" clId="{CCE0E334-2389-47D6-BA4F-7BB94C8AB683}" dt="2025-10-01T14:08:04.789" v="218" actId="962"/>
          <ac:spMkLst>
            <pc:docMk/>
            <pc:sldMk cId="2785091809" sldId="400"/>
            <ac:spMk id="10" creationId="{005E515B-605E-8297-D351-033C7F665E5B}"/>
          </ac:spMkLst>
        </pc:spChg>
        <pc:spChg chg="add mod ord">
          <ac:chgData name="Ben Day" userId="0d2be0ee-2f4a-49c4-b19c-7ff56a361205" providerId="ADAL" clId="{CCE0E334-2389-47D6-BA4F-7BB94C8AB683}" dt="2025-10-01T14:08:13.179" v="219" actId="962"/>
          <ac:spMkLst>
            <pc:docMk/>
            <pc:sldMk cId="2785091809" sldId="400"/>
            <ac:spMk id="11" creationId="{AD1EDE6E-E2AE-0D39-CF54-6EC26239D22A}"/>
          </ac:spMkLst>
        </pc:spChg>
        <pc:spChg chg="add mod ord">
          <ac:chgData name="Ben Day" userId="0d2be0ee-2f4a-49c4-b19c-7ff56a361205" providerId="ADAL" clId="{CCE0E334-2389-47D6-BA4F-7BB94C8AB683}" dt="2025-10-01T14:08:22.553" v="220" actId="962"/>
          <ac:spMkLst>
            <pc:docMk/>
            <pc:sldMk cId="2785091809" sldId="400"/>
            <ac:spMk id="12" creationId="{9616AC87-A271-29E6-43B9-9A53A9392C38}"/>
          </ac:spMkLst>
        </pc:spChg>
        <pc:spChg chg="add mod ord">
          <ac:chgData name="Ben Day" userId="0d2be0ee-2f4a-49c4-b19c-7ff56a361205" providerId="ADAL" clId="{CCE0E334-2389-47D6-BA4F-7BB94C8AB683}" dt="2025-10-01T14:08:32.952" v="221" actId="962"/>
          <ac:spMkLst>
            <pc:docMk/>
            <pc:sldMk cId="2785091809" sldId="400"/>
            <ac:spMk id="13" creationId="{93C997E9-4FBB-4169-AFB7-959F33FA4728}"/>
          </ac:spMkLst>
        </pc:spChg>
      </pc:sldChg>
      <pc:sldChg chg="new del">
        <pc:chgData name="Ben Day" userId="0d2be0ee-2f4a-49c4-b19c-7ff56a361205" providerId="ADAL" clId="{CCE0E334-2389-47D6-BA4F-7BB94C8AB683}" dt="2025-10-01T13:30:07.106" v="197" actId="47"/>
        <pc:sldMkLst>
          <pc:docMk/>
          <pc:sldMk cId="4147736148" sldId="400"/>
        </pc:sldMkLst>
      </pc:sldChg>
      <pc:sldChg chg="addSp delSp modSp new mod ord modClrScheme chgLayout">
        <pc:chgData name="Ben Day" userId="0d2be0ee-2f4a-49c4-b19c-7ff56a361205" providerId="ADAL" clId="{CCE0E334-2389-47D6-BA4F-7BB94C8AB683}" dt="2025-10-01T14:18:20.988" v="305"/>
        <pc:sldMkLst>
          <pc:docMk/>
          <pc:sldMk cId="3052597278" sldId="401"/>
        </pc:sldMkLst>
        <pc:spChg chg="del mod ord">
          <ac:chgData name="Ben Day" userId="0d2be0ee-2f4a-49c4-b19c-7ff56a361205" providerId="ADAL" clId="{CCE0E334-2389-47D6-BA4F-7BB94C8AB683}" dt="2025-10-01T14:08:53.195" v="225" actId="700"/>
          <ac:spMkLst>
            <pc:docMk/>
            <pc:sldMk cId="3052597278" sldId="401"/>
            <ac:spMk id="4" creationId="{37E3C9BD-0FB8-9585-E2CA-CC1E7E4DE2EF}"/>
          </ac:spMkLst>
        </pc:spChg>
        <pc:spChg chg="del mod ord">
          <ac:chgData name="Ben Day" userId="0d2be0ee-2f4a-49c4-b19c-7ff56a361205" providerId="ADAL" clId="{CCE0E334-2389-47D6-BA4F-7BB94C8AB683}" dt="2025-10-01T14:08:53.195" v="225" actId="700"/>
          <ac:spMkLst>
            <pc:docMk/>
            <pc:sldMk cId="3052597278" sldId="401"/>
            <ac:spMk id="6" creationId="{44F8F4FC-D953-E421-00BD-B8E783A3CDDC}"/>
          </ac:spMkLst>
        </pc:spChg>
        <pc:spChg chg="del mod ord">
          <ac:chgData name="Ben Day" userId="0d2be0ee-2f4a-49c4-b19c-7ff56a361205" providerId="ADAL" clId="{CCE0E334-2389-47D6-BA4F-7BB94C8AB683}" dt="2025-10-01T14:08:53.195" v="225" actId="700"/>
          <ac:spMkLst>
            <pc:docMk/>
            <pc:sldMk cId="3052597278" sldId="401"/>
            <ac:spMk id="7" creationId="{7B51038A-9796-DE72-8D3F-3D9EC948F8F0}"/>
          </ac:spMkLst>
        </pc:spChg>
        <pc:spChg chg="add mod ord">
          <ac:chgData name="Ben Day" userId="0d2be0ee-2f4a-49c4-b19c-7ff56a361205" providerId="ADAL" clId="{CCE0E334-2389-47D6-BA4F-7BB94C8AB683}" dt="2025-10-01T14:08:53.195" v="225" actId="700"/>
          <ac:spMkLst>
            <pc:docMk/>
            <pc:sldMk cId="3052597278" sldId="401"/>
            <ac:spMk id="9" creationId="{33E2FBB6-645E-8EF5-CF11-435BC4803D97}"/>
          </ac:spMkLst>
        </pc:spChg>
        <pc:spChg chg="add mod ord">
          <ac:chgData name="Ben Day" userId="0d2be0ee-2f4a-49c4-b19c-7ff56a361205" providerId="ADAL" clId="{CCE0E334-2389-47D6-BA4F-7BB94C8AB683}" dt="2025-10-01T14:09:08.757" v="226" actId="962"/>
          <ac:spMkLst>
            <pc:docMk/>
            <pc:sldMk cId="3052597278" sldId="401"/>
            <ac:spMk id="10" creationId="{1A8CEFD3-DF30-3BAD-69D4-E3B3B9EF5881}"/>
          </ac:spMkLst>
        </pc:spChg>
        <pc:spChg chg="add mod ord">
          <ac:chgData name="Ben Day" userId="0d2be0ee-2f4a-49c4-b19c-7ff56a361205" providerId="ADAL" clId="{CCE0E334-2389-47D6-BA4F-7BB94C8AB683}" dt="2025-10-01T14:09:15.070" v="227" actId="962"/>
          <ac:spMkLst>
            <pc:docMk/>
            <pc:sldMk cId="3052597278" sldId="401"/>
            <ac:spMk id="11" creationId="{118EB846-04F6-4361-676B-F15037992868}"/>
          </ac:spMkLst>
        </pc:spChg>
        <pc:spChg chg="add mod ord">
          <ac:chgData name="Ben Day" userId="0d2be0ee-2f4a-49c4-b19c-7ff56a361205" providerId="ADAL" clId="{CCE0E334-2389-47D6-BA4F-7BB94C8AB683}" dt="2025-10-01T14:09:23.139" v="228" actId="962"/>
          <ac:spMkLst>
            <pc:docMk/>
            <pc:sldMk cId="3052597278" sldId="401"/>
            <ac:spMk id="12" creationId="{6A053F76-6C97-99CC-D482-8D36AF854532}"/>
          </ac:spMkLst>
        </pc:spChg>
        <pc:spChg chg="mod">
          <ac:chgData name="Ben Day" userId="0d2be0ee-2f4a-49c4-b19c-7ff56a361205" providerId="ADAL" clId="{CCE0E334-2389-47D6-BA4F-7BB94C8AB683}" dt="2025-10-01T14:09:31.508" v="229" actId="962"/>
          <ac:spMkLst>
            <pc:docMk/>
            <pc:sldMk cId="3052597278" sldId="401"/>
            <ac:spMk id="13" creationId="{2E499EF8-41C1-BA46-9680-1B1F5256094D}"/>
          </ac:spMkLst>
        </pc:spChg>
        <pc:spChg chg="add mod ord">
          <ac:chgData name="Ben Day" userId="0d2be0ee-2f4a-49c4-b19c-7ff56a361205" providerId="ADAL" clId="{CCE0E334-2389-47D6-BA4F-7BB94C8AB683}" dt="2025-10-01T14:09:38.873" v="230" actId="962"/>
          <ac:spMkLst>
            <pc:docMk/>
            <pc:sldMk cId="3052597278" sldId="401"/>
            <ac:spMk id="14" creationId="{BCB447A2-99E8-1B23-29B0-EB3FF919FEF4}"/>
          </ac:spMkLst>
        </pc:spChg>
        <pc:spChg chg="mod">
          <ac:chgData name="Ben Day" userId="0d2be0ee-2f4a-49c4-b19c-7ff56a361205" providerId="ADAL" clId="{CCE0E334-2389-47D6-BA4F-7BB94C8AB683}" dt="2025-10-01T14:09:48.304" v="231" actId="962"/>
          <ac:spMkLst>
            <pc:docMk/>
            <pc:sldMk cId="3052597278" sldId="401"/>
            <ac:spMk id="15" creationId="{FE45DC7A-3E0F-3C3E-5847-04C73A4CE96B}"/>
          </ac:spMkLst>
        </pc:spChg>
        <pc:spChg chg="add mod ord">
          <ac:chgData name="Ben Day" userId="0d2be0ee-2f4a-49c4-b19c-7ff56a361205" providerId="ADAL" clId="{CCE0E334-2389-47D6-BA4F-7BB94C8AB683}" dt="2025-10-01T14:09:56.873" v="232" actId="962"/>
          <ac:spMkLst>
            <pc:docMk/>
            <pc:sldMk cId="3052597278" sldId="401"/>
            <ac:spMk id="16" creationId="{79D6B772-788A-4A14-E5EF-753B3FC9C216}"/>
          </ac:spMkLst>
        </pc:spChg>
        <pc:spChg chg="add mod ord">
          <ac:chgData name="Ben Day" userId="0d2be0ee-2f4a-49c4-b19c-7ff56a361205" providerId="ADAL" clId="{CCE0E334-2389-47D6-BA4F-7BB94C8AB683}" dt="2025-10-01T14:10:06.381" v="233" actId="962"/>
          <ac:spMkLst>
            <pc:docMk/>
            <pc:sldMk cId="3052597278" sldId="401"/>
            <ac:spMk id="17" creationId="{94074C4A-A26B-1383-3689-14DDAABCCD67}"/>
          </ac:spMkLst>
        </pc:spChg>
      </pc:sldChg>
      <pc:sldChg chg="addSp delSp modSp add mod ord modClrScheme chgLayout">
        <pc:chgData name="Ben Day" userId="0d2be0ee-2f4a-49c4-b19c-7ff56a361205" providerId="ADAL" clId="{CCE0E334-2389-47D6-BA4F-7BB94C8AB683}" dt="2025-10-01T14:17:08.541" v="277"/>
        <pc:sldMkLst>
          <pc:docMk/>
          <pc:sldMk cId="993276593" sldId="402"/>
        </pc:sldMkLst>
        <pc:spChg chg="add mod ord">
          <ac:chgData name="Ben Day" userId="0d2be0ee-2f4a-49c4-b19c-7ff56a361205" providerId="ADAL" clId="{CCE0E334-2389-47D6-BA4F-7BB94C8AB683}" dt="2025-10-01T14:12:35.629" v="240" actId="962"/>
          <ac:spMkLst>
            <pc:docMk/>
            <pc:sldMk cId="993276593" sldId="402"/>
            <ac:spMk id="2" creationId="{EE5B5F81-C655-3D1E-51B3-54AC7614F5DC}"/>
          </ac:spMkLst>
        </pc:spChg>
        <pc:spChg chg="add mod ord">
          <ac:chgData name="Ben Day" userId="0d2be0ee-2f4a-49c4-b19c-7ff56a361205" providerId="ADAL" clId="{CCE0E334-2389-47D6-BA4F-7BB94C8AB683}" dt="2025-10-01T14:12:24.249" v="238" actId="962"/>
          <ac:spMkLst>
            <pc:docMk/>
            <pc:sldMk cId="993276593" sldId="402"/>
            <ac:spMk id="3" creationId="{E0A53D01-E931-E39C-6B3C-0DE3B2753D19}"/>
          </ac:spMkLst>
        </pc:spChg>
        <pc:spChg chg="del mod ord">
          <ac:chgData name="Ben Day" userId="0d2be0ee-2f4a-49c4-b19c-7ff56a361205" providerId="ADAL" clId="{CCE0E334-2389-47D6-BA4F-7BB94C8AB683}" dt="2025-10-01T14:12:05.258" v="237" actId="700"/>
          <ac:spMkLst>
            <pc:docMk/>
            <pc:sldMk cId="993276593" sldId="402"/>
            <ac:spMk id="4" creationId="{64CB489A-96F6-CEE6-DFB8-FD7499BA624F}"/>
          </ac:spMkLst>
        </pc:spChg>
        <pc:spChg chg="del mod ord">
          <ac:chgData name="Ben Day" userId="0d2be0ee-2f4a-49c4-b19c-7ff56a361205" providerId="ADAL" clId="{CCE0E334-2389-47D6-BA4F-7BB94C8AB683}" dt="2025-10-01T14:12:05.258" v="237" actId="700"/>
          <ac:spMkLst>
            <pc:docMk/>
            <pc:sldMk cId="993276593" sldId="402"/>
            <ac:spMk id="5" creationId="{62C907B9-F61B-171D-AC32-DC2C78DBC810}"/>
          </ac:spMkLst>
        </pc:spChg>
        <pc:spChg chg="del mod ord">
          <ac:chgData name="Ben Day" userId="0d2be0ee-2f4a-49c4-b19c-7ff56a361205" providerId="ADAL" clId="{CCE0E334-2389-47D6-BA4F-7BB94C8AB683}" dt="2025-10-01T14:12:05.258" v="237" actId="700"/>
          <ac:spMkLst>
            <pc:docMk/>
            <pc:sldMk cId="993276593" sldId="402"/>
            <ac:spMk id="6" creationId="{E9860C42-B648-BC8A-5128-8AC4DF3F4920}"/>
          </ac:spMkLst>
        </pc:spChg>
        <pc:spChg chg="add mod ord">
          <ac:chgData name="Ben Day" userId="0d2be0ee-2f4a-49c4-b19c-7ff56a361205" providerId="ADAL" clId="{CCE0E334-2389-47D6-BA4F-7BB94C8AB683}" dt="2025-10-01T14:12:31.739" v="239" actId="962"/>
          <ac:spMkLst>
            <pc:docMk/>
            <pc:sldMk cId="993276593" sldId="402"/>
            <ac:spMk id="7" creationId="{890305A6-1BC3-900B-93DF-F7A1F5C367B8}"/>
          </ac:spMkLst>
        </pc:spChg>
      </pc:sldChg>
      <pc:sldChg chg="addSp delSp modSp new mod ord modClrScheme chgLayout">
        <pc:chgData name="Ben Day" userId="0d2be0ee-2f4a-49c4-b19c-7ff56a361205" providerId="ADAL" clId="{CCE0E334-2389-47D6-BA4F-7BB94C8AB683}" dt="2025-10-01T14:17:27.161" v="281"/>
        <pc:sldMkLst>
          <pc:docMk/>
          <pc:sldMk cId="2370990992" sldId="403"/>
        </pc:sldMkLst>
        <pc:spChg chg="del mod ord">
          <ac:chgData name="Ben Day" userId="0d2be0ee-2f4a-49c4-b19c-7ff56a361205" providerId="ADAL" clId="{CCE0E334-2389-47D6-BA4F-7BB94C8AB683}" dt="2025-10-01T14:12:53.592" v="244" actId="700"/>
          <ac:spMkLst>
            <pc:docMk/>
            <pc:sldMk cId="2370990992" sldId="403"/>
            <ac:spMk id="2" creationId="{26987BFB-ED39-4EC8-C9E3-B7B707DF72D2}"/>
          </ac:spMkLst>
        </pc:spChg>
        <pc:spChg chg="del mod ord">
          <ac:chgData name="Ben Day" userId="0d2be0ee-2f4a-49c4-b19c-7ff56a361205" providerId="ADAL" clId="{CCE0E334-2389-47D6-BA4F-7BB94C8AB683}" dt="2025-10-01T14:12:53.592" v="244" actId="700"/>
          <ac:spMkLst>
            <pc:docMk/>
            <pc:sldMk cId="2370990992" sldId="403"/>
            <ac:spMk id="3" creationId="{7FB4EC22-6D75-8C8D-9F9D-6BD3D6F128C3}"/>
          </ac:spMkLst>
        </pc:spChg>
        <pc:spChg chg="del mod ord">
          <ac:chgData name="Ben Day" userId="0d2be0ee-2f4a-49c4-b19c-7ff56a361205" providerId="ADAL" clId="{CCE0E334-2389-47D6-BA4F-7BB94C8AB683}" dt="2025-10-01T14:12:53.592" v="244" actId="700"/>
          <ac:spMkLst>
            <pc:docMk/>
            <pc:sldMk cId="2370990992" sldId="403"/>
            <ac:spMk id="4" creationId="{A81FDFC4-1B74-C7A0-0F7A-E71AE3B1D878}"/>
          </ac:spMkLst>
        </pc:spChg>
        <pc:spChg chg="add mod ord">
          <ac:chgData name="Ben Day" userId="0d2be0ee-2f4a-49c4-b19c-7ff56a361205" providerId="ADAL" clId="{CCE0E334-2389-47D6-BA4F-7BB94C8AB683}" dt="2025-10-01T14:13:30.998" v="249" actId="962"/>
          <ac:spMkLst>
            <pc:docMk/>
            <pc:sldMk cId="2370990992" sldId="403"/>
            <ac:spMk id="5" creationId="{13E90F2D-0E38-F69B-52C0-AA8950C2224E}"/>
          </ac:spMkLst>
        </pc:spChg>
        <pc:spChg chg="add mod ord">
          <ac:chgData name="Ben Day" userId="0d2be0ee-2f4a-49c4-b19c-7ff56a361205" providerId="ADAL" clId="{CCE0E334-2389-47D6-BA4F-7BB94C8AB683}" dt="2025-10-01T14:13:27.082" v="248" actId="962"/>
          <ac:spMkLst>
            <pc:docMk/>
            <pc:sldMk cId="2370990992" sldId="403"/>
            <ac:spMk id="6" creationId="{2EC83AD5-F05C-87D6-101B-A8C461DB295B}"/>
          </ac:spMkLst>
        </pc:spChg>
        <pc:spChg chg="add mod ord">
          <ac:chgData name="Ben Day" userId="0d2be0ee-2f4a-49c4-b19c-7ff56a361205" providerId="ADAL" clId="{CCE0E334-2389-47D6-BA4F-7BB94C8AB683}" dt="2025-10-01T14:13:20.621" v="247" actId="962"/>
          <ac:spMkLst>
            <pc:docMk/>
            <pc:sldMk cId="2370990992" sldId="403"/>
            <ac:spMk id="7" creationId="{E62CF3EA-0755-2503-30BC-B1FFD7BB1F83}"/>
          </ac:spMkLst>
        </pc:spChg>
        <pc:spChg chg="add mod ord">
          <ac:chgData name="Ben Day" userId="0d2be0ee-2f4a-49c4-b19c-7ff56a361205" providerId="ADAL" clId="{CCE0E334-2389-47D6-BA4F-7BB94C8AB683}" dt="2025-10-01T14:13:12.124" v="246" actId="962"/>
          <ac:spMkLst>
            <pc:docMk/>
            <pc:sldMk cId="2370990992" sldId="403"/>
            <ac:spMk id="8" creationId="{EECC88D8-8EEF-E317-C980-042A91D7A29D}"/>
          </ac:spMkLst>
        </pc:spChg>
        <pc:spChg chg="add mod ord">
          <ac:chgData name="Ben Day" userId="0d2be0ee-2f4a-49c4-b19c-7ff56a361205" providerId="ADAL" clId="{CCE0E334-2389-47D6-BA4F-7BB94C8AB683}" dt="2025-10-01T14:13:03.112" v="245" actId="962"/>
          <ac:spMkLst>
            <pc:docMk/>
            <pc:sldMk cId="2370990992" sldId="403"/>
            <ac:spMk id="9" creationId="{E4DCD802-E68F-935B-510B-3665FC903CF0}"/>
          </ac:spMkLst>
        </pc:spChg>
      </pc:sldChg>
      <pc:sldChg chg="addSp delSp modSp new mod ord modClrScheme chgLayout">
        <pc:chgData name="Ben Day" userId="0d2be0ee-2f4a-49c4-b19c-7ff56a361205" providerId="ADAL" clId="{CCE0E334-2389-47D6-BA4F-7BB94C8AB683}" dt="2025-10-01T14:17:22.054" v="279"/>
        <pc:sldMkLst>
          <pc:docMk/>
          <pc:sldMk cId="2344753131" sldId="404"/>
        </pc:sldMkLst>
        <pc:spChg chg="del mod ord">
          <ac:chgData name="Ben Day" userId="0d2be0ee-2f4a-49c4-b19c-7ff56a361205" providerId="ADAL" clId="{CCE0E334-2389-47D6-BA4F-7BB94C8AB683}" dt="2025-10-01T14:13:46.680" v="253" actId="700"/>
          <ac:spMkLst>
            <pc:docMk/>
            <pc:sldMk cId="2344753131" sldId="404"/>
            <ac:spMk id="2" creationId="{4D7273B6-BF94-5C80-9E1C-B03A5A51A86A}"/>
          </ac:spMkLst>
        </pc:spChg>
        <pc:spChg chg="del mod ord">
          <ac:chgData name="Ben Day" userId="0d2be0ee-2f4a-49c4-b19c-7ff56a361205" providerId="ADAL" clId="{CCE0E334-2389-47D6-BA4F-7BB94C8AB683}" dt="2025-10-01T14:13:46.680" v="253" actId="700"/>
          <ac:spMkLst>
            <pc:docMk/>
            <pc:sldMk cId="2344753131" sldId="404"/>
            <ac:spMk id="3" creationId="{C508DADA-88D6-50E9-87D8-D4F1CEE08329}"/>
          </ac:spMkLst>
        </pc:spChg>
        <pc:spChg chg="del mod ord">
          <ac:chgData name="Ben Day" userId="0d2be0ee-2f4a-49c4-b19c-7ff56a361205" providerId="ADAL" clId="{CCE0E334-2389-47D6-BA4F-7BB94C8AB683}" dt="2025-10-01T14:13:46.680" v="253" actId="700"/>
          <ac:spMkLst>
            <pc:docMk/>
            <pc:sldMk cId="2344753131" sldId="404"/>
            <ac:spMk id="4" creationId="{0DAC2087-47BA-2AC7-7F39-98E0E078F2DD}"/>
          </ac:spMkLst>
        </pc:spChg>
        <pc:spChg chg="del mod ord">
          <ac:chgData name="Ben Day" userId="0d2be0ee-2f4a-49c4-b19c-7ff56a361205" providerId="ADAL" clId="{CCE0E334-2389-47D6-BA4F-7BB94C8AB683}" dt="2025-10-01T14:13:46.680" v="253" actId="700"/>
          <ac:spMkLst>
            <pc:docMk/>
            <pc:sldMk cId="2344753131" sldId="404"/>
            <ac:spMk id="5" creationId="{C830F07F-79AA-8C50-6F1A-3ABA47348461}"/>
          </ac:spMkLst>
        </pc:spChg>
        <pc:spChg chg="del mod ord">
          <ac:chgData name="Ben Day" userId="0d2be0ee-2f4a-49c4-b19c-7ff56a361205" providerId="ADAL" clId="{CCE0E334-2389-47D6-BA4F-7BB94C8AB683}" dt="2025-10-01T14:13:46.680" v="253" actId="700"/>
          <ac:spMkLst>
            <pc:docMk/>
            <pc:sldMk cId="2344753131" sldId="404"/>
            <ac:spMk id="6" creationId="{34CA1818-B2F6-2226-A27F-E0F7F62B8C4D}"/>
          </ac:spMkLst>
        </pc:spChg>
        <pc:spChg chg="add mod ord">
          <ac:chgData name="Ben Day" userId="0d2be0ee-2f4a-49c4-b19c-7ff56a361205" providerId="ADAL" clId="{CCE0E334-2389-47D6-BA4F-7BB94C8AB683}" dt="2025-10-01T14:13:52.334" v="254" actId="962"/>
          <ac:spMkLst>
            <pc:docMk/>
            <pc:sldMk cId="2344753131" sldId="404"/>
            <ac:spMk id="7" creationId="{E4FC4C81-ECE2-4583-0762-65D02969ABB1}"/>
          </ac:spMkLst>
        </pc:spChg>
        <pc:spChg chg="add mod ord">
          <ac:chgData name="Ben Day" userId="0d2be0ee-2f4a-49c4-b19c-7ff56a361205" providerId="ADAL" clId="{CCE0E334-2389-47D6-BA4F-7BB94C8AB683}" dt="2025-10-01T14:14:37.088" v="260" actId="962"/>
          <ac:spMkLst>
            <pc:docMk/>
            <pc:sldMk cId="2344753131" sldId="404"/>
            <ac:spMk id="8" creationId="{691CF771-7375-C7FD-E11C-217D7E98CD5E}"/>
          </ac:spMkLst>
        </pc:spChg>
        <pc:spChg chg="mod">
          <ac:chgData name="Ben Day" userId="0d2be0ee-2f4a-49c4-b19c-7ff56a361205" providerId="ADAL" clId="{CCE0E334-2389-47D6-BA4F-7BB94C8AB683}" dt="2025-10-01T14:14:29.428" v="259" actId="962"/>
          <ac:spMkLst>
            <pc:docMk/>
            <pc:sldMk cId="2344753131" sldId="404"/>
            <ac:spMk id="9" creationId="{6ECEF552-EC82-64AB-111B-56F3AE07D048}"/>
          </ac:spMkLst>
        </pc:spChg>
        <pc:spChg chg="mod">
          <ac:chgData name="Ben Day" userId="0d2be0ee-2f4a-49c4-b19c-7ff56a361205" providerId="ADAL" clId="{CCE0E334-2389-47D6-BA4F-7BB94C8AB683}" dt="2025-10-01T14:14:22.181" v="258" actId="962"/>
          <ac:spMkLst>
            <pc:docMk/>
            <pc:sldMk cId="2344753131" sldId="404"/>
            <ac:spMk id="10" creationId="{B1C1A667-595B-C78A-FCE7-094B6B38CD8B}"/>
          </ac:spMkLst>
        </pc:spChg>
        <pc:spChg chg="add mod ord">
          <ac:chgData name="Ben Day" userId="0d2be0ee-2f4a-49c4-b19c-7ff56a361205" providerId="ADAL" clId="{CCE0E334-2389-47D6-BA4F-7BB94C8AB683}" dt="2025-10-01T14:14:14.531" v="257" actId="962"/>
          <ac:spMkLst>
            <pc:docMk/>
            <pc:sldMk cId="2344753131" sldId="404"/>
            <ac:spMk id="11" creationId="{BA4D177D-5A2B-CC96-988A-F1555674C1D8}"/>
          </ac:spMkLst>
        </pc:spChg>
        <pc:spChg chg="add mod ord">
          <ac:chgData name="Ben Day" userId="0d2be0ee-2f4a-49c4-b19c-7ff56a361205" providerId="ADAL" clId="{CCE0E334-2389-47D6-BA4F-7BB94C8AB683}" dt="2025-10-01T14:14:06.838" v="256" actId="962"/>
          <ac:spMkLst>
            <pc:docMk/>
            <pc:sldMk cId="2344753131" sldId="404"/>
            <ac:spMk id="12" creationId="{E4B6DC73-5B35-40D1-01CD-FCD9C30C6783}"/>
          </ac:spMkLst>
        </pc:spChg>
        <pc:spChg chg="add mod ord">
          <ac:chgData name="Ben Day" userId="0d2be0ee-2f4a-49c4-b19c-7ff56a361205" providerId="ADAL" clId="{CCE0E334-2389-47D6-BA4F-7BB94C8AB683}" dt="2025-10-01T14:14:00.405" v="255" actId="962"/>
          <ac:spMkLst>
            <pc:docMk/>
            <pc:sldMk cId="2344753131" sldId="404"/>
            <ac:spMk id="13" creationId="{90977316-0653-21F6-6E16-CF4C9D866EFB}"/>
          </ac:spMkLst>
        </pc:spChg>
      </pc:sldChg>
      <pc:sldChg chg="addSp delSp modSp new mod modClrScheme chgLayout">
        <pc:chgData name="Ben Day" userId="0d2be0ee-2f4a-49c4-b19c-7ff56a361205" providerId="ADAL" clId="{CCE0E334-2389-47D6-BA4F-7BB94C8AB683}" dt="2025-10-01T14:16:09.104" v="273" actId="962"/>
        <pc:sldMkLst>
          <pc:docMk/>
          <pc:sldMk cId="3448313263" sldId="405"/>
        </pc:sldMkLst>
        <pc:spChg chg="del mod ord">
          <ac:chgData name="Ben Day" userId="0d2be0ee-2f4a-49c4-b19c-7ff56a361205" providerId="ADAL" clId="{CCE0E334-2389-47D6-BA4F-7BB94C8AB683}" dt="2025-10-01T14:14:45.477" v="262" actId="700"/>
          <ac:spMkLst>
            <pc:docMk/>
            <pc:sldMk cId="3448313263" sldId="405"/>
            <ac:spMk id="3" creationId="{311A91E0-C52C-FF6B-2645-93C90E16D3EB}"/>
          </ac:spMkLst>
        </pc:spChg>
        <pc:spChg chg="del mod ord">
          <ac:chgData name="Ben Day" userId="0d2be0ee-2f4a-49c4-b19c-7ff56a361205" providerId="ADAL" clId="{CCE0E334-2389-47D6-BA4F-7BB94C8AB683}" dt="2025-10-01T14:14:45.477" v="262" actId="700"/>
          <ac:spMkLst>
            <pc:docMk/>
            <pc:sldMk cId="3448313263" sldId="405"/>
            <ac:spMk id="4" creationId="{E7223A57-19AD-F009-352E-F75E39B3F622}"/>
          </ac:spMkLst>
        </pc:spChg>
        <pc:spChg chg="del mod ord">
          <ac:chgData name="Ben Day" userId="0d2be0ee-2f4a-49c4-b19c-7ff56a361205" providerId="ADAL" clId="{CCE0E334-2389-47D6-BA4F-7BB94C8AB683}" dt="2025-10-01T14:14:45.477" v="262" actId="700"/>
          <ac:spMkLst>
            <pc:docMk/>
            <pc:sldMk cId="3448313263" sldId="405"/>
            <ac:spMk id="5" creationId="{4992FD88-7421-6654-7E22-3763C468EC02}"/>
          </ac:spMkLst>
        </pc:spChg>
        <pc:spChg chg="del mod ord">
          <ac:chgData name="Ben Day" userId="0d2be0ee-2f4a-49c4-b19c-7ff56a361205" providerId="ADAL" clId="{CCE0E334-2389-47D6-BA4F-7BB94C8AB683}" dt="2025-10-01T14:14:45.477" v="262" actId="700"/>
          <ac:spMkLst>
            <pc:docMk/>
            <pc:sldMk cId="3448313263" sldId="405"/>
            <ac:spMk id="6" creationId="{C531EF9B-685A-14A7-2074-72F2FFCDF751}"/>
          </ac:spMkLst>
        </pc:spChg>
        <pc:spChg chg="del mod ord">
          <ac:chgData name="Ben Day" userId="0d2be0ee-2f4a-49c4-b19c-7ff56a361205" providerId="ADAL" clId="{CCE0E334-2389-47D6-BA4F-7BB94C8AB683}" dt="2025-10-01T14:14:45.477" v="262" actId="700"/>
          <ac:spMkLst>
            <pc:docMk/>
            <pc:sldMk cId="3448313263" sldId="405"/>
            <ac:spMk id="7" creationId="{327184E7-78E6-5087-636D-3C4448420E14}"/>
          </ac:spMkLst>
        </pc:spChg>
        <pc:spChg chg="mod">
          <ac:chgData name="Ben Day" userId="0d2be0ee-2f4a-49c4-b19c-7ff56a361205" providerId="ADAL" clId="{CCE0E334-2389-47D6-BA4F-7BB94C8AB683}" dt="2025-10-01T14:14:59.691" v="265" actId="962"/>
          <ac:spMkLst>
            <pc:docMk/>
            <pc:sldMk cId="3448313263" sldId="405"/>
            <ac:spMk id="9" creationId="{2E66FF52-D040-7E15-6CE4-7FDDC811C915}"/>
          </ac:spMkLst>
        </pc:spChg>
        <pc:spChg chg="add mod ord">
          <ac:chgData name="Ben Day" userId="0d2be0ee-2f4a-49c4-b19c-7ff56a361205" providerId="ADAL" clId="{CCE0E334-2389-47D6-BA4F-7BB94C8AB683}" dt="2025-10-01T14:15:08.441" v="266" actId="962"/>
          <ac:spMkLst>
            <pc:docMk/>
            <pc:sldMk cId="3448313263" sldId="405"/>
            <ac:spMk id="10" creationId="{A7613C78-599F-93B2-318A-8621ED883040}"/>
          </ac:spMkLst>
        </pc:spChg>
        <pc:spChg chg="add mod ord">
          <ac:chgData name="Ben Day" userId="0d2be0ee-2f4a-49c4-b19c-7ff56a361205" providerId="ADAL" clId="{CCE0E334-2389-47D6-BA4F-7BB94C8AB683}" dt="2025-10-01T14:15:18.099" v="267" actId="962"/>
          <ac:spMkLst>
            <pc:docMk/>
            <pc:sldMk cId="3448313263" sldId="405"/>
            <ac:spMk id="11" creationId="{DDAB561E-8F0E-E475-4C35-5241A13E43D5}"/>
          </ac:spMkLst>
        </pc:spChg>
        <pc:spChg chg="mod">
          <ac:chgData name="Ben Day" userId="0d2be0ee-2f4a-49c4-b19c-7ff56a361205" providerId="ADAL" clId="{CCE0E334-2389-47D6-BA4F-7BB94C8AB683}" dt="2025-10-01T14:15:29.288" v="268" actId="962"/>
          <ac:spMkLst>
            <pc:docMk/>
            <pc:sldMk cId="3448313263" sldId="405"/>
            <ac:spMk id="12" creationId="{8935271D-4670-99CD-6857-0BE012FD30BD}"/>
          </ac:spMkLst>
        </pc:spChg>
        <pc:spChg chg="add mod ord">
          <ac:chgData name="Ben Day" userId="0d2be0ee-2f4a-49c4-b19c-7ff56a361205" providerId="ADAL" clId="{CCE0E334-2389-47D6-BA4F-7BB94C8AB683}" dt="2025-10-01T14:15:36.377" v="269" actId="962"/>
          <ac:spMkLst>
            <pc:docMk/>
            <pc:sldMk cId="3448313263" sldId="405"/>
            <ac:spMk id="13" creationId="{8DFC0B5D-6CDB-7275-8795-A13305D9CF62}"/>
          </ac:spMkLst>
        </pc:spChg>
        <pc:spChg chg="add mod ord">
          <ac:chgData name="Ben Day" userId="0d2be0ee-2f4a-49c4-b19c-7ff56a361205" providerId="ADAL" clId="{CCE0E334-2389-47D6-BA4F-7BB94C8AB683}" dt="2025-10-01T14:15:45.057" v="270" actId="962"/>
          <ac:spMkLst>
            <pc:docMk/>
            <pc:sldMk cId="3448313263" sldId="405"/>
            <ac:spMk id="14" creationId="{7BE162FA-C964-2D53-0354-41BF5615822C}"/>
          </ac:spMkLst>
        </pc:spChg>
        <pc:spChg chg="mod">
          <ac:chgData name="Ben Day" userId="0d2be0ee-2f4a-49c4-b19c-7ff56a361205" providerId="ADAL" clId="{CCE0E334-2389-47D6-BA4F-7BB94C8AB683}" dt="2025-10-01T14:15:52.274" v="271" actId="962"/>
          <ac:spMkLst>
            <pc:docMk/>
            <pc:sldMk cId="3448313263" sldId="405"/>
            <ac:spMk id="15" creationId="{4AE27EBC-7296-AF0E-0703-5DBF891AF7A1}"/>
          </ac:spMkLst>
        </pc:spChg>
        <pc:spChg chg="add mod ord">
          <ac:chgData name="Ben Day" userId="0d2be0ee-2f4a-49c4-b19c-7ff56a361205" providerId="ADAL" clId="{CCE0E334-2389-47D6-BA4F-7BB94C8AB683}" dt="2025-10-01T14:16:01.175" v="272" actId="962"/>
          <ac:spMkLst>
            <pc:docMk/>
            <pc:sldMk cId="3448313263" sldId="405"/>
            <ac:spMk id="16" creationId="{9600EEB5-5725-3236-9A54-E19344A6B106}"/>
          </ac:spMkLst>
        </pc:spChg>
        <pc:spChg chg="mod">
          <ac:chgData name="Ben Day" userId="0d2be0ee-2f4a-49c4-b19c-7ff56a361205" providerId="ADAL" clId="{CCE0E334-2389-47D6-BA4F-7BB94C8AB683}" dt="2025-10-01T14:16:09.104" v="273" actId="962"/>
          <ac:spMkLst>
            <pc:docMk/>
            <pc:sldMk cId="3448313263" sldId="405"/>
            <ac:spMk id="17" creationId="{10A369F9-F343-7A7E-A63A-804C289EF4BE}"/>
          </ac:spMkLst>
        </pc:spChg>
      </pc:sldChg>
      <pc:sldMasterChg chg="addSldLayout delSldLayout modSldLayout sldLayoutOrd">
        <pc:chgData name="Ben Day" userId="0d2be0ee-2f4a-49c4-b19c-7ff56a361205" providerId="ADAL" clId="{CCE0E334-2389-47D6-BA4F-7BB94C8AB683}" dt="2025-10-01T13:29:09.076" v="196" actId="1076"/>
        <pc:sldMasterMkLst>
          <pc:docMk/>
          <pc:sldMasterMk cId="824790571" sldId="2147483664"/>
        </pc:sldMasterMkLst>
        <pc:sldLayoutChg chg="modSp mod">
          <pc:chgData name="Ben Day" userId="0d2be0ee-2f4a-49c4-b19c-7ff56a361205" providerId="ADAL" clId="{CCE0E334-2389-47D6-BA4F-7BB94C8AB683}" dt="2025-10-01T13:28:43.316" v="192" actId="1076"/>
          <pc:sldLayoutMkLst>
            <pc:docMk/>
            <pc:sldMasterMk cId="824790571" sldId="2147483664"/>
            <pc:sldLayoutMk cId="1075822515" sldId="2147483670"/>
          </pc:sldLayoutMkLst>
          <pc:spChg chg="mod">
            <ac:chgData name="Ben Day" userId="0d2be0ee-2f4a-49c4-b19c-7ff56a361205" providerId="ADAL" clId="{CCE0E334-2389-47D6-BA4F-7BB94C8AB683}" dt="2025-10-01T13:28:43.316" v="192" actId="1076"/>
            <ac:spMkLst>
              <pc:docMk/>
              <pc:sldMasterMk cId="824790571" sldId="2147483664"/>
              <pc:sldLayoutMk cId="1075822515" sldId="2147483670"/>
              <ac:spMk id="3" creationId="{C35ED2ED-D0D6-9EB2-4091-2B1DB999C6EC}"/>
            </ac:spMkLst>
          </pc:spChg>
          <pc:picChg chg="mod">
            <ac:chgData name="Ben Day" userId="0d2be0ee-2f4a-49c4-b19c-7ff56a361205" providerId="ADAL" clId="{CCE0E334-2389-47D6-BA4F-7BB94C8AB683}" dt="2025-10-01T13:27:35.387" v="187" actId="14826"/>
            <ac:picMkLst>
              <pc:docMk/>
              <pc:sldMasterMk cId="824790571" sldId="2147483664"/>
              <pc:sldLayoutMk cId="1075822515" sldId="2147483670"/>
              <ac:picMk id="2" creationId="{0D8F2BEB-5D28-0EC0-513D-324F9C4EC6EC}"/>
            </ac:picMkLst>
          </pc:picChg>
        </pc:sldLayoutChg>
        <pc:sldLayoutChg chg="modSp mod">
          <pc:chgData name="Ben Day" userId="0d2be0ee-2f4a-49c4-b19c-7ff56a361205" providerId="ADAL" clId="{CCE0E334-2389-47D6-BA4F-7BB94C8AB683}" dt="2025-10-01T13:28:49.577" v="193" actId="1076"/>
          <pc:sldLayoutMkLst>
            <pc:docMk/>
            <pc:sldMasterMk cId="824790571" sldId="2147483664"/>
            <pc:sldLayoutMk cId="3422828277" sldId="2147483671"/>
          </pc:sldLayoutMkLst>
          <pc:spChg chg="mod">
            <ac:chgData name="Ben Day" userId="0d2be0ee-2f4a-49c4-b19c-7ff56a361205" providerId="ADAL" clId="{CCE0E334-2389-47D6-BA4F-7BB94C8AB683}" dt="2025-10-01T13:28:49.577" v="193" actId="1076"/>
            <ac:spMkLst>
              <pc:docMk/>
              <pc:sldMasterMk cId="824790571" sldId="2147483664"/>
              <pc:sldLayoutMk cId="3422828277" sldId="2147483671"/>
              <ac:spMk id="8" creationId="{F082090C-CB75-C963-659F-058A68399A59}"/>
            </ac:spMkLst>
          </pc:spChg>
          <pc:picChg chg="mod">
            <ac:chgData name="Ben Day" userId="0d2be0ee-2f4a-49c4-b19c-7ff56a361205" providerId="ADAL" clId="{CCE0E334-2389-47D6-BA4F-7BB94C8AB683}" dt="2025-10-01T13:27:58.336" v="188" actId="14826"/>
            <ac:picMkLst>
              <pc:docMk/>
              <pc:sldMasterMk cId="824790571" sldId="2147483664"/>
              <pc:sldLayoutMk cId="3422828277" sldId="2147483671"/>
              <ac:picMk id="6" creationId="{11E59EDD-9CF4-B0BA-3977-F2FE00FAAD42}"/>
            </ac:picMkLst>
          </pc:picChg>
        </pc:sldLayoutChg>
        <pc:sldLayoutChg chg="modSp mod">
          <pc:chgData name="Ben Day" userId="0d2be0ee-2f4a-49c4-b19c-7ff56a361205" providerId="ADAL" clId="{CCE0E334-2389-47D6-BA4F-7BB94C8AB683}" dt="2025-10-01T13:28:55.386" v="194" actId="1076"/>
          <pc:sldLayoutMkLst>
            <pc:docMk/>
            <pc:sldMasterMk cId="824790571" sldId="2147483664"/>
            <pc:sldLayoutMk cId="2501602217" sldId="2147483672"/>
          </pc:sldLayoutMkLst>
          <pc:spChg chg="mod">
            <ac:chgData name="Ben Day" userId="0d2be0ee-2f4a-49c4-b19c-7ff56a361205" providerId="ADAL" clId="{CCE0E334-2389-47D6-BA4F-7BB94C8AB683}" dt="2025-10-01T13:28:55.386" v="194" actId="1076"/>
            <ac:spMkLst>
              <pc:docMk/>
              <pc:sldMasterMk cId="824790571" sldId="2147483664"/>
              <pc:sldLayoutMk cId="2501602217" sldId="2147483672"/>
              <ac:spMk id="8" creationId="{D34FD805-A3F4-3427-D749-35C1BF6045B1}"/>
            </ac:spMkLst>
          </pc:spChg>
          <pc:picChg chg="mod">
            <ac:chgData name="Ben Day" userId="0d2be0ee-2f4a-49c4-b19c-7ff56a361205" providerId="ADAL" clId="{CCE0E334-2389-47D6-BA4F-7BB94C8AB683}" dt="2025-10-01T13:28:07.312" v="189" actId="14826"/>
            <ac:picMkLst>
              <pc:docMk/>
              <pc:sldMasterMk cId="824790571" sldId="2147483664"/>
              <pc:sldLayoutMk cId="2501602217" sldId="2147483672"/>
              <ac:picMk id="6" creationId="{CC4D5AAC-793C-C655-85A8-D1D79AFE3275}"/>
            </ac:picMkLst>
          </pc:picChg>
        </pc:sldLayoutChg>
        <pc:sldLayoutChg chg="modSp mod">
          <pc:chgData name="Ben Day" userId="0d2be0ee-2f4a-49c4-b19c-7ff56a361205" providerId="ADAL" clId="{CCE0E334-2389-47D6-BA4F-7BB94C8AB683}" dt="2025-10-01T13:29:09.076" v="196" actId="1076"/>
          <pc:sldLayoutMkLst>
            <pc:docMk/>
            <pc:sldMasterMk cId="824790571" sldId="2147483664"/>
            <pc:sldLayoutMk cId="2948308275" sldId="2147483673"/>
          </pc:sldLayoutMkLst>
          <pc:spChg chg="mod">
            <ac:chgData name="Ben Day" userId="0d2be0ee-2f4a-49c4-b19c-7ff56a361205" providerId="ADAL" clId="{CCE0E334-2389-47D6-BA4F-7BB94C8AB683}" dt="2025-10-01T13:29:09.076" v="196" actId="1076"/>
            <ac:spMkLst>
              <pc:docMk/>
              <pc:sldMasterMk cId="824790571" sldId="2147483664"/>
              <pc:sldLayoutMk cId="2948308275" sldId="2147483673"/>
              <ac:spMk id="6" creationId="{A9357D01-F3C0-A215-D087-DD35F1E682F7}"/>
            </ac:spMkLst>
          </pc:spChg>
          <pc:picChg chg="mod">
            <ac:chgData name="Ben Day" userId="0d2be0ee-2f4a-49c4-b19c-7ff56a361205" providerId="ADAL" clId="{CCE0E334-2389-47D6-BA4F-7BB94C8AB683}" dt="2025-10-01T13:28:22.773" v="191" actId="14826"/>
            <ac:picMkLst>
              <pc:docMk/>
              <pc:sldMasterMk cId="824790571" sldId="2147483664"/>
              <pc:sldLayoutMk cId="2948308275" sldId="2147483673"/>
              <ac:picMk id="5" creationId="{CADB670E-B418-859F-27F9-7E00202AF81A}"/>
            </ac:picMkLst>
          </pc:picChg>
        </pc:sldLayoutChg>
        <pc:sldLayoutChg chg="modSp mod">
          <pc:chgData name="Ben Day" userId="0d2be0ee-2f4a-49c4-b19c-7ff56a361205" providerId="ADAL" clId="{CCE0E334-2389-47D6-BA4F-7BB94C8AB683}" dt="2025-10-01T13:29:01.591" v="195" actId="1076"/>
          <pc:sldLayoutMkLst>
            <pc:docMk/>
            <pc:sldMasterMk cId="824790571" sldId="2147483664"/>
            <pc:sldLayoutMk cId="2746656275" sldId="2147483690"/>
          </pc:sldLayoutMkLst>
          <pc:spChg chg="mod">
            <ac:chgData name="Ben Day" userId="0d2be0ee-2f4a-49c4-b19c-7ff56a361205" providerId="ADAL" clId="{CCE0E334-2389-47D6-BA4F-7BB94C8AB683}" dt="2025-10-01T13:29:01.591" v="195" actId="1076"/>
            <ac:spMkLst>
              <pc:docMk/>
              <pc:sldMasterMk cId="824790571" sldId="2147483664"/>
              <pc:sldLayoutMk cId="2746656275" sldId="2147483690"/>
              <ac:spMk id="8" creationId="{D34FD805-A3F4-3427-D749-35C1BF6045B1}"/>
            </ac:spMkLst>
          </pc:spChg>
          <pc:picChg chg="mod">
            <ac:chgData name="Ben Day" userId="0d2be0ee-2f4a-49c4-b19c-7ff56a361205" providerId="ADAL" clId="{CCE0E334-2389-47D6-BA4F-7BB94C8AB683}" dt="2025-10-01T13:28:14.657" v="190" actId="14826"/>
            <ac:picMkLst>
              <pc:docMk/>
              <pc:sldMasterMk cId="824790571" sldId="2147483664"/>
              <pc:sldLayoutMk cId="2746656275" sldId="2147483690"/>
              <ac:picMk id="6" creationId="{CC4D5AAC-793C-C655-85A8-D1D79AFE3275}"/>
            </ac:picMkLst>
          </pc:picChg>
        </pc:sldLayoutChg>
        <pc:sldLayoutChg chg="addSp delSp modSp add mod modTransition">
          <pc:chgData name="Ben Day" userId="0d2be0ee-2f4a-49c4-b19c-7ff56a361205" providerId="ADAL" clId="{CCE0E334-2389-47D6-BA4F-7BB94C8AB683}" dt="2025-10-01T12:44:19.817" v="48" actId="207"/>
          <pc:sldLayoutMkLst>
            <pc:docMk/>
            <pc:sldMasterMk cId="824790571" sldId="2147483664"/>
            <pc:sldLayoutMk cId="3240526581" sldId="2147483698"/>
          </pc:sldLayoutMkLst>
          <pc:spChg chg="mod">
            <ac:chgData name="Ben Day" userId="0d2be0ee-2f4a-49c4-b19c-7ff56a361205" providerId="ADAL" clId="{CCE0E334-2389-47D6-BA4F-7BB94C8AB683}" dt="2025-10-01T12:44:19.817" v="48" actId="207"/>
            <ac:spMkLst>
              <pc:docMk/>
              <pc:sldMasterMk cId="824790571" sldId="2147483664"/>
              <pc:sldLayoutMk cId="3240526581" sldId="2147483698"/>
              <ac:spMk id="3" creationId="{74B6D188-0BBE-42D3-81E1-E276562B7222}"/>
            </ac:spMkLst>
          </pc:spChg>
          <pc:spChg chg="add del">
            <ac:chgData name="Ben Day" userId="0d2be0ee-2f4a-49c4-b19c-7ff56a361205" providerId="ADAL" clId="{CCE0E334-2389-47D6-BA4F-7BB94C8AB683}" dt="2025-10-01T12:33:28.250" v="3" actId="11529"/>
            <ac:spMkLst>
              <pc:docMk/>
              <pc:sldMasterMk cId="824790571" sldId="2147483664"/>
              <pc:sldLayoutMk cId="3240526581" sldId="2147483698"/>
              <ac:spMk id="4" creationId="{D02EAEB5-F5F9-1085-E2D7-270ADD2CD880}"/>
            </ac:spMkLst>
          </pc:spChg>
          <pc:spChg chg="del">
            <ac:chgData name="Ben Day" userId="0d2be0ee-2f4a-49c4-b19c-7ff56a361205" providerId="ADAL" clId="{CCE0E334-2389-47D6-BA4F-7BB94C8AB683}" dt="2025-10-01T12:30:51.237" v="2" actId="478"/>
            <ac:spMkLst>
              <pc:docMk/>
              <pc:sldMasterMk cId="824790571" sldId="2147483664"/>
              <pc:sldLayoutMk cId="3240526581" sldId="2147483698"/>
              <ac:spMk id="5" creationId="{C46D5273-51C7-3E2C-AC3D-CE4557B14DF8}"/>
            </ac:spMkLst>
          </pc:spChg>
          <pc:spChg chg="add mod">
            <ac:chgData name="Ben Day" userId="0d2be0ee-2f4a-49c4-b19c-7ff56a361205" providerId="ADAL" clId="{CCE0E334-2389-47D6-BA4F-7BB94C8AB683}" dt="2025-10-01T12:38:48.630" v="22" actId="113"/>
            <ac:spMkLst>
              <pc:docMk/>
              <pc:sldMasterMk cId="824790571" sldId="2147483664"/>
              <pc:sldLayoutMk cId="3240526581" sldId="2147483698"/>
              <ac:spMk id="6" creationId="{B65C5E5F-491F-CFDE-3E16-47B50F951F67}"/>
            </ac:spMkLst>
          </pc:spChg>
          <pc:spChg chg="add del">
            <ac:chgData name="Ben Day" userId="0d2be0ee-2f4a-49c4-b19c-7ff56a361205" providerId="ADAL" clId="{CCE0E334-2389-47D6-BA4F-7BB94C8AB683}" dt="2025-10-01T12:37:50.021" v="21" actId="478"/>
            <ac:spMkLst>
              <pc:docMk/>
              <pc:sldMasterMk cId="824790571" sldId="2147483664"/>
              <pc:sldLayoutMk cId="3240526581" sldId="2147483698"/>
              <ac:spMk id="7" creationId="{7E9FD815-B13A-8CCE-205C-0C68D4F0922A}"/>
            </ac:spMkLst>
          </pc:spChg>
          <pc:spChg chg="add del">
            <ac:chgData name="Ben Day" userId="0d2be0ee-2f4a-49c4-b19c-7ff56a361205" providerId="ADAL" clId="{CCE0E334-2389-47D6-BA4F-7BB94C8AB683}" dt="2025-10-01T12:39:23.212" v="23" actId="11529"/>
            <ac:spMkLst>
              <pc:docMk/>
              <pc:sldMasterMk cId="824790571" sldId="2147483664"/>
              <pc:sldLayoutMk cId="3240526581" sldId="2147483698"/>
              <ac:spMk id="8" creationId="{C442625A-0732-9393-74BC-A07D3A5342E5}"/>
            </ac:spMkLst>
          </pc:spChg>
          <pc:spChg chg="add mod">
            <ac:chgData name="Ben Day" userId="0d2be0ee-2f4a-49c4-b19c-7ff56a361205" providerId="ADAL" clId="{CCE0E334-2389-47D6-BA4F-7BB94C8AB683}" dt="2025-10-01T12:40:29.262" v="47" actId="242"/>
            <ac:spMkLst>
              <pc:docMk/>
              <pc:sldMasterMk cId="824790571" sldId="2147483664"/>
              <pc:sldLayoutMk cId="3240526581" sldId="2147483698"/>
              <ac:spMk id="9" creationId="{783A6899-CC54-9597-244A-6F3CA7911F55}"/>
            </ac:spMkLst>
          </pc:spChg>
        </pc:sldLayoutChg>
        <pc:sldLayoutChg chg="modSp add mod modTransition modAnim">
          <pc:chgData name="Ben Day" userId="0d2be0ee-2f4a-49c4-b19c-7ff56a361205" providerId="ADAL" clId="{CCE0E334-2389-47D6-BA4F-7BB94C8AB683}" dt="2025-10-01T13:05:10.168" v="78" actId="962"/>
          <pc:sldLayoutMkLst>
            <pc:docMk/>
            <pc:sldMasterMk cId="824790571" sldId="2147483664"/>
            <pc:sldLayoutMk cId="1106309238" sldId="2147483699"/>
          </pc:sldLayoutMkLst>
          <pc:spChg chg="mod">
            <ac:chgData name="Ben Day" userId="0d2be0ee-2f4a-49c4-b19c-7ff56a361205" providerId="ADAL" clId="{CCE0E334-2389-47D6-BA4F-7BB94C8AB683}" dt="2025-10-01T13:04:36.818" v="77" actId="962"/>
            <ac:spMkLst>
              <pc:docMk/>
              <pc:sldMasterMk cId="824790571" sldId="2147483664"/>
              <pc:sldLayoutMk cId="1106309238" sldId="2147483699"/>
              <ac:spMk id="2" creationId="{00000000-0000-0000-0000-000000000000}"/>
            </ac:spMkLst>
          </pc:spChg>
          <pc:spChg chg="mod">
            <ac:chgData name="Ben Day" userId="0d2be0ee-2f4a-49c4-b19c-7ff56a361205" providerId="ADAL" clId="{CCE0E334-2389-47D6-BA4F-7BB94C8AB683}" dt="2025-10-01T13:00:21.545" v="69" actId="688"/>
            <ac:spMkLst>
              <pc:docMk/>
              <pc:sldMasterMk cId="824790571" sldId="2147483664"/>
              <pc:sldLayoutMk cId="1106309238" sldId="2147483699"/>
              <ac:spMk id="3" creationId="{74B6D188-0BBE-42D3-81E1-E276562B7222}"/>
            </ac:spMkLst>
          </pc:spChg>
          <pc:spChg chg="mod">
            <ac:chgData name="Ben Day" userId="0d2be0ee-2f4a-49c4-b19c-7ff56a361205" providerId="ADAL" clId="{CCE0E334-2389-47D6-BA4F-7BB94C8AB683}" dt="2025-10-01T13:05:10.168" v="78" actId="962"/>
            <ac:spMkLst>
              <pc:docMk/>
              <pc:sldMasterMk cId="824790571" sldId="2147483664"/>
              <pc:sldLayoutMk cId="1106309238" sldId="2147483699"/>
              <ac:spMk id="6" creationId="{B65C5E5F-491F-CFDE-3E16-47B50F951F67}"/>
            </ac:spMkLst>
          </pc:spChg>
          <pc:spChg chg="mod">
            <ac:chgData name="Ben Day" userId="0d2be0ee-2f4a-49c4-b19c-7ff56a361205" providerId="ADAL" clId="{CCE0E334-2389-47D6-BA4F-7BB94C8AB683}" dt="2025-10-01T13:04:25.090" v="76" actId="962"/>
            <ac:spMkLst>
              <pc:docMk/>
              <pc:sldMasterMk cId="824790571" sldId="2147483664"/>
              <pc:sldLayoutMk cId="1106309238" sldId="2147483699"/>
              <ac:spMk id="9" creationId="{783A6899-CC54-9597-244A-6F3CA7911F55}"/>
            </ac:spMkLst>
          </pc:spChg>
        </pc:sldLayoutChg>
        <pc:sldLayoutChg chg="add del mod modTransition">
          <pc:chgData name="Ben Day" userId="0d2be0ee-2f4a-49c4-b19c-7ff56a361205" providerId="ADAL" clId="{CCE0E334-2389-47D6-BA4F-7BB94C8AB683}" dt="2025-10-01T13:02:31.733" v="71" actId="2890"/>
          <pc:sldLayoutMkLst>
            <pc:docMk/>
            <pc:sldMasterMk cId="824790571" sldId="2147483664"/>
            <pc:sldLayoutMk cId="3163928514" sldId="2147483700"/>
          </pc:sldLayoutMkLst>
        </pc:sldLayoutChg>
        <pc:sldLayoutChg chg="add mod modTransition">
          <pc:chgData name="Ben Day" userId="0d2be0ee-2f4a-49c4-b19c-7ff56a361205" providerId="ADAL" clId="{CCE0E334-2389-47D6-BA4F-7BB94C8AB683}" dt="2025-10-01T13:03:32.550" v="75" actId="2890"/>
          <pc:sldLayoutMkLst>
            <pc:docMk/>
            <pc:sldMasterMk cId="824790571" sldId="2147483664"/>
            <pc:sldLayoutMk cId="3294586268" sldId="2147483700"/>
          </pc:sldLayoutMkLst>
        </pc:sldLayoutChg>
        <pc:sldLayoutChg chg="addSp modSp add mod modTransition modAnim">
          <pc:chgData name="Ben Day" userId="0d2be0ee-2f4a-49c4-b19c-7ff56a361205" providerId="ADAL" clId="{CCE0E334-2389-47D6-BA4F-7BB94C8AB683}" dt="2025-10-01T13:07:14.219" v="90" actId="962"/>
          <pc:sldLayoutMkLst>
            <pc:docMk/>
            <pc:sldMasterMk cId="824790571" sldId="2147483664"/>
            <pc:sldLayoutMk cId="3650365403" sldId="2147483701"/>
          </pc:sldLayoutMkLst>
          <pc:spChg chg="add mod">
            <ac:chgData name="Ben Day" userId="0d2be0ee-2f4a-49c4-b19c-7ff56a361205" providerId="ADAL" clId="{CCE0E334-2389-47D6-BA4F-7BB94C8AB683}" dt="2025-10-01T13:07:08.190" v="89" actId="962"/>
            <ac:spMkLst>
              <pc:docMk/>
              <pc:sldMasterMk cId="824790571" sldId="2147483664"/>
              <pc:sldLayoutMk cId="3650365403" sldId="2147483701"/>
              <ac:spMk id="4" creationId="{13C83B64-3CE4-0A0A-63BF-A455CDB27F71}"/>
            </ac:spMkLst>
          </pc:spChg>
          <pc:spChg chg="add mod">
            <ac:chgData name="Ben Day" userId="0d2be0ee-2f4a-49c4-b19c-7ff56a361205" providerId="ADAL" clId="{CCE0E334-2389-47D6-BA4F-7BB94C8AB683}" dt="2025-10-01T13:07:14.219" v="90" actId="962"/>
            <ac:spMkLst>
              <pc:docMk/>
              <pc:sldMasterMk cId="824790571" sldId="2147483664"/>
              <pc:sldLayoutMk cId="3650365403" sldId="2147483701"/>
              <ac:spMk id="5" creationId="{0E9A2612-0A51-5B33-BA8D-CECDBCF8149F}"/>
            </ac:spMkLst>
          </pc:spChg>
          <pc:spChg chg="mod">
            <ac:chgData name="Ben Day" userId="0d2be0ee-2f4a-49c4-b19c-7ff56a361205" providerId="ADAL" clId="{CCE0E334-2389-47D6-BA4F-7BB94C8AB683}" dt="2025-10-01T13:06:14.875" v="83" actId="1076"/>
            <ac:spMkLst>
              <pc:docMk/>
              <pc:sldMasterMk cId="824790571" sldId="2147483664"/>
              <pc:sldLayoutMk cId="3650365403" sldId="2147483701"/>
              <ac:spMk id="6" creationId="{B65C5E5F-491F-CFDE-3E16-47B50F951F67}"/>
            </ac:spMkLst>
          </pc:spChg>
          <pc:spChg chg="mod">
            <ac:chgData name="Ben Day" userId="0d2be0ee-2f4a-49c4-b19c-7ff56a361205" providerId="ADAL" clId="{CCE0E334-2389-47D6-BA4F-7BB94C8AB683}" dt="2025-10-01T13:06:14.875" v="83" actId="1076"/>
            <ac:spMkLst>
              <pc:docMk/>
              <pc:sldMasterMk cId="824790571" sldId="2147483664"/>
              <pc:sldLayoutMk cId="3650365403" sldId="2147483701"/>
              <ac:spMk id="9" creationId="{783A6899-CC54-9597-244A-6F3CA7911F55}"/>
            </ac:spMkLst>
          </pc:spChg>
        </pc:sldLayoutChg>
        <pc:sldLayoutChg chg="addSp modSp add mod modTransition modAnim">
          <pc:chgData name="Ben Day" userId="0d2be0ee-2f4a-49c4-b19c-7ff56a361205" providerId="ADAL" clId="{CCE0E334-2389-47D6-BA4F-7BB94C8AB683}" dt="2025-10-01T13:09:47.691" v="109" actId="20577"/>
          <pc:sldLayoutMkLst>
            <pc:docMk/>
            <pc:sldMasterMk cId="824790571" sldId="2147483664"/>
            <pc:sldLayoutMk cId="3601086432" sldId="2147483702"/>
          </pc:sldLayoutMkLst>
          <pc:spChg chg="mod">
            <ac:chgData name="Ben Day" userId="0d2be0ee-2f4a-49c4-b19c-7ff56a361205" providerId="ADAL" clId="{CCE0E334-2389-47D6-BA4F-7BB94C8AB683}" dt="2025-10-01T13:08:52.751" v="99" actId="1076"/>
            <ac:spMkLst>
              <pc:docMk/>
              <pc:sldMasterMk cId="824790571" sldId="2147483664"/>
              <pc:sldLayoutMk cId="3601086432" sldId="2147483702"/>
              <ac:spMk id="4" creationId="{13C83B64-3CE4-0A0A-63BF-A455CDB27F71}"/>
            </ac:spMkLst>
          </pc:spChg>
          <pc:spChg chg="mod">
            <ac:chgData name="Ben Day" userId="0d2be0ee-2f4a-49c4-b19c-7ff56a361205" providerId="ADAL" clId="{CCE0E334-2389-47D6-BA4F-7BB94C8AB683}" dt="2025-10-01T13:09:03.141" v="100" actId="1076"/>
            <ac:spMkLst>
              <pc:docMk/>
              <pc:sldMasterMk cId="824790571" sldId="2147483664"/>
              <pc:sldLayoutMk cId="3601086432" sldId="2147483702"/>
              <ac:spMk id="5" creationId="{0E9A2612-0A51-5B33-BA8D-CECDBCF8149F}"/>
            </ac:spMkLst>
          </pc:spChg>
          <pc:spChg chg="mod">
            <ac:chgData name="Ben Day" userId="0d2be0ee-2f4a-49c4-b19c-7ff56a361205" providerId="ADAL" clId="{CCE0E334-2389-47D6-BA4F-7BB94C8AB683}" dt="2025-10-01T13:09:22.708" v="103" actId="1076"/>
            <ac:spMkLst>
              <pc:docMk/>
              <pc:sldMasterMk cId="824790571" sldId="2147483664"/>
              <pc:sldLayoutMk cId="3601086432" sldId="2147483702"/>
              <ac:spMk id="6" creationId="{B65C5E5F-491F-CFDE-3E16-47B50F951F67}"/>
            </ac:spMkLst>
          </pc:spChg>
          <pc:spChg chg="add mod">
            <ac:chgData name="Ben Day" userId="0d2be0ee-2f4a-49c4-b19c-7ff56a361205" providerId="ADAL" clId="{CCE0E334-2389-47D6-BA4F-7BB94C8AB683}" dt="2025-10-01T13:09:44.550" v="107" actId="20577"/>
            <ac:spMkLst>
              <pc:docMk/>
              <pc:sldMasterMk cId="824790571" sldId="2147483664"/>
              <pc:sldLayoutMk cId="3601086432" sldId="2147483702"/>
              <ac:spMk id="7" creationId="{B7613B98-7A39-3185-EBFA-5E269265D0C0}"/>
            </ac:spMkLst>
          </pc:spChg>
          <pc:spChg chg="add mod">
            <ac:chgData name="Ben Day" userId="0d2be0ee-2f4a-49c4-b19c-7ff56a361205" providerId="ADAL" clId="{CCE0E334-2389-47D6-BA4F-7BB94C8AB683}" dt="2025-10-01T13:09:47.691" v="109" actId="20577"/>
            <ac:spMkLst>
              <pc:docMk/>
              <pc:sldMasterMk cId="824790571" sldId="2147483664"/>
              <pc:sldLayoutMk cId="3601086432" sldId="2147483702"/>
              <ac:spMk id="8" creationId="{0E38555D-FFEE-6AA8-77B5-71C3589FA9DC}"/>
            </ac:spMkLst>
          </pc:spChg>
          <pc:spChg chg="mod">
            <ac:chgData name="Ben Day" userId="0d2be0ee-2f4a-49c4-b19c-7ff56a361205" providerId="ADAL" clId="{CCE0E334-2389-47D6-BA4F-7BB94C8AB683}" dt="2025-10-01T13:08:02.206" v="92" actId="1076"/>
            <ac:spMkLst>
              <pc:docMk/>
              <pc:sldMasterMk cId="824790571" sldId="2147483664"/>
              <pc:sldLayoutMk cId="3601086432" sldId="2147483702"/>
              <ac:spMk id="9" creationId="{783A6899-CC54-9597-244A-6F3CA7911F55}"/>
            </ac:spMkLst>
          </pc:spChg>
        </pc:sldLayoutChg>
        <pc:sldLayoutChg chg="addSp modSp add mod modTransition modAnim">
          <pc:chgData name="Ben Day" userId="0d2be0ee-2f4a-49c4-b19c-7ff56a361205" providerId="ADAL" clId="{CCE0E334-2389-47D6-BA4F-7BB94C8AB683}" dt="2025-10-01T13:13:16.938" v="137" actId="20577"/>
          <pc:sldLayoutMkLst>
            <pc:docMk/>
            <pc:sldMasterMk cId="824790571" sldId="2147483664"/>
            <pc:sldLayoutMk cId="2631693455" sldId="2147483703"/>
          </pc:sldLayoutMkLst>
          <pc:spChg chg="mod">
            <ac:chgData name="Ben Day" userId="0d2be0ee-2f4a-49c4-b19c-7ff56a361205" providerId="ADAL" clId="{CCE0E334-2389-47D6-BA4F-7BB94C8AB683}" dt="2025-10-01T13:11:37.623" v="117" actId="1076"/>
            <ac:spMkLst>
              <pc:docMk/>
              <pc:sldMasterMk cId="824790571" sldId="2147483664"/>
              <pc:sldLayoutMk cId="2631693455" sldId="2147483703"/>
              <ac:spMk id="4" creationId="{13C83B64-3CE4-0A0A-63BF-A455CDB27F71}"/>
            </ac:spMkLst>
          </pc:spChg>
          <pc:spChg chg="mod">
            <ac:chgData name="Ben Day" userId="0d2be0ee-2f4a-49c4-b19c-7ff56a361205" providerId="ADAL" clId="{CCE0E334-2389-47D6-BA4F-7BB94C8AB683}" dt="2025-10-01T13:12:24.066" v="126" actId="14100"/>
            <ac:spMkLst>
              <pc:docMk/>
              <pc:sldMasterMk cId="824790571" sldId="2147483664"/>
              <pc:sldLayoutMk cId="2631693455" sldId="2147483703"/>
              <ac:spMk id="5" creationId="{0E9A2612-0A51-5B33-BA8D-CECDBCF8149F}"/>
            </ac:spMkLst>
          </pc:spChg>
          <pc:spChg chg="mod">
            <ac:chgData name="Ben Day" userId="0d2be0ee-2f4a-49c4-b19c-7ff56a361205" providerId="ADAL" clId="{CCE0E334-2389-47D6-BA4F-7BB94C8AB683}" dt="2025-10-01T13:11:32.581" v="116" actId="1076"/>
            <ac:spMkLst>
              <pc:docMk/>
              <pc:sldMasterMk cId="824790571" sldId="2147483664"/>
              <pc:sldLayoutMk cId="2631693455" sldId="2147483703"/>
              <ac:spMk id="6" creationId="{B65C5E5F-491F-CFDE-3E16-47B50F951F67}"/>
            </ac:spMkLst>
          </pc:spChg>
          <pc:spChg chg="mod">
            <ac:chgData name="Ben Day" userId="0d2be0ee-2f4a-49c4-b19c-7ff56a361205" providerId="ADAL" clId="{CCE0E334-2389-47D6-BA4F-7BB94C8AB683}" dt="2025-10-01T13:11:44.990" v="118" actId="1076"/>
            <ac:spMkLst>
              <pc:docMk/>
              <pc:sldMasterMk cId="824790571" sldId="2147483664"/>
              <pc:sldLayoutMk cId="2631693455" sldId="2147483703"/>
              <ac:spMk id="7" creationId="{B7613B98-7A39-3185-EBFA-5E269265D0C0}"/>
            </ac:spMkLst>
          </pc:spChg>
          <pc:spChg chg="mod">
            <ac:chgData name="Ben Day" userId="0d2be0ee-2f4a-49c4-b19c-7ff56a361205" providerId="ADAL" clId="{CCE0E334-2389-47D6-BA4F-7BB94C8AB683}" dt="2025-10-01T13:12:38.574" v="129" actId="14100"/>
            <ac:spMkLst>
              <pc:docMk/>
              <pc:sldMasterMk cId="824790571" sldId="2147483664"/>
              <pc:sldLayoutMk cId="2631693455" sldId="2147483703"/>
              <ac:spMk id="8" creationId="{0E38555D-FFEE-6AA8-77B5-71C3589FA9DC}"/>
            </ac:spMkLst>
          </pc:spChg>
          <pc:spChg chg="mod">
            <ac:chgData name="Ben Day" userId="0d2be0ee-2f4a-49c4-b19c-7ff56a361205" providerId="ADAL" clId="{CCE0E334-2389-47D6-BA4F-7BB94C8AB683}" dt="2025-10-01T13:12:11.106" v="123" actId="14100"/>
            <ac:spMkLst>
              <pc:docMk/>
              <pc:sldMasterMk cId="824790571" sldId="2147483664"/>
              <pc:sldLayoutMk cId="2631693455" sldId="2147483703"/>
              <ac:spMk id="9" creationId="{783A6899-CC54-9597-244A-6F3CA7911F55}"/>
            </ac:spMkLst>
          </pc:spChg>
          <pc:spChg chg="add mod">
            <ac:chgData name="Ben Day" userId="0d2be0ee-2f4a-49c4-b19c-7ff56a361205" providerId="ADAL" clId="{CCE0E334-2389-47D6-BA4F-7BB94C8AB683}" dt="2025-10-01T13:13:14.436" v="135" actId="20577"/>
            <ac:spMkLst>
              <pc:docMk/>
              <pc:sldMasterMk cId="824790571" sldId="2147483664"/>
              <pc:sldLayoutMk cId="2631693455" sldId="2147483703"/>
              <ac:spMk id="10" creationId="{1F2D7946-AD1C-4396-B210-D3A195865837}"/>
            </ac:spMkLst>
          </pc:spChg>
          <pc:spChg chg="add mod">
            <ac:chgData name="Ben Day" userId="0d2be0ee-2f4a-49c4-b19c-7ff56a361205" providerId="ADAL" clId="{CCE0E334-2389-47D6-BA4F-7BB94C8AB683}" dt="2025-10-01T13:13:16.938" v="137" actId="20577"/>
            <ac:spMkLst>
              <pc:docMk/>
              <pc:sldMasterMk cId="824790571" sldId="2147483664"/>
              <pc:sldLayoutMk cId="2631693455" sldId="2147483703"/>
              <ac:spMk id="11" creationId="{2F421833-5FF2-2478-E59B-A7CB9FB77561}"/>
            </ac:spMkLst>
          </pc:spChg>
        </pc:sldLayoutChg>
        <pc:sldLayoutChg chg="add mod ord modTransition">
          <pc:chgData name="Ben Day" userId="0d2be0ee-2f4a-49c4-b19c-7ff56a361205" providerId="ADAL" clId="{CCE0E334-2389-47D6-BA4F-7BB94C8AB683}" dt="2025-10-01T13:14:04.448" v="139" actId="20578"/>
          <pc:sldLayoutMkLst>
            <pc:docMk/>
            <pc:sldMasterMk cId="824790571" sldId="2147483664"/>
            <pc:sldLayoutMk cId="3228451826" sldId="2147483704"/>
          </pc:sldLayoutMkLst>
        </pc:sldLayoutChg>
        <pc:sldLayoutChg chg="addSp modSp add mod ord modTransition modAnim">
          <pc:chgData name="Ben Day" userId="0d2be0ee-2f4a-49c4-b19c-7ff56a361205" providerId="ADAL" clId="{CCE0E334-2389-47D6-BA4F-7BB94C8AB683}" dt="2025-10-01T13:21:04.309" v="164"/>
          <pc:sldLayoutMkLst>
            <pc:docMk/>
            <pc:sldMasterMk cId="824790571" sldId="2147483664"/>
            <pc:sldLayoutMk cId="2861264001" sldId="2147483705"/>
          </pc:sldLayoutMkLst>
          <pc:spChg chg="add mod">
            <ac:chgData name="Ben Day" userId="0d2be0ee-2f4a-49c4-b19c-7ff56a361205" providerId="ADAL" clId="{CCE0E334-2389-47D6-BA4F-7BB94C8AB683}" dt="2025-10-01T13:20:14.071" v="160" actId="962"/>
            <ac:spMkLst>
              <pc:docMk/>
              <pc:sldMasterMk cId="824790571" sldId="2147483664"/>
              <pc:sldLayoutMk cId="2861264001" sldId="2147483705"/>
              <ac:spMk id="7" creationId="{E45CCADB-2998-7D95-9C89-0D4F3E344B83}"/>
            </ac:spMkLst>
          </pc:spChg>
        </pc:sldLayoutChg>
        <pc:sldLayoutChg chg="addSp modSp add mod ord modTransition modAnim">
          <pc:chgData name="Ben Day" userId="0d2be0ee-2f4a-49c4-b19c-7ff56a361205" providerId="ADAL" clId="{CCE0E334-2389-47D6-BA4F-7BB94C8AB683}" dt="2025-10-01T13:21:38.551" v="169"/>
          <pc:sldLayoutMkLst>
            <pc:docMk/>
            <pc:sldMasterMk cId="824790571" sldId="2147483664"/>
            <pc:sldLayoutMk cId="3210492370" sldId="2147483706"/>
          </pc:sldLayoutMkLst>
          <pc:spChg chg="add mod">
            <ac:chgData name="Ben Day" userId="0d2be0ee-2f4a-49c4-b19c-7ff56a361205" providerId="ADAL" clId="{CCE0E334-2389-47D6-BA4F-7BB94C8AB683}" dt="2025-10-01T13:20:26.856" v="161" actId="962"/>
            <ac:spMkLst>
              <pc:docMk/>
              <pc:sldMasterMk cId="824790571" sldId="2147483664"/>
              <pc:sldLayoutMk cId="3210492370" sldId="2147483706"/>
              <ac:spMk id="10" creationId="{7DA4A1ED-CEA6-7E7A-D1BF-095D0FD9A6E2}"/>
            </ac:spMkLst>
          </pc:spChg>
          <pc:spChg chg="add mod">
            <ac:chgData name="Ben Day" userId="0d2be0ee-2f4a-49c4-b19c-7ff56a361205" providerId="ADAL" clId="{CCE0E334-2389-47D6-BA4F-7BB94C8AB683}" dt="2025-10-01T13:20:37.107" v="162" actId="962"/>
            <ac:spMkLst>
              <pc:docMk/>
              <pc:sldMasterMk cId="824790571" sldId="2147483664"/>
              <pc:sldLayoutMk cId="3210492370" sldId="2147483706"/>
              <ac:spMk id="11" creationId="{2AE54F46-213C-909B-5F03-5AD2AFB0276E}"/>
            </ac:spMkLst>
          </pc:spChg>
        </pc:sldLayoutChg>
        <pc:sldLayoutChg chg="addSp modSp add mod ord modTransition modAnim">
          <pc:chgData name="Ben Day" userId="0d2be0ee-2f4a-49c4-b19c-7ff56a361205" providerId="ADAL" clId="{CCE0E334-2389-47D6-BA4F-7BB94C8AB683}" dt="2025-10-01T13:23:54.352" v="181"/>
          <pc:sldLayoutMkLst>
            <pc:docMk/>
            <pc:sldMasterMk cId="824790571" sldId="2147483664"/>
            <pc:sldLayoutMk cId="3212680026" sldId="2147483707"/>
          </pc:sldLayoutMkLst>
          <pc:spChg chg="add mod">
            <ac:chgData name="Ben Day" userId="0d2be0ee-2f4a-49c4-b19c-7ff56a361205" providerId="ADAL" clId="{CCE0E334-2389-47D6-BA4F-7BB94C8AB683}" dt="2025-10-01T13:22:20.607" v="173" actId="1076"/>
            <ac:spMkLst>
              <pc:docMk/>
              <pc:sldMasterMk cId="824790571" sldId="2147483664"/>
              <pc:sldLayoutMk cId="3212680026" sldId="2147483707"/>
              <ac:spMk id="12" creationId="{2044029E-23A9-F584-5F8D-39FFDB190709}"/>
            </ac:spMkLst>
          </pc:spChg>
          <pc:spChg chg="add mod">
            <ac:chgData name="Ben Day" userId="0d2be0ee-2f4a-49c4-b19c-7ff56a361205" providerId="ADAL" clId="{CCE0E334-2389-47D6-BA4F-7BB94C8AB683}" dt="2025-10-01T13:23:05.754" v="178" actId="962"/>
            <ac:spMkLst>
              <pc:docMk/>
              <pc:sldMasterMk cId="824790571" sldId="2147483664"/>
              <pc:sldLayoutMk cId="3212680026" sldId="2147483707"/>
              <ac:spMk id="13" creationId="{F6E254DA-DDE9-6317-C056-405194DD9FD2}"/>
            </ac:spMkLst>
          </pc:spChg>
          <pc:spChg chg="add mod">
            <ac:chgData name="Ben Day" userId="0d2be0ee-2f4a-49c4-b19c-7ff56a361205" providerId="ADAL" clId="{CCE0E334-2389-47D6-BA4F-7BB94C8AB683}" dt="2025-10-01T13:23:14.469" v="179" actId="962"/>
            <ac:spMkLst>
              <pc:docMk/>
              <pc:sldMasterMk cId="824790571" sldId="2147483664"/>
              <pc:sldLayoutMk cId="3212680026" sldId="2147483707"/>
              <ac:spMk id="14" creationId="{B137760B-D262-BE44-37BF-F701B7D68D1E}"/>
            </ac:spMkLst>
          </pc:spChg>
        </pc:sldLayoutChg>
      </pc:sldMasterChg>
    </pc:docChg>
  </pc:docChgLst>
  <pc:docChgLst>
    <pc:chgData name="Ben Day" userId="0d2be0ee-2f4a-49c4-b19c-7ff56a361205" providerId="ADAL" clId="{95D6B269-29DF-894B-B1E1-E14580D41275}"/>
    <pc:docChg chg="undo custSel addSld modSld sldOrd modMainMaster modSection">
      <pc:chgData name="Ben Day" userId="0d2be0ee-2f4a-49c4-b19c-7ff56a361205" providerId="ADAL" clId="{95D6B269-29DF-894B-B1E1-E14580D41275}" dt="2024-10-01T11:12:40.532" v="685"/>
      <pc:docMkLst>
        <pc:docMk/>
      </pc:docMkLst>
      <pc:sldChg chg="addSp delSp modSp new mod setBg modClrScheme setClrOvrMap chgLayout">
        <pc:chgData name="Ben Day" userId="0d2be0ee-2f4a-49c4-b19c-7ff56a361205" providerId="ADAL" clId="{95D6B269-29DF-894B-B1E1-E14580D41275}" dt="2024-09-28T18:56:46.618" v="234"/>
        <pc:sldMkLst>
          <pc:docMk/>
          <pc:sldMk cId="470174685" sldId="382"/>
        </pc:sldMkLst>
      </pc:sldChg>
      <pc:sldChg chg="addSp delSp modSp new mod ord modClrScheme chgLayout">
        <pc:chgData name="Ben Day" userId="0d2be0ee-2f4a-49c4-b19c-7ff56a361205" providerId="ADAL" clId="{95D6B269-29DF-894B-B1E1-E14580D41275}" dt="2024-09-30T14:05:07.665" v="445" actId="20578"/>
        <pc:sldMkLst>
          <pc:docMk/>
          <pc:sldMk cId="650967329" sldId="383"/>
        </pc:sldMkLst>
      </pc:sldChg>
      <pc:sldChg chg="addSp delSp modSp add mod ord modClrScheme chgLayout">
        <pc:chgData name="Ben Day" userId="0d2be0ee-2f4a-49c4-b19c-7ff56a361205" providerId="ADAL" clId="{95D6B269-29DF-894B-B1E1-E14580D41275}" dt="2024-09-30T14:07:42.303" v="549" actId="6549"/>
        <pc:sldMkLst>
          <pc:docMk/>
          <pc:sldMk cId="2235691968" sldId="384"/>
        </pc:sldMkLst>
      </pc:sldChg>
      <pc:sldChg chg="modSp add mod">
        <pc:chgData name="Ben Day" userId="0d2be0ee-2f4a-49c4-b19c-7ff56a361205" providerId="ADAL" clId="{95D6B269-29DF-894B-B1E1-E14580D41275}" dt="2024-09-30T21:15:20.644" v="684" actId="6549"/>
        <pc:sldMkLst>
          <pc:docMk/>
          <pc:sldMk cId="3916366455" sldId="385"/>
        </pc:sldMkLst>
      </pc:sldChg>
      <pc:sldChg chg="add">
        <pc:chgData name="Ben Day" userId="0d2be0ee-2f4a-49c4-b19c-7ff56a361205" providerId="ADAL" clId="{95D6B269-29DF-894B-B1E1-E14580D41275}" dt="2024-10-01T11:12:40.532" v="685"/>
        <pc:sldMkLst>
          <pc:docMk/>
          <pc:sldMk cId="4224819951" sldId="386"/>
        </pc:sldMkLst>
      </pc:sldChg>
      <pc:sldMasterChg chg="addSldLayout modSldLayout">
        <pc:chgData name="Ben Day" userId="0d2be0ee-2f4a-49c4-b19c-7ff56a361205" providerId="ADAL" clId="{95D6B269-29DF-894B-B1E1-E14580D41275}" dt="2024-09-30T14:06:45.052" v="469" actId="5793"/>
        <pc:sldMasterMkLst>
          <pc:docMk/>
          <pc:sldMasterMk cId="824790571" sldId="2147483664"/>
        </pc:sldMasterMkLst>
        <pc:sldLayoutChg chg="modSp add mod modTransition">
          <pc:chgData name="Ben Day" userId="0d2be0ee-2f4a-49c4-b19c-7ff56a361205" providerId="ADAL" clId="{95D6B269-29DF-894B-B1E1-E14580D41275}" dt="2024-09-30T14:06:45.052" v="469" actId="5793"/>
          <pc:sldLayoutMkLst>
            <pc:docMk/>
            <pc:sldMasterMk cId="824790571" sldId="2147483664"/>
            <pc:sldLayoutMk cId="2746656275"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E264B-9CDE-404B-9752-6CEF6506E4B2}"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7D7DD-5F2C-46FA-A90B-13E5B00944BE}" type="slidenum">
              <a:rPr lang="en-US" smtClean="0"/>
              <a:t>‹#›</a:t>
            </a:fld>
            <a:endParaRPr lang="en-US"/>
          </a:p>
        </p:txBody>
      </p:sp>
    </p:spTree>
    <p:extLst>
      <p:ext uri="{BB962C8B-B14F-4D97-AF65-F5344CB8AC3E}">
        <p14:creationId xmlns:p14="http://schemas.microsoft.com/office/powerpoint/2010/main" val="176066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988B0C-D0FA-4593-BF38-A7BA3E9A5D69}" type="slidenum">
              <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endParaRPr>
          </a:p>
        </p:txBody>
      </p:sp>
    </p:spTree>
    <p:extLst>
      <p:ext uri="{BB962C8B-B14F-4D97-AF65-F5344CB8AC3E}">
        <p14:creationId xmlns:p14="http://schemas.microsoft.com/office/powerpoint/2010/main" val="169623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Four Reasons Teams Branch</a:t>
            </a:r>
          </a:p>
          <a:p>
            <a:endParaRPr dirty="0"/>
          </a:p>
          <a:p>
            <a:r>
              <a:rPr dirty="0"/>
              <a:t># 1: Feature Isolation → </a:t>
            </a:r>
          </a:p>
          <a:p>
            <a:r>
              <a:rPr dirty="0"/>
              <a:t>First: feature isolation. You want to work on a feature without breaking the main codebase. This is the most common reason and it's generally fine, as long as the branch doesn't live too long.</a:t>
            </a:r>
          </a:p>
          <a:p>
            <a:endParaRPr dirty="0"/>
          </a:p>
          <a:p>
            <a:r>
              <a:rPr dirty="0"/>
              <a:t># 2: Code Review (PRs) → </a:t>
            </a:r>
          </a:p>
          <a:p>
            <a:r>
              <a:rPr dirty="0"/>
              <a:t>Second: code review through pull requests. Create a branch, do your work, submit a PR, get it reviewed, merge. This is a good workflow. It creates a quality gate.</a:t>
            </a:r>
          </a:p>
          <a:p>
            <a:endParaRPr dirty="0"/>
          </a:p>
          <a:p>
            <a:r>
              <a:rPr dirty="0"/>
              <a:t># 3: Release Snapshots → </a:t>
            </a:r>
          </a:p>
          <a:p>
            <a:r>
              <a:rPr dirty="0"/>
              <a:t>Third: release snapshots. You want to know exactly what code went to production so you can do hotfixes if needed. In Git, you're probably using tags for this, which is even simpler than branching.</a:t>
            </a:r>
          </a:p>
          <a:p>
            <a:endParaRPr dirty="0"/>
          </a:p>
          <a:p>
            <a:r>
              <a:rPr dirty="0"/>
              <a:t># 4: Environment Modeling → </a:t>
            </a:r>
          </a:p>
          <a:p>
            <a:r>
              <a:rPr dirty="0"/>
              <a:t>And fourth: environment modeling. A branch for dev, a branch for QA, a branch for production. This one... we're going to come back to this one. Because this one is where things go sideways.</a:t>
            </a:r>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GitFlow</a:t>
            </a:r>
          </a:p>
          <a:p>
            <a:endParaRPr/>
          </a:p>
          <a:p>
            <a:r>
              <a:t># Main, develop, feature, release, hotfix branches</a:t>
            </a:r>
          </a:p>
          <a:p>
            <a:r>
              <a:t>GitFlow has a lot of moving parts. You've got a main branch, a develop branch, feature branches, release branches, and hotfix branches. Each one has specific rules about where you can merge and when.</a:t>
            </a:r>
          </a:p>
          <a:p>
            <a:endParaRPr/>
          </a:p>
          <a:p>
            <a:r>
              <a:t># Designed for scheduled, versioned releases</a:t>
            </a:r>
          </a:p>
          <a:p>
            <a:r>
              <a:t>It was designed for teams doing scheduled, versioned releases. Think: version 2.3 ships in March, version 2.4 ships in June. If that's your world, GitFlow makes sense.</a:t>
            </a:r>
          </a:p>
          <a:p>
            <a:endParaRPr/>
          </a:p>
          <a:p>
            <a:r>
              <a:t># Heavy coordination overhead</a:t>
            </a:r>
          </a:p>
          <a:p>
            <a:r>
              <a:t>But if you're doing continuous delivery or deploying multiple times a week, GitFlow is way more ceremony than you need. All those branches require coordination, and coordination is where mistakes happen.</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GitHub Flow</a:t>
            </a:r>
          </a:p>
          <a:p>
            <a:endParaRPr/>
          </a:p>
          <a:p>
            <a:r>
              <a:t># Main + short-lived feature branches</a:t>
            </a:r>
          </a:p>
          <a:p>
            <a:r>
              <a:t>GitHub Flow is basically: you have main, and you have short-lived feature branches. That's it. Branch off main, do your work, open a PR, merge back to main.</a:t>
            </a:r>
          </a:p>
          <a:p>
            <a:endParaRPr/>
          </a:p>
          <a:p>
            <a:r>
              <a:t># Deploy from main, always</a:t>
            </a:r>
          </a:p>
          <a:p>
            <a:r>
              <a:t>Main is always deployable. When you merge to main, that code goes to production. Simple.</a:t>
            </a:r>
          </a:p>
          <a:p>
            <a:endParaRPr/>
          </a:p>
          <a:p>
            <a:r>
              <a:t># Works great for continuous delivery</a:t>
            </a:r>
          </a:p>
          <a:p>
            <a:r>
              <a:t>This works beautifully for teams that deploy frequently. Low overhead, fast feedback, minimal ceremony. But it requires discipline: main has to actually be deployable at all times.</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Trunk-Based Development</a:t>
            </a:r>
          </a:p>
          <a:p>
            <a:endParaRPr/>
          </a:p>
          <a:p>
            <a:r>
              <a:t># Everyone commits to main (trunk)</a:t>
            </a:r>
          </a:p>
          <a:p>
            <a:r>
              <a:t>In trunk-based development, everyone commits directly to main. Or if you do use branches, they live for hours, not days. Definitely not weeks.</a:t>
            </a:r>
          </a:p>
          <a:p>
            <a:endParaRPr/>
          </a:p>
          <a:p>
            <a:r>
              <a:t># Branches live for hours, not days</a:t>
            </a:r>
          </a:p>
          <a:p>
            <a:r>
              <a:t>The idea is: minimize the time between writing code and integrating it with everyone else's code. That integration credit card? You're paying it off immediately.</a:t>
            </a:r>
          </a:p>
          <a:p>
            <a:endParaRPr/>
          </a:p>
          <a:p>
            <a:r>
              <a:t># Requires CI/CD maturity and feature flags</a:t>
            </a:r>
          </a:p>
          <a:p>
            <a:r>
              <a:t>But this requires real maturity. You need solid CI/CD, you need automated testing, you probably need feature flags. Trunk-based is a destination, not a starting point.</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Yeah, We Do GitHub Flow.</a:t>
            </a:r>
          </a:p>
          <a:p>
            <a:endParaRPr/>
          </a:p>
          <a:p>
            <a:r>
              <a:t># Stock Photo: teen-eye-roll</a:t>
            </a:r>
          </a:p>
          <a:p>
            <a:endParaRPr/>
          </a:p>
          <a:p>
            <a:r>
              <a:t>Here's what I actually see when I talk to teams. They say: yeah, we do GitHub Flow. Or: we're trunk-based. And then I look at their repos, and they've got 47 open branches, some of them three months old, and a develop branch that nobody can explain. They latched onto a slogan and vaguely gesture in that direction.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Teams Say vs. What Teams Do</a:t>
            </a:r>
          </a:p>
          <a:p>
            <a:endParaRPr/>
          </a:p>
          <a:p>
            <a:r>
              <a:t># What They Say</a:t>
            </a:r>
          </a:p>
          <a:p>
            <a:endParaRPr/>
          </a:p>
          <a:p>
            <a:r>
              <a:t># What They Do</a:t>
            </a:r>
          </a:p>
          <a:p>
            <a:endParaRPr/>
          </a:p>
          <a:p>
            <a:r>
              <a:t># We follow GitHub Flow</a:t>
            </a:r>
          </a:p>
          <a:p>
            <a:r>
              <a:t>We follow GitHub Flow. Nice and simple.</a:t>
            </a:r>
          </a:p>
          <a:p>
            <a:endParaRPr/>
          </a:p>
          <a:p>
            <a:r>
              <a:t># Short-lived branches only</a:t>
            </a:r>
          </a:p>
          <a:p>
            <a:r>
              <a:t>We only use short-lived branches. A few days at most.</a:t>
            </a:r>
          </a:p>
          <a:p>
            <a:endParaRPr/>
          </a:p>
          <a:p>
            <a:r>
              <a:t># Main is always deployable</a:t>
            </a:r>
          </a:p>
          <a:p>
            <a:r>
              <a:t>Main is always deployable. We're very disciplined about that.</a:t>
            </a:r>
          </a:p>
          <a:p>
            <a:endParaRPr/>
          </a:p>
          <a:p>
            <a:r>
              <a:t># 47 open branches, some 3 months old</a:t>
            </a:r>
          </a:p>
          <a:p>
            <a:r>
              <a:t>47 open branches. Some of them haven't been touched in three months. Nobody knows what's in them.</a:t>
            </a:r>
          </a:p>
          <a:p>
            <a:endParaRPr/>
          </a:p>
          <a:p>
            <a:r>
              <a:t># A 'develop' branch nobody can explain</a:t>
            </a:r>
          </a:p>
          <a:p>
            <a:r>
              <a:t>There's a develop branch that was created by someone who left the company. Nobody's sure if they need it but nobody wants to delete it.</a:t>
            </a:r>
          </a:p>
          <a:p>
            <a:endParaRPr/>
          </a:p>
          <a:p>
            <a:r>
              <a:t># Main broke twice last week</a:t>
            </a:r>
          </a:p>
          <a:p>
            <a:r>
              <a:t>And main broke twice last week because somebody merged without running tests.</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Recommendation: Sprint Branches</a:t>
            </a:r>
          </a:p>
          <a:p>
            <a:endParaRPr/>
          </a:p>
          <a:p>
            <a:r>
              <a:t># Main = truth</a:t>
            </a:r>
          </a:p>
          <a:p>
            <a:r>
              <a:t>You start with main. Main is your source of truth. It represents what's in production or what's ready to go to production. Nobody commits directly to main.</a:t>
            </a:r>
          </a:p>
          <a:p>
            <a:endParaRPr/>
          </a:p>
          <a:p>
            <a:r>
              <a:t># Sprint / Iteration Branch</a:t>
            </a:r>
          </a:p>
          <a:p>
            <a:r>
              <a:t>When you start a sprint, you create a sprint branch off main. This is your integration point for the sprint. Everything the team builds this sprint will come together here.</a:t>
            </a:r>
          </a:p>
          <a:p>
            <a:endParaRPr/>
          </a:p>
          <a:p>
            <a:r>
              <a:t># Feature branches</a:t>
            </a:r>
          </a:p>
          <a:p>
            <a:r>
              <a:t>Individual features branch off the sprint branch, not off main. Developer picks up a work item, creates a feature branch off the sprint branch, does their work, opens a PR back to the sprint branch.</a:t>
            </a:r>
          </a:p>
          <a:p>
            <a:endParaRPr/>
          </a:p>
          <a:p>
            <a:r>
              <a:t># Features merge to sprint</a:t>
            </a:r>
          </a:p>
          <a:p>
            <a:r>
              <a:t>As features finish and pass code review, they merge into the sprint branch. Notice what's happening: features are integrating with each other during the sprint, not at the end. You're paying that credit card as you go.</a:t>
            </a:r>
          </a:p>
          <a:p>
            <a:endParaRPr/>
          </a:p>
          <a:p>
            <a:r>
              <a:t># Sprint merges to main</a:t>
            </a:r>
          </a:p>
          <a:p>
            <a:r>
              <a:t>At the end of the sprint, the sprint branch merges to main. Everything that's done, tested, and integrated goes to main in one clean merge. Main stays stable. And you start the next sprint with a fresh branch off main.</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Sprint Branches and Hotfixes</a:t>
            </a:r>
          </a:p>
          <a:p>
            <a:endParaRPr dirty="0"/>
          </a:p>
          <a:p>
            <a:r>
              <a:rPr dirty="0"/>
              <a:t># Hotfix mid-sprint</a:t>
            </a:r>
          </a:p>
          <a:p>
            <a:r>
              <a:rPr dirty="0"/>
              <a:t>You're mid-sprint. Features are getting built. And then a production emergency hits. The hotfix goes to main because main is production.</a:t>
            </a:r>
          </a:p>
          <a:p>
            <a:endParaRPr dirty="0"/>
          </a:p>
          <a:p>
            <a:r>
              <a:rPr dirty="0"/>
              <a:t># Refresh merge to sprint</a:t>
            </a:r>
          </a:p>
          <a:p>
            <a:r>
              <a:rPr dirty="0"/>
              <a:t>Here's the move: you do a refresh merge. You pull main down into your sprint branch. Now the sprint branch has the hotfix plus everything the team has been working on. The sprint branch stays current with production.</a:t>
            </a:r>
          </a:p>
          <a:p>
            <a:endParaRPr dirty="0"/>
          </a:p>
          <a:p>
            <a:r>
              <a:rPr dirty="0"/>
              <a:t># Sprint merges cleanly</a:t>
            </a:r>
          </a:p>
          <a:p>
            <a:r>
              <a:rPr dirty="0"/>
              <a:t>Work continues. More features merge to the sprint branch. And at the end of the sprint, the merge to main is clean because you already incorporated the hotfix during the sprint. No surprises. No conflicts. No deploying untested code.</a:t>
            </a: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About Multiple Teams on the Same Product?</a:t>
            </a:r>
          </a:p>
          <a:p>
            <a:endParaRPr/>
          </a:p>
          <a:p>
            <a:r>
              <a:t>Everything I just showed you works great for one team. But what happens when you've got two or three teams all working on the same codebase, shipping in the same iteration? Now you've got a coordination problem. And it comes down to one question: where is your integration point?</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Option 1: Teams Merge Independently</a:t>
            </a:r>
          </a:p>
          <a:p>
            <a:endParaRPr/>
          </a:p>
          <a:p>
            <a:r>
              <a:t># Team branches</a:t>
            </a:r>
          </a:p>
          <a:p>
            <a:r>
              <a:t>Each team creates their own sprint branch directly off main. Team 1 has their sprint branch, Team 2 has theirs. They're working in parallel, independently.</a:t>
            </a:r>
          </a:p>
          <a:p>
            <a:endParaRPr/>
          </a:p>
          <a:p>
            <a:r>
              <a:t># Teams work in parallel</a:t>
            </a:r>
          </a:p>
          <a:p>
            <a:r>
              <a:t>Each team creates feature branches off their own sprint branch, does their work, merges features back to their sprint branch. Same pattern as before, just two teams doing it at the same time.</a:t>
            </a:r>
          </a:p>
          <a:p>
            <a:endParaRPr/>
          </a:p>
          <a:p>
            <a:r>
              <a:t># Teams merge to main</a:t>
            </a:r>
          </a:p>
          <a:p>
            <a:r>
              <a:t>When a team finishes their sprint, they merge to main. Team 1 finishes first, merges. Now Team 2 does a refresh merge to pick up Team 1's changes, then merges to main. Simple. Each team controls their own timeline.</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763FD-4D61-8857-7175-37FF1381FCD7}"/>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2E98D673-2B54-0F76-C120-079AEE93087A}"/>
              </a:ext>
            </a:extLst>
          </p:cNvPr>
          <p:cNvSpPr>
            <a:spLocks noGrp="1"/>
          </p:cNvSpPr>
          <p:nvPr>
            <p:ph type="body" idx="1"/>
          </p:nvPr>
        </p:nvSpPr>
        <p:spPr/>
        <p:txBody>
          <a:bodyPr/>
          <a:lstStyle/>
          <a:p>
            <a:r>
              <a:t>***SETTING***: Pronunciation: C# --&gt; see sharp</a:t>
            </a:r>
          </a:p>
          <a:p>
            <a:r>
              <a:t>***SETTING***: Pronunciation: .NET --&gt; dot net</a:t>
            </a:r>
          </a:p>
          <a:p>
            <a:r>
              <a:t>***SETTING***: Pronunciation: LINQ --&gt; link</a:t>
            </a:r>
          </a:p>
          <a:p>
            <a:r>
              <a:t>***SETTING***: Pronunciation: SQL --&gt; sequel</a:t>
            </a:r>
          </a:p>
          <a:p>
            <a:r>
              <a:t>***SETTING***: Pronunciation: JSON --&gt; jason</a:t>
            </a:r>
          </a:p>
          <a:p>
            <a:r>
              <a:t>***SETTING***: Pronunciation: XML --&gt; X M L</a:t>
            </a:r>
          </a:p>
          <a:p>
            <a:r>
              <a:t>***SETTING***: Pronunciation: XAML --&gt; zammel</a:t>
            </a:r>
          </a:p>
          <a:p>
            <a:r>
              <a:t>***SETTING***: Pronunciation: ASP.NET --&gt; A S P dot net</a:t>
            </a:r>
          </a:p>
          <a:p>
            <a:r>
              <a:t>***SETTING***: Pronunciation: Blazor --&gt; blay-zor</a:t>
            </a:r>
          </a:p>
          <a:p>
            <a:r>
              <a:t>***SETTING***: Pronunciation: Azure --&gt; azure</a:t>
            </a:r>
          </a:p>
          <a:p>
            <a:r>
              <a:t>***SETTING***: Pronunciation: OAuth --&gt; oh-auth</a:t>
            </a:r>
          </a:p>
          <a:p>
            <a:r>
              <a:t>***SETTING***: Pronunciation: GUID --&gt; gwhid</a:t>
            </a:r>
          </a:p>
          <a:p>
            <a:r>
              <a:t>***SETTING***: Pronunciation: regex --&gt; reg-ex</a:t>
            </a:r>
          </a:p>
          <a:p>
            <a:r>
              <a:t>***SETTING***: Pronunciation: enum --&gt; ee-num</a:t>
            </a:r>
          </a:p>
          <a:p>
            <a:r>
              <a:t>***SETTING***: Pronunciation: NuGet --&gt; new-get</a:t>
            </a:r>
          </a:p>
          <a:p>
            <a:r>
              <a:t>***SETTING***: Pronunciation: DevOps --&gt; dev ops</a:t>
            </a:r>
          </a:p>
          <a:p>
            <a:r>
              <a:t>***SETTING***: Pronunciation: RDBMS --&gt; R D B M S</a:t>
            </a:r>
          </a:p>
          <a:p>
            <a:r>
              <a:t>***SETTING***: Pronunciation: NoSQL --&gt; no sequel</a:t>
            </a:r>
          </a:p>
          <a:p>
            <a:r>
              <a:t>***SETTING***: Pronunciation: MySQL --&gt; my sequel</a:t>
            </a:r>
          </a:p>
          <a:p>
            <a:r>
              <a:t>***SETTING***: Pronunciation: PostgreSQL --&gt; post-gres Q L</a:t>
            </a:r>
          </a:p>
          <a:p>
            <a:r>
              <a:t>***SETTING***: Pronunciation: SQLite --&gt; sequel lite</a:t>
            </a:r>
          </a:p>
          <a:p>
            <a:r>
              <a:t>***SETTING***: Pronunciation: jwot --&gt; jot</a:t>
            </a:r>
          </a:p>
          <a:p>
            <a:r>
              <a:t>***SETTING***: Pronunciation: jwt --&gt; jot</a:t>
            </a:r>
          </a:p>
        </p:txBody>
      </p:sp>
    </p:spTree>
    <p:extLst>
      <p:ext uri="{BB962C8B-B14F-4D97-AF65-F5344CB8AC3E}">
        <p14:creationId xmlns:p14="http://schemas.microsoft.com/office/powerpoint/2010/main" val="384751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Option 2: Shared Iteration Branch</a:t>
            </a:r>
          </a:p>
          <a:p>
            <a:endParaRPr/>
          </a:p>
          <a:p>
            <a:r>
              <a:t># Iteration branch</a:t>
            </a:r>
          </a:p>
          <a:p>
            <a:r>
              <a:t>You create an iteration branch off main. Then each team creates their sprint branch off the iteration branch, not off main. The iteration branch is the shared integration point where all the teams' work comes together.</a:t>
            </a:r>
          </a:p>
          <a:p>
            <a:endParaRPr/>
          </a:p>
          <a:p>
            <a:r>
              <a:t># Team branches</a:t>
            </a:r>
          </a:p>
          <a:p>
            <a:r>
              <a:t>Teams do their work in their own branches, same as before. But when a team finishes a feature, they merge up to the shared iteration branch, not directly to main. Now both teams' work is integrating in one place.</a:t>
            </a:r>
          </a:p>
          <a:p>
            <a:endParaRPr/>
          </a:p>
          <a:p>
            <a:r>
              <a:t># Iteration branch = release candidate</a:t>
            </a:r>
          </a:p>
          <a:p>
            <a:r>
              <a:t>The iteration branch is now your release candidate. It has Team 1's work and Team 2's work, integrated together. You can test this as a unit. You can deploy it to a QA environment. When everyone is happy, the iteration branch merges to main. One clean merge that includes everything.</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Which Multi-Team Model?</a:t>
            </a:r>
          </a:p>
          <a:p>
            <a:endParaRPr/>
          </a:p>
          <a:p>
            <a:r>
              <a:t># Teams Merge Independently</a:t>
            </a:r>
          </a:p>
          <a:p>
            <a:endParaRPr/>
          </a:p>
          <a:p>
            <a:r>
              <a:t># Shared Iteration Branch</a:t>
            </a:r>
          </a:p>
          <a:p>
            <a:endParaRPr/>
          </a:p>
          <a:p>
            <a:r>
              <a:t># Simpler, less coordination</a:t>
            </a:r>
          </a:p>
          <a:p>
            <a:r>
              <a:t>Less coordination overhead. Each team owns their own timeline and their own merge to main.</a:t>
            </a:r>
          </a:p>
          <a:p>
            <a:endParaRPr/>
          </a:p>
          <a:p>
            <a:r>
              <a:t># Teams don't see each other's work until main</a:t>
            </a:r>
          </a:p>
          <a:p>
            <a:r>
              <a:t>But teams don't see each other's changes until they hit main. If Team 2's feature depends on Team 1's feature, they need to coordinate refresh merges.</a:t>
            </a:r>
          </a:p>
          <a:p>
            <a:endParaRPr/>
          </a:p>
          <a:p>
            <a:r>
              <a:t># Best for loosely coupled teams</a:t>
            </a:r>
          </a:p>
          <a:p>
            <a:r>
              <a:t>This works best when teams are loosely coupled: working on different parts of the codebase, shipping independently, not dependent on each other's features.</a:t>
            </a:r>
          </a:p>
          <a:p>
            <a:endParaRPr/>
          </a:p>
          <a:p>
            <a:r>
              <a:t># More coordination, but shared release candidate</a:t>
            </a:r>
          </a:p>
          <a:p>
            <a:r>
              <a:t>More coordination, but you get a shared release candidate. Everyone's work is integrated and tested together before it touches main.</a:t>
            </a:r>
          </a:p>
          <a:p>
            <a:endParaRPr/>
          </a:p>
          <a:p>
            <a:r>
              <a:t># Teams collaborate on a release candidate</a:t>
            </a:r>
          </a:p>
          <a:p>
            <a:r>
              <a:t>The iteration branch is where the teams come together. You can see cross-team integration issues early, not at the last minute.</a:t>
            </a:r>
          </a:p>
          <a:p>
            <a:endParaRPr/>
          </a:p>
          <a:p>
            <a:r>
              <a:t># Best for tightly coupled teams shipping together</a:t>
            </a:r>
          </a:p>
          <a:p>
            <a:r>
              <a:t>This works best when teams are tightly coupled: working on the same features, shipping in the same release, where cross-team integration matters.</a:t>
            </a: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Can You Explain Your Branching Strategy in Two Sentences?</a:t>
            </a:r>
          </a:p>
          <a:p>
            <a:endParaRPr/>
          </a:p>
          <a:p>
            <a:r>
              <a:t>Here's a test for you. When you get back to the office on Monday, ask your team: can you explain our branching strategy in two sentences? Not which blog post you read. Not which buzzword you use. Can you actually describe how code gets from your machine to production? If your team can't do that consistently, you don't have a branching strategy. You have a branching suggestion.</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Trunk-Based Is a Destination, Not a Starting Point</a:t>
            </a:r>
          </a:p>
          <a:p>
            <a:endParaRPr dirty="0"/>
          </a:p>
          <a:p>
            <a:r>
              <a:rPr dirty="0"/>
              <a:t># Stock Photo: windmills-sunset</a:t>
            </a:r>
          </a:p>
          <a:p>
            <a:endParaRPr dirty="0"/>
          </a:p>
          <a:p>
            <a:r>
              <a:rPr dirty="0"/>
              <a:t>Now, I'm a big believer in trunk-based development as the goal. But I want to be honest with you: most teams aren't ready for it today. And that's OK. The point is to move in that direction. Shorten your branches. Integrate more frequently. Pay off that credit card faster.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Path Toward Trunk-Based</a:t>
            </a:r>
          </a:p>
          <a:p>
            <a:endParaRPr/>
          </a:p>
          <a:p>
            <a:r>
              <a:t># Step 1: Know what you're actually doing today</a:t>
            </a:r>
          </a:p>
          <a:p>
            <a:r>
              <a:t>First, be honest about where you are. Don't claim you're doing GitHub Flow if your branches live for a month. Name what you're actually doing.</a:t>
            </a:r>
          </a:p>
          <a:p>
            <a:endParaRPr/>
          </a:p>
          <a:p>
            <a:r>
              <a:t># Step 2: Shorten your branch lifetimes</a:t>
            </a:r>
          </a:p>
          <a:p>
            <a:r>
              <a:t>Then start shortening your branch lifetimes. If your branches typically live for two weeks, try to get them down to a week. Then a few days. Then a day.</a:t>
            </a:r>
          </a:p>
          <a:p>
            <a:endParaRPr/>
          </a:p>
          <a:p>
            <a:r>
              <a:t># Step 3: Refresh merges to pay the tax gradually</a:t>
            </a:r>
          </a:p>
          <a:p>
            <a:r>
              <a:t>While your branches exist, do refresh merges. Pull changes from main into your branch frequently. Don't let your branch diverge. Pay the integration tax a little bit at a time instead of all at once.</a:t>
            </a:r>
          </a:p>
          <a:p>
            <a:endParaRPr/>
          </a:p>
          <a:p>
            <a:r>
              <a:t># Step 4: Invest in CI/CD and automated testing</a:t>
            </a:r>
          </a:p>
          <a:p>
            <a:r>
              <a:t>And invest in your pipeline. You can't do trunk-based without fast, reliable CI/CD and good test coverage. The pipeline is what gives you the confidence to merge frequently.</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Refresh Merges: Paying the Tax Gradually</a:t>
            </a:r>
          </a:p>
          <a:p>
            <a:endParaRPr/>
          </a:p>
          <a:p>
            <a:r>
              <a:t># Feature branch diverges from main</a:t>
            </a:r>
          </a:p>
          <a:p>
            <a:r>
              <a:t>Here's the setup. You create a feature branch off main. Meanwhile, other people are committing to main. Your branch starts to diverge.</a:t>
            </a:r>
          </a:p>
          <a:p>
            <a:endParaRPr/>
          </a:p>
          <a:p>
            <a:r>
              <a:t># Refresh merge pulls main into your branch</a:t>
            </a:r>
          </a:p>
          <a:p>
            <a:r>
              <a:t>A refresh merge pulls the latest changes from main into your feature branch. Now your branch has everything main has, plus your changes. The gap closes.</a:t>
            </a:r>
          </a:p>
          <a:p>
            <a:endParaRPr/>
          </a:p>
          <a:p>
            <a:r>
              <a:t># Final merge to main is much smoother</a:t>
            </a:r>
          </a:p>
          <a:p>
            <a:r>
              <a:t>When it's time to merge back to main, the final merge is much smoother because you've been staying current all along. No surprises. No merge day nightmares.</a:t>
            </a: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Short-Lived vs. Long-Lived Branches</a:t>
            </a:r>
          </a:p>
          <a:p>
            <a:endParaRPr/>
          </a:p>
          <a:p>
            <a:r>
              <a:t># Short-Lived (hours/days)</a:t>
            </a:r>
          </a:p>
          <a:p>
            <a:endParaRPr/>
          </a:p>
          <a:p>
            <a:r>
              <a:t># Long-Lived (weeks/months)</a:t>
            </a:r>
          </a:p>
          <a:p>
            <a:endParaRPr/>
          </a:p>
          <a:p>
            <a:r>
              <a:t># Small merge conflicts, easy to resolve</a:t>
            </a:r>
          </a:p>
          <a:p>
            <a:r>
              <a:t>When you merge, the conflicts are small. You changed 50 lines, not 5,000. Easy to understand, easy to fix.</a:t>
            </a:r>
          </a:p>
          <a:p>
            <a:endParaRPr/>
          </a:p>
          <a:p>
            <a:r>
              <a:t># Fast feedback on integration issues</a:t>
            </a:r>
          </a:p>
          <a:p>
            <a:r>
              <a:t>You find out quickly if your code doesn't play well with someone else's changes. Fast feedback means fast fixes.</a:t>
            </a:r>
          </a:p>
          <a:p>
            <a:endParaRPr/>
          </a:p>
          <a:p>
            <a:r>
              <a:t># Lower risk, less coordination</a:t>
            </a:r>
          </a:p>
          <a:p>
            <a:r>
              <a:t>And the risk is low. If something goes wrong, you haven't invested weeks of work into a branch that won't merge.</a:t>
            </a:r>
          </a:p>
          <a:p>
            <a:endParaRPr/>
          </a:p>
          <a:p>
            <a:r>
              <a:t># Massive merge conflicts, hard to understand</a:t>
            </a:r>
          </a:p>
          <a:p>
            <a:r>
              <a:t>The merge conflicts are enormous. You're looking at hundreds of conflicting lines and trying to figure out what happened three weeks ago.</a:t>
            </a:r>
          </a:p>
          <a:p>
            <a:endParaRPr/>
          </a:p>
          <a:p>
            <a:r>
              <a:t># Integration surprises at the worst time</a:t>
            </a:r>
          </a:p>
          <a:p>
            <a:r>
              <a:t>You find integration problems at the very end, when you're under the most pressure to ship. The worst possible time to discover problems.</a:t>
            </a:r>
          </a:p>
          <a:p>
            <a:endParaRPr/>
          </a:p>
          <a:p>
            <a:r>
              <a:t># Higher risk, more coordination pain</a:t>
            </a:r>
          </a:p>
          <a:p>
            <a:r>
              <a:t>And the coordination overhead is brutal. Merge day becomes a feared event. People start coming in on weekends to deal with merges.</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When Branches Are Symptoms</a:t>
            </a:r>
          </a:p>
          <a:p>
            <a:endParaRPr/>
          </a:p>
          <a:p>
            <a:r>
              <a:t># Stock Photo: headache-stress</a:t>
            </a:r>
          </a:p>
          <a:p>
            <a:endParaRPr/>
          </a:p>
          <a:p>
            <a:r>
              <a:t>OK. Now we get to the good stuff. Everything we've talked about so far has been mechanics and strategy. Now I want to talk about what's really going on. Because in my experience, branching problems are almost never about branching.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Two Questions</a:t>
            </a:r>
          </a:p>
          <a:p>
            <a:endParaRPr/>
          </a:p>
          <a:p>
            <a:r>
              <a:t># 1. If we DON'T branch, what bad thing happens?</a:t>
            </a:r>
          </a:p>
          <a:p>
            <a:r>
              <a:t>Question one is about risk. What are you protecting yourself from? If the answer is nothing, or something vague like 'it's just how we do it,' that's a red flag.</a:t>
            </a:r>
          </a:p>
          <a:p>
            <a:endParaRPr/>
          </a:p>
          <a:p>
            <a:r>
              <a:t># 2. If we DO branch, what does it enable?</a:t>
            </a:r>
          </a:p>
          <a:p>
            <a:r>
              <a:t>Question two is about value. What do you gain? Isolation for code review? That's good. Isolation because Tim's code is scary? That's a symptom, not a solution.</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Before You Redesign Your Branching Strategy, Ask What Problem You're Actually Solving.</a:t>
            </a:r>
          </a:p>
          <a:p>
            <a:endParaRPr/>
          </a:p>
          <a:p>
            <a:r>
              <a:t>This is the thing I see teams get wrong over and over. They come to me and say: we need a better branching strategy. And I say: what problem are you trying to solve? And they can't tell me. They just know it feels painful. Don't reorganize the deck chairs. Figure out why the ship is sinking.</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We're Covering</a:t>
            </a:r>
          </a:p>
          <a:p>
            <a:endParaRPr/>
          </a:p>
          <a:p>
            <a:r>
              <a:t># What branches actually are (and aren't)</a:t>
            </a:r>
          </a:p>
          <a:p>
            <a:r>
              <a:t>We'll start with some mechanics, because I find a lot of people are fuzzy on what a branch actually is under the hood.</a:t>
            </a:r>
          </a:p>
          <a:p>
            <a:endParaRPr/>
          </a:p>
          <a:p>
            <a:r>
              <a:t># The strategies everyone claims to follow</a:t>
            </a:r>
          </a:p>
          <a:p>
            <a:r>
              <a:t>Then we'll talk about the branching strategies you've heard of: GitFlow, GitHub Flow, trunk-based. And why most teams aren't actually doing what they think they're doing.</a:t>
            </a:r>
          </a:p>
          <a:p>
            <a:endParaRPr/>
          </a:p>
          <a:p>
            <a:r>
              <a:t># When branching problems are really people problems</a:t>
            </a:r>
          </a:p>
          <a:p>
            <a:r>
              <a:t>And then the fun part: when your branching strategy is a symptom of something deeper going on with your team.</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IT'S NOT FINE Story</a:t>
            </a:r>
          </a:p>
          <a:p>
            <a:endParaRPr/>
          </a:p>
          <a:p>
            <a:r>
              <a:t># Stock Photo: slow-sign</a:t>
            </a:r>
          </a:p>
          <a:p>
            <a:endParaRPr/>
          </a:p>
          <a:p>
            <a:r>
              <a:t>OK. Story time. This is my favorite example of how branch-per-environment goes wrong. I'm going to walk you through it step by step, and I want you to tell me where the problem 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Environment Branch Model</a:t>
            </a:r>
          </a:p>
          <a:p>
            <a:endParaRPr/>
          </a:p>
          <a:p>
            <a:r>
              <a:t># Long-lived branches for each environment</a:t>
            </a:r>
          </a:p>
          <a:p>
            <a:r>
              <a:t>You've got main at the top, and then a branch for dev, a branch for QA, and a branch for production. These branches live forever. They never get deleted. Code moves from left to right: dev to QA to production. Seems organized, right? Each environment has its own branch, its own deployable code, its own version of the truth. On paper this looks really clean. In practice, it's a nightmare. Let me show you why.</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Merge Disaster in Slow Motion</a:t>
            </a:r>
          </a:p>
          <a:p>
            <a:endParaRPr/>
          </a:p>
          <a:p>
            <a:r>
              <a:t># Feature → QA</a:t>
            </a:r>
          </a:p>
          <a:p>
            <a:r>
              <a:t>Step one: your feature gets merged into the QA branch. QA deploys it and starts testing. Everything looks good so far. Nice and clean.</a:t>
            </a:r>
          </a:p>
          <a:p>
            <a:endParaRPr/>
          </a:p>
          <a:p>
            <a:r>
              <a:t># Find &amp; Fix Bugs</a:t>
            </a:r>
          </a:p>
          <a:p>
            <a:r>
              <a:t>QA finds some bugs. You fix them directly in the QA branch, rebuild, redeploy. A couple of rounds of this and QA is happy. They sign off. You're feeling good.</a:t>
            </a:r>
          </a:p>
          <a:p>
            <a:endParaRPr/>
          </a:p>
          <a:p>
            <a:r>
              <a:t># Hotfix in Main</a:t>
            </a:r>
          </a:p>
          <a:p>
            <a:r>
              <a:t>But while all that QA testing was happening, somebody had to put a hotfix into production. That hotfix went into main. Main now has commits that the QA branch has never seen.</a:t>
            </a:r>
          </a:p>
          <a:p>
            <a:endParaRPr/>
          </a:p>
          <a:p>
            <a:r>
              <a:t># QA → Main w/ conflicts</a:t>
            </a:r>
          </a:p>
          <a:p>
            <a:r>
              <a:t>Now you merge QA into main. You hit merge conflicts because of that hotfix. You resolve them. You compile. It builds. Great. But stop. The code you just created by resolving those conflicts? Nobody tested that. QA tested the code before the merge. Production is getting the code after the merge. They are not the same thing. IT'S NOT FINE.</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Branch-Per-Environment: A Love Story</a:t>
            </a:r>
          </a:p>
          <a:p>
            <a:endParaRPr/>
          </a:p>
          <a:p>
            <a:r>
              <a:t># 1: Step 1 → Merge your feature to the QA branch</a:t>
            </a:r>
          </a:p>
          <a:p>
            <a:r>
              <a:t>Step one: you finish your feature and merge it to the QA branch. You deploy that QA branch to the QA environment. So far so good.</a:t>
            </a:r>
          </a:p>
          <a:p>
            <a:endParaRPr/>
          </a:p>
          <a:p>
            <a:r>
              <a:t># 2: Step 2 → QA finds bugs, you fix them in the QA branch</a:t>
            </a:r>
          </a:p>
          <a:p>
            <a:r>
              <a:t>Step two: QA finds some bugs. No big deal, that's what QA is for. You fix the bugs in the QA branch, rebuild, redeploy to QA.</a:t>
            </a:r>
          </a:p>
          <a:p>
            <a:endParaRPr/>
          </a:p>
          <a:p>
            <a:r>
              <a:t># 3: Step 3 → Repeat until QA is happy</a:t>
            </a:r>
          </a:p>
          <a:p>
            <a:r>
              <a:t>Step three: you go back and forth until QA is happy. Fix, test, fix, test. Eventually QA signs off. Great.</a:t>
            </a:r>
          </a:p>
          <a:p>
            <a:endParaRPr/>
          </a:p>
          <a:p>
            <a:r>
              <a:t># 4: Step 4 → Merge QA branch to production branch</a:t>
            </a:r>
          </a:p>
          <a:p>
            <a:r>
              <a:t>Step four: now you merge the QA branch into the production branch. Time to deploy to production.</a:t>
            </a:r>
          </a:p>
          <a:p>
            <a:endParaRPr/>
          </a:p>
          <a:p>
            <a:r>
              <a:t># 5: Step 5 → But production changed since you branched...</a:t>
            </a:r>
          </a:p>
          <a:p>
            <a:r>
              <a:t>But wait. While you were in QA, somebody put a hotfix into production. The production branch has changes that your QA branch doesn't know about. You've got merge conflicts.</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You Resolve the Conflicts and Deploy</a:t>
            </a:r>
          </a:p>
          <a:p>
            <a:endParaRPr/>
          </a:p>
          <a:p>
            <a:r>
              <a:t># You resolved merge conflicts in the prod branch</a:t>
            </a:r>
          </a:p>
          <a:p>
            <a:r>
              <a:t>You just resolved merge conflicts in the production branch. That means the code in the production branch is now different from what QA tested.</a:t>
            </a:r>
          </a:p>
          <a:p>
            <a:endParaRPr/>
          </a:p>
          <a:p>
            <a:r>
              <a:t># The code you're deploying is NOT what QA tested</a:t>
            </a:r>
          </a:p>
          <a:p>
            <a:r>
              <a:t>Let me say that again. The code you are about to deploy to production is NOT the code that QA tested and signed off on. It's close. But it's not the same. It can't be. The merge changed it.</a:t>
            </a:r>
          </a:p>
          <a:p>
            <a:endParaRPr/>
          </a:p>
          <a:p>
            <a:r>
              <a:t># You're betting everything on that merge going perfectly</a:t>
            </a:r>
          </a:p>
          <a:p>
            <a:r>
              <a:t>You're deploying something to production that has never been tested as a unit. You're betting your production environment on that merge going perfectly.</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IT'S NOT FINE.</a:t>
            </a:r>
          </a:p>
          <a:p>
            <a:endParaRPr/>
          </a:p>
          <a:p>
            <a:r>
              <a:t># Stock Photo: head-slap</a:t>
            </a:r>
          </a:p>
          <a:p>
            <a:endParaRPr/>
          </a:p>
          <a:p>
            <a:r>
              <a:t>IT'S NOT FINE. You're deploying untested code to production. And the crazy part is, this feels safe. You have a process. You have branches for each environment. You have sign-offs. But the process itself guarantees that you'll deploy something different from what you tested.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QA Branch Collision Problem</a:t>
            </a:r>
          </a:p>
          <a:p>
            <a:endParaRPr/>
          </a:p>
          <a:p>
            <a:r>
              <a:t># QA is testing Feature A in the QA branch</a:t>
            </a:r>
          </a:p>
          <a:p>
            <a:r>
              <a:t>QA is testing Feature A. They're halfway through their test plan. Things are looking good.</a:t>
            </a:r>
          </a:p>
          <a:p>
            <a:endParaRPr/>
          </a:p>
          <a:p>
            <a:r>
              <a:t># Developer merges Feature B into the QA branch</a:t>
            </a:r>
          </a:p>
          <a:p>
            <a:r>
              <a:t>And then a developer merges Feature B into the QA branch. Because hey, it's the QA branch, that's where QA stuff goes, right?</a:t>
            </a:r>
          </a:p>
          <a:p>
            <a:endParaRPr/>
          </a:p>
          <a:p>
            <a:r>
              <a:t># QA now has to start over</a:t>
            </a:r>
          </a:p>
          <a:p>
            <a:r>
              <a:t>Now QA has to start over. Because that merge of Feature B might have broken the features they were already testing. The environment they were testing against just changed underneath them.</a:t>
            </a:r>
          </a:p>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Title -- Build Once. Deploy Many.</a:t>
            </a:r>
          </a:p>
          <a:p>
            <a:endParaRPr lang="en-US" dirty="0"/>
          </a:p>
          <a:p>
            <a:r>
              <a:rPr lang="en-US" dirty="0"/>
              <a:t>The antidote is this: build once, deploy many. Compile your code once. Create one artifact. Promote that exact same artifact through your environments. Dev, QA, staging, production: same bits. The only thing that changes between environments is configuration. Use deployment pipelines, not branches, to model your environments.</a:t>
            </a:r>
          </a:p>
          <a:p>
            <a:endParaRPr lang="en-US" dirty="0"/>
          </a:p>
          <a:p>
            <a:endParaRPr lang="en-US" dirty="0"/>
          </a:p>
        </p:txBody>
      </p:sp>
      <p:sp>
        <p:nvSpPr>
          <p:cNvPr id="4" name="Slide Number Placeholder 3"/>
          <p:cNvSpPr>
            <a:spLocks noGrp="1"/>
          </p:cNvSpPr>
          <p:nvPr>
            <p:ph type="sldNum" sz="quarter" idx="5"/>
          </p:nvPr>
        </p:nvSpPr>
        <p:spPr/>
        <p:txBody>
          <a:bodyPr/>
          <a:lstStyle/>
          <a:p>
            <a:fld id="{28E7D7DD-5F2C-46FA-A90B-13E5B00944BE}" type="slidenum">
              <a:rPr lang="en-US" smtClean="0"/>
              <a:t>47</a:t>
            </a:fld>
            <a:endParaRPr lang="en-US"/>
          </a:p>
        </p:txBody>
      </p:sp>
    </p:spTree>
    <p:extLst>
      <p:ext uri="{BB962C8B-B14F-4D97-AF65-F5344CB8AC3E}">
        <p14:creationId xmlns:p14="http://schemas.microsoft.com/office/powerpoint/2010/main" val="2729563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Environment Branches vs. Deployment Pipelines</a:t>
            </a:r>
          </a:p>
          <a:p>
            <a:endParaRPr dirty="0"/>
          </a:p>
          <a:p>
            <a:r>
              <a:rPr dirty="0"/>
              <a:t># Branch-Per-Environment</a:t>
            </a:r>
          </a:p>
          <a:p>
            <a:endParaRPr dirty="0"/>
          </a:p>
          <a:p>
            <a:r>
              <a:rPr dirty="0"/>
              <a:t># Deployment Pipeline</a:t>
            </a:r>
          </a:p>
          <a:p>
            <a:endParaRPr dirty="0"/>
          </a:p>
          <a:p>
            <a:r>
              <a:rPr dirty="0"/>
              <a:t># Merge to QA branch, build, deploy</a:t>
            </a:r>
          </a:p>
          <a:p>
            <a:r>
              <a:rPr dirty="0"/>
              <a:t>You merge to the QA branch. You build. You deploy. Then you merge to the prod branch. You build again. You deploy. Different builds.</a:t>
            </a:r>
          </a:p>
          <a:p>
            <a:endParaRPr dirty="0"/>
          </a:p>
          <a:p>
            <a:r>
              <a:rPr dirty="0"/>
              <a:t># Different builds for each environment</a:t>
            </a:r>
          </a:p>
          <a:p>
            <a:r>
              <a:rPr dirty="0"/>
              <a:t>Every environment gets a different compiled artifact. You never deploy the same thing twice.</a:t>
            </a:r>
          </a:p>
          <a:p>
            <a:endParaRPr dirty="0"/>
          </a:p>
          <a:p>
            <a:r>
              <a:rPr dirty="0"/>
              <a:t># Deploy what you DIDN'T test</a:t>
            </a:r>
          </a:p>
          <a:p>
            <a:r>
              <a:rPr dirty="0"/>
              <a:t>Which means you deploy to production something you didn't test. Every single time.</a:t>
            </a:r>
          </a:p>
          <a:p>
            <a:endParaRPr dirty="0"/>
          </a:p>
          <a:p>
            <a:r>
              <a:rPr dirty="0"/>
              <a:t># Build once from main, promote through stages</a:t>
            </a:r>
          </a:p>
          <a:p>
            <a:r>
              <a:rPr dirty="0"/>
              <a:t>You build once from main. One artifact. Then you promote that exact artifact through your stages: dev, QA, staging, production.</a:t>
            </a:r>
          </a:p>
          <a:p>
            <a:endParaRPr dirty="0"/>
          </a:p>
          <a:p>
            <a:r>
              <a:rPr dirty="0"/>
              <a:t># Same bits everywhere, only config changes</a:t>
            </a:r>
          </a:p>
          <a:p>
            <a:r>
              <a:rPr dirty="0"/>
              <a:t>Same bits in every environment. The only thing that changes is the configuration: connection strings, API keys, feature flags.</a:t>
            </a:r>
          </a:p>
          <a:p>
            <a:endParaRPr dirty="0"/>
          </a:p>
          <a:p>
            <a:r>
              <a:rPr dirty="0"/>
              <a:t># Deploy exactly what you tested</a:t>
            </a:r>
          </a:p>
          <a:p>
            <a:r>
              <a:rPr dirty="0"/>
              <a:t>Which means you deploy to production exactly what QA tested and signed off on. No merge surprises.</a:t>
            </a:r>
          </a:p>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If Deploy and Release Were Two Different Things?</a:t>
            </a:r>
          </a:p>
          <a:p>
            <a:endParaRPr/>
          </a:p>
          <a:p>
            <a:r>
              <a:t># Stock Photo: question-yellow</a:t>
            </a:r>
          </a:p>
          <a:p>
            <a:endParaRPr/>
          </a:p>
          <a:p>
            <a:r>
              <a:t>Here's the question that changes everything. What if deploying code and releasing a feature were two completely different activities? What if you could deploy code to production without anyone noticing? And then turn on the feature whenever you're ready?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How Many Branches Does Your Team Have Right Now?</a:t>
            </a:r>
          </a:p>
          <a:p>
            <a:endParaRPr/>
          </a:p>
          <a:p>
            <a:r>
              <a:t># Stock Photo: question-yellow</a:t>
            </a:r>
          </a:p>
          <a:p>
            <a:endParaRPr/>
          </a:p>
          <a:p>
            <a:r>
              <a:t>Quick question for the room. How many branches does your team have right now? Not how many should you have. How many do you actually have? If you don't know the answer, that's already telling you something.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Feature Flags</a:t>
            </a:r>
          </a:p>
          <a:p>
            <a:endParaRPr/>
          </a:p>
          <a:p>
            <a:r>
              <a:t># Deploy code without turning it on</a:t>
            </a:r>
          </a:p>
          <a:p>
            <a:r>
              <a:t>With feature flags, you can deploy code to production without turning it on. The code is there, but it's behind a switch. Flipped off.</a:t>
            </a:r>
          </a:p>
          <a:p>
            <a:endParaRPr/>
          </a:p>
          <a:p>
            <a:r>
              <a:t># Deployment and enablement are separate</a:t>
            </a:r>
          </a:p>
          <a:p>
            <a:r>
              <a:t>Deployment and enablement become two completely separate activities. You deploy whenever your pipeline is ready. You enable when the business is ready.</a:t>
            </a:r>
          </a:p>
          <a:p>
            <a:endParaRPr/>
          </a:p>
          <a:p>
            <a:r>
              <a:t># Vastly decreases branching pressure</a:t>
            </a:r>
          </a:p>
          <a:p>
            <a:r>
              <a:t>And this vastly decreases the pressure on your branching strategy. If you can deploy without releasing, you don't need environment branches. You don't need to hold back features. You just deploy and toggle.</a:t>
            </a: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Feature Flags in C#</a:t>
            </a:r>
          </a:p>
          <a:p>
            <a:r>
              <a:t>Here's what it looks like in code. Simple if-else.</a:t>
            </a:r>
          </a:p>
          <a:p>
            <a:endParaRPr/>
          </a:p>
          <a:p>
            <a:r>
              <a:t># Check if the feature is enabled</a:t>
            </a:r>
          </a:p>
          <a:p>
            <a:r>
              <a:t>You check if the feature is enabled. This could be reading from a config file, a database, a feature flag service like LaunchDarkly. The point is: it's a runtime decision, not a deployment decision.</a:t>
            </a:r>
          </a:p>
          <a:p>
            <a:endParaRPr/>
          </a:p>
          <a:p>
            <a:r>
              <a:t># New code and old code both deployed</a:t>
            </a:r>
          </a:p>
          <a:p>
            <a:r>
              <a:t>Both versions of the code are deployed. They're both sitting there in production. But only one of them runs, depending on the flag.</a:t>
            </a:r>
          </a:p>
          <a:p>
            <a:endParaRPr/>
          </a:p>
          <a:p>
            <a:r>
              <a:t># Outro</a:t>
            </a:r>
          </a:p>
          <a:p>
            <a:endParaRP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Feature Flags: Trade-Offs</a:t>
            </a:r>
          </a:p>
          <a:p>
            <a:endParaRPr/>
          </a:p>
          <a:p>
            <a:r>
              <a:t># Pros</a:t>
            </a:r>
          </a:p>
          <a:p>
            <a:endParaRPr/>
          </a:p>
          <a:p>
            <a:r>
              <a:t># Cons</a:t>
            </a:r>
          </a:p>
          <a:p>
            <a:endParaRPr/>
          </a:p>
          <a:p>
            <a:r>
              <a:t># Deploy without releasing</a:t>
            </a:r>
          </a:p>
          <a:p>
            <a:r>
              <a:t>You can deploy without releasing. Deploy on Tuesday, turn on the feature on Thursday. Or next month. Or never, if you decide it's not ready.</a:t>
            </a:r>
          </a:p>
          <a:p>
            <a:endParaRPr/>
          </a:p>
          <a:p>
            <a:r>
              <a:t># Easy rollback: just flip the switch</a:t>
            </a:r>
          </a:p>
          <a:p>
            <a:r>
              <a:t>Rollback is trivial. Feature breaking in production? Flip it off. No redeployment needed. No emergency at 2 AM.</a:t>
            </a:r>
          </a:p>
          <a:p>
            <a:endParaRPr/>
          </a:p>
          <a:p>
            <a:r>
              <a:t># A/B testing and gradual rollout</a:t>
            </a:r>
          </a:p>
          <a:p>
            <a:r>
              <a:t>You can do A/B testing. Show the new checkout to 10% of users and measure whether it converts better. Gradual rollout to catch issues early.</a:t>
            </a:r>
          </a:p>
          <a:p>
            <a:endParaRPr/>
          </a:p>
          <a:p>
            <a:r>
              <a:t># Two versions of code side by side</a:t>
            </a:r>
          </a:p>
          <a:p>
            <a:r>
              <a:t>Your code now has two versions of everything sitting side by side. That's confusing. It's more to think about when you're developing and more to test.</a:t>
            </a:r>
          </a:p>
          <a:p>
            <a:endParaRPr/>
          </a:p>
          <a:p>
            <a:r>
              <a:t># Feature flags ARE technical debt</a:t>
            </a:r>
          </a:p>
          <a:p>
            <a:r>
              <a:t>Feature flags are technical debt. Strategic debt, but debt. Every flag you create needs to eventually be removed. The old code path needs cleanup.</a:t>
            </a:r>
          </a:p>
          <a:p>
            <a:endParaRPr/>
          </a:p>
          <a:p>
            <a:r>
              <a:t># Moral hazard: 'we'll just turn it off'</a:t>
            </a:r>
          </a:p>
          <a:p>
            <a:r>
              <a:t>And there's a moral hazard. If you can just turn it off, it's tempting to ship something that isn't really ready. Don't use feature flags as an excuse to skip quality.</a:t>
            </a:r>
          </a:p>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Don't Ship Garbage Just Because You Have a Safety Net.</a:t>
            </a:r>
          </a:p>
          <a:p>
            <a:endParaRPr/>
          </a:p>
          <a:p>
            <a:r>
              <a:t># Stock Photo: old-guy-pointing</a:t>
            </a:r>
          </a:p>
          <a:p>
            <a:endParaRPr/>
          </a:p>
          <a:p>
            <a:r>
              <a:t>Feature flags are a safety net, not a license to ship garbage. The flag should be there for unexpected problems, not as a substitute for doing the work right. If you find yourself saying 'eh, we'll just turn it off if it breaks,' that's a warning sign.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Small PRs Win</a:t>
            </a:r>
          </a:p>
          <a:p>
            <a:endParaRPr/>
          </a:p>
          <a:p>
            <a:r>
              <a:t># Under 400 lines, one logical change</a:t>
            </a:r>
          </a:p>
          <a:p>
            <a:r>
              <a:t>The single best thing you can do for your PR workflow: keep them small. Under 400 lines of changes. One logical change per PR. Not three features crammed into one branch.</a:t>
            </a:r>
          </a:p>
          <a:p>
            <a:endParaRPr/>
          </a:p>
          <a:p>
            <a:r>
              <a:t># Easier to review, faster feedback</a:t>
            </a:r>
          </a:p>
          <a:p>
            <a:r>
              <a:t>Small PRs are easier to review, which means faster feedback, which means shorter branch lifetimes. See how this all connects? Small PRs help you pay off that credit card faster.</a:t>
            </a:r>
          </a:p>
          <a:p>
            <a:endParaRPr/>
          </a:p>
          <a:p>
            <a:r>
              <a:t># Smaller merge conflicts when they happen</a:t>
            </a:r>
          </a:p>
          <a:p>
            <a:r>
              <a:t>And when merge conflicts do happen, they're smaller and easier to resolve. A merge conflict in a 50-line PR is a speed bump. A merge conflict in a 3,000-line PR is a car crash.</a:t>
            </a:r>
          </a:p>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Four PR Anti-Patterns</a:t>
            </a:r>
          </a:p>
          <a:p>
            <a:endParaRPr dirty="0"/>
          </a:p>
          <a:p>
            <a:r>
              <a:rPr dirty="0"/>
              <a:t># 1: The Rubber Stamp → </a:t>
            </a:r>
          </a:p>
          <a:p>
            <a:r>
              <a:rPr dirty="0"/>
              <a:t>The rubber stamp. Someone clicks approve without actually reading the code. The PR process exists, but the review doesn't. It's theater.</a:t>
            </a:r>
          </a:p>
          <a:p>
            <a:endParaRPr dirty="0"/>
          </a:p>
          <a:p>
            <a:r>
              <a:rPr dirty="0"/>
              <a:t># 2: The Gatekeeper → </a:t>
            </a:r>
          </a:p>
          <a:p>
            <a:r>
              <a:rPr dirty="0"/>
              <a:t>The gatekeeper. One person, usually a senior dev, must approve every single PR. They become a bottleneck. PRs pile up waiting for their blessing.</a:t>
            </a:r>
          </a:p>
          <a:p>
            <a:endParaRPr dirty="0"/>
          </a:p>
          <a:p>
            <a:r>
              <a:rPr dirty="0"/>
              <a:t># 3: The Perfectionist → </a:t>
            </a:r>
          </a:p>
          <a:p>
            <a:r>
              <a:rPr dirty="0"/>
              <a:t>The perfectionist. Every PR gets 47 comments about variable naming and brace placement. The code works, but it doesn't match someone's aesthetic preferences. Use a linter. Move on.</a:t>
            </a:r>
          </a:p>
          <a:p>
            <a:endParaRPr dirty="0"/>
          </a:p>
          <a:p>
            <a:r>
              <a:rPr dirty="0"/>
              <a:t># 4: The Ghost → </a:t>
            </a:r>
          </a:p>
          <a:p>
            <a:r>
              <a:rPr dirty="0"/>
              <a:t>And the ghost. Assigned as a reviewer but never actually reviews. The PR sits there for days. Eventually someone merges it without review because they're blocked and frustrated.</a:t>
            </a:r>
          </a:p>
          <a:p>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DEMO: Branch Protection in GitHub</a:t>
            </a:r>
          </a:p>
          <a:p>
            <a:endParaRPr/>
          </a:p>
          <a:p>
            <a:r>
              <a:t>Let me show you something in GitHub. Branch protection rules let you encode your branching strategy into the tool itself. Instead of relying on people to remember the rules, the tool enforces them. Let me show you how to set this up.</a:t>
            </a:r>
          </a:p>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Encode Your Strategy, Don't Just Document It.</a:t>
            </a:r>
          </a:p>
          <a:p>
            <a:endParaRPr/>
          </a:p>
          <a:p>
            <a:r>
              <a:t>If your branching strategy exists in a wiki that nobody reads, you don't have a branching strategy. You have a branching wish. Put it in the tool. Make it impossible to violate. And test your protection rules before you need them.</a:t>
            </a:r>
          </a:p>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Branch Protection: Encode Your Strategy</a:t>
            </a:r>
          </a:p>
          <a:p>
            <a:endParaRPr/>
          </a:p>
          <a:p>
            <a:r>
              <a:t># Require pull request reviews before merging</a:t>
            </a:r>
          </a:p>
          <a:p>
            <a:r>
              <a:t>You can require PR reviews before anyone merges to main. No more cowboy commits. Someone has to look at the code first.</a:t>
            </a:r>
          </a:p>
          <a:p>
            <a:endParaRPr/>
          </a:p>
          <a:p>
            <a:r>
              <a:t># Require status checks to pass</a:t>
            </a:r>
          </a:p>
          <a:p>
            <a:r>
              <a:t>You can require that your CI build passes before the merge is allowed. If the tests fail, you can't merge. Period.</a:t>
            </a:r>
          </a:p>
          <a:p>
            <a:endParaRPr/>
          </a:p>
          <a:p>
            <a:r>
              <a:t># Require branches to be up to date</a:t>
            </a:r>
          </a:p>
          <a:p>
            <a:r>
              <a:t>You can require that branches are up to date with main before merging. This forces those refresh merges we talked about. The tool does the nagging for you.</a:t>
            </a:r>
          </a:p>
          <a:p>
            <a:endParaRPr/>
          </a:p>
          <a:p>
            <a:r>
              <a:t># Protect against force pushes and history rewrites</a:t>
            </a:r>
          </a:p>
          <a:p>
            <a:r>
              <a:t>And you can protect against force pushes. Nobody accidentally rewrites the history of your main branch.</a:t>
            </a: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Manifesto</a:t>
            </a:r>
          </a:p>
          <a:p>
            <a:endParaRPr/>
          </a:p>
          <a:p>
            <a:r>
              <a:t># 1. Don't branch unless you have a really good reason</a:t>
            </a:r>
          </a:p>
          <a:p>
            <a:r>
              <a:t>Number one: don't branch unless you have a really good reason. Ask the two questions. If you can't answer them, don't create the branch.</a:t>
            </a:r>
          </a:p>
          <a:p>
            <a:endParaRPr/>
          </a:p>
          <a:p>
            <a:r>
              <a:t># 2. A branch is a credit card: you WILL pay</a:t>
            </a:r>
          </a:p>
          <a:p>
            <a:r>
              <a:t>Number two: a branch is a credit card. You will pay. The only question is how much interest you're going to accumulate before you do.</a:t>
            </a:r>
          </a:p>
          <a:p>
            <a:endParaRPr/>
          </a:p>
          <a:p>
            <a:r>
              <a:t># 3. Until it's merged, it's not done</a:t>
            </a:r>
          </a:p>
          <a:p>
            <a:r>
              <a:t>Number three: until it's merged, it's not done. I don't care how beautiful your code is in your branch. If it doesn't work with everyone else's code, it doesn't work.</a:t>
            </a:r>
          </a:p>
          <a:p>
            <a:endParaRPr/>
          </a:p>
          <a:p>
            <a:r>
              <a:t># 4. Branch problems are usually people problems</a:t>
            </a:r>
          </a:p>
          <a:p>
            <a:r>
              <a:t>Number four: branch problems are usually people problems. Too many branches means too much WIP. Long-lived branches mean fear of integration. Fix the root cause, not the symptom.</a:t>
            </a:r>
          </a:p>
          <a:p>
            <a:endParaRPr/>
          </a:p>
          <a:p>
            <a:r>
              <a:t># 5. Can you explain your strategy in two sentences?</a:t>
            </a:r>
          </a:p>
          <a:p>
            <a:r>
              <a:t>And number five: can everyone on your team explain your branching strategy in two sentences? If not, you have work to do. Start there.</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Is a Branch?</a:t>
            </a:r>
          </a:p>
          <a:p>
            <a:endParaRPr/>
          </a:p>
          <a:p>
            <a:r>
              <a:t># Source control tracks the relationship</a:t>
            </a:r>
          </a:p>
          <a:p>
            <a:r>
              <a:t>The source control system knows what changed and where those changes came from. It tracks the relationship between your branch and the branch you came from.</a:t>
            </a:r>
          </a:p>
          <a:p>
            <a:endParaRPr/>
          </a:p>
          <a:p>
            <a:r>
              <a:t># A branch lets you work in isolation</a:t>
            </a:r>
          </a:p>
          <a:p>
            <a:r>
              <a:t>The whole point of a branch is isolation. Two versions of similar code, separated from each other so you can work without stepping on someone else's toes.</a:t>
            </a:r>
          </a:p>
          <a:p>
            <a:endParaRPr/>
          </a:p>
          <a:p>
            <a:r>
              <a:t># For every branch, there's a merge</a:t>
            </a:r>
          </a:p>
          <a:p>
            <a:r>
              <a:t>But here's the thing people forget: for every branch you create, there's a merge waiting for you. That isolation isn't free. You will pay for it eventually.</a:t>
            </a:r>
          </a:p>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Quarterly Releases: The Integration Mortgage</a:t>
            </a:r>
          </a:p>
          <a:p>
            <a:endParaRPr/>
          </a:p>
          <a:p>
            <a:r>
              <a:t>Some of you are thinking: my team doesn't ship every sprint. We do quarterly releases. The sprint branch pattern doesn't fit. You're right. But the principles still apply. You're just carrying a bigger balance. I call this an integration mortgage.</a:t>
            </a:r>
          </a:p>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Quarterly Release Branch Pattern</a:t>
            </a:r>
          </a:p>
          <a:p>
            <a:endParaRPr/>
          </a:p>
          <a:p>
            <a:r>
              <a:t># Cut release branch from main</a:t>
            </a:r>
          </a:p>
          <a:p>
            <a:r>
              <a:t>At the start of the quarter, you cut a release branch from main. This is your release candidate. From this point forward, this branch is for stabilization only. No new features go here.</a:t>
            </a:r>
          </a:p>
          <a:p>
            <a:endParaRPr/>
          </a:p>
          <a:p>
            <a:r>
              <a:t># Features on main, fixes on release</a:t>
            </a:r>
          </a:p>
          <a:p>
            <a:r>
              <a:t>Development continues on main. New features, sprint branches, whatever your normal workflow is. Meanwhile, the release branch only gets bug fixes. Two tracks, two purposes. This is the key discipline: the release branch is not a development branch.</a:t>
            </a:r>
          </a:p>
          <a:p>
            <a:endParaRPr/>
          </a:p>
          <a:p>
            <a:r>
              <a:t># Fixes flow back to main regularly</a:t>
            </a:r>
          </a:p>
          <a:p>
            <a:r>
              <a:t>Here's the payment schedule. When you fix a bug on the release branch, merge that fix back to main. Don't let them diverge. Main should always have everything the release branch has, plus new features. These regular merges are your mortgage payments. Skip them and the interest compounds.</a:t>
            </a:r>
          </a:p>
          <a:p>
            <a:endParaRPr/>
          </a:p>
          <a:p>
            <a:r>
              <a:t># Release ships, branch ends</a:t>
            </a:r>
          </a:p>
          <a:p>
            <a:r>
              <a:t>The release ships. Final merge back to main. And then the branch is done. Delete it. Next quarter, cut a new one from main. The mortgage is paid off. Notice: the final merge to main should be boring. If you've been making your payments all quarter, there's nothing left to reconcile.</a:t>
            </a:r>
          </a:p>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Quarterly Release Rules</a:t>
            </a:r>
          </a:p>
          <a:p>
            <a:endParaRPr/>
          </a:p>
          <a:p>
            <a:r>
              <a:t># Features ONLY go to main</a:t>
            </a:r>
          </a:p>
          <a:p>
            <a:r>
              <a:t>Rule one: features only go to main. The release branch is for stabilization. The moment you start adding features to the release branch, you've turned your mortgage into a second credit card.</a:t>
            </a:r>
          </a:p>
          <a:p>
            <a:endParaRPr/>
          </a:p>
          <a:p>
            <a:r>
              <a:t># Fixes flow from release back to main</a:t>
            </a:r>
          </a:p>
          <a:p>
            <a:r>
              <a:t>Rule two: every fix on the release branch gets merged back to main. Every single one. Don't accumulate fixes that only exist on the release branch. That's how you end up with a nightmare merge at the end of the quarter.</a:t>
            </a:r>
          </a:p>
          <a:p>
            <a:endParaRPr/>
          </a:p>
          <a:p>
            <a:r>
              <a:t># Do NOT merge main into release</a:t>
            </a:r>
          </a:p>
          <a:p>
            <a:r>
              <a:t>Rule three: do not refresh-merge main into the release branch. That's backwards. You don't want new features leaking into a release you're stabilizing. Fixes flow from release to main. Not the other way around.</a:t>
            </a:r>
          </a:p>
          <a:p>
            <a:endParaRPr/>
          </a:p>
          <a:p>
            <a:r>
              <a:t># Delete the branch when the release ships</a:t>
            </a:r>
          </a:p>
          <a:p>
            <a:r>
              <a:t>And rule four: when the release ships, delete the branch. Pay off the mortgage. Don't let it sit there accumulating confusion. Next quarter, cut a fresh one from main.</a:t>
            </a:r>
          </a:p>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About Multiple Versions in Production?</a:t>
            </a:r>
          </a:p>
          <a:p>
            <a:endParaRPr/>
          </a:p>
          <a:p>
            <a:r>
              <a:t>Now here's the really ugly one. What if you have to support multiple versions of your product in production at the same time? Version 3, version 4, version 5, all running at different customer sites. This is common in on-prem enterprise software, embedded systems, and regulated industries. And the honest answer is: there is no branching strategy that makes this clean.</a:t>
            </a:r>
          </a:p>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Multi-Version Support Pattern</a:t>
            </a:r>
          </a:p>
          <a:p>
            <a:endParaRPr/>
          </a:p>
          <a:p>
            <a:r>
              <a:t># One branch per supported version</a:t>
            </a:r>
          </a:p>
          <a:p>
            <a:r>
              <a:t>Each supported version gets its own long-lived branch. These are not branches in the normal sense. They diverged intentionally and permanently. They're never coming back together. These are forks that happen to live in the same repo.</a:t>
            </a:r>
          </a:p>
          <a:p>
            <a:endParaRPr/>
          </a:p>
          <a:p>
            <a:r>
              <a:t># Fix oldest first, forward-port up</a:t>
            </a:r>
          </a:p>
          <a:p>
            <a:r>
              <a:t>When a security vulnerability hits, you fix it in the oldest supported version first. Then you forward-port that fix to each newer version. v1 to v2 to v3 to main. Each forward-port is a potential merge conflict because the codebases have drifted apart. The older the version, the worse it gets.</a:t>
            </a:r>
          </a:p>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Every Supported Version Is a Tax on Everything Else.</a:t>
            </a:r>
          </a:p>
          <a:p>
            <a:endParaRPr/>
          </a:p>
          <a:p>
            <a:r>
              <a:t>Every version you keep alive is a tax on everything else you do. Every fix gets applied multiple times. Every security patch gets forward-ported through every supported version. The branching isn't the hard part. The hard part is the business commitment to maintain divergent codebases. The best branching strategy for multi-version support is: support fewer versions.</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Best Practice: Don't Branch.</a:t>
            </a:r>
          </a:p>
          <a:p>
            <a:endParaRPr/>
          </a:p>
          <a:p>
            <a:r>
              <a:t>I know that sounds crazy coming from a guy who's about to spend 75 minutes talking about branching. But hear me out. The best branching strategy is the one where you branch as little as possible. If you can get away with not branching, you're better off. Every branch you create is work you're choosing to defer.</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A Branch Is an Integration Credit Card.</a:t>
            </a:r>
          </a:p>
          <a:p>
            <a:endParaRPr/>
          </a:p>
          <a:p>
            <a:r>
              <a:t>Think of it this way. A branch is an integration credit card. You get to work in isolation for free, right? Create your branch, write some code, feel productive. But at the end of the month, the bill comes due. That bill is the merge. And just like a credit card, the longer you wait to pay, the more interest you're going to owe.</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Credit Card Rules</a:t>
            </a:r>
          </a:p>
          <a:p>
            <a:endParaRPr/>
          </a:p>
          <a:p>
            <a:r>
              <a:t># Short-lived branches = small balance</a:t>
            </a:r>
          </a:p>
          <a:p>
            <a:r>
              <a:t>Short-lived branches are like paying your credit card every month. Small balance, easy to manage, no surprises.</a:t>
            </a:r>
          </a:p>
          <a:p>
            <a:endParaRPr/>
          </a:p>
          <a:p>
            <a:r>
              <a:t># Long-lived branches = compounding interest</a:t>
            </a:r>
          </a:p>
          <a:p>
            <a:r>
              <a:t>Long-lived branches are like making minimum payments. The interest compounds. Other people are committing to main while you're off in your branch, and the gap between your code and everyone else's code keeps growing.</a:t>
            </a:r>
          </a:p>
          <a:p>
            <a:endParaRPr/>
          </a:p>
          <a:p>
            <a:r>
              <a:t># Until it's merged, it's not done</a:t>
            </a:r>
          </a:p>
          <a:p>
            <a:r>
              <a:t>And here's the part that matters: until you've merged that code back with everything else, it's not really done. It doesn't matter how beautiful your code is in your branch. If it doesn't work with everyone else's code, it doesn't work.</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6154-53A3-8AA0-BF37-37543A8E6BA4}"/>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342B0C89-0D77-18B7-E513-3A5BCEB1529C}"/>
              </a:ext>
            </a:extLst>
          </p:cNvPr>
          <p:cNvSpPr>
            <a:spLocks noGrp="1"/>
          </p:cNvSpPr>
          <p:nvPr>
            <p:ph type="body" idx="1"/>
          </p:nvPr>
        </p:nvSpPr>
        <p:spPr/>
        <p:txBody>
          <a:bodyPr/>
          <a:lstStyle/>
          <a:p>
            <a:r>
              <a:t># Title -- If the Best Practice Is Don't Branch, Why Do We Branch?</a:t>
            </a:r>
          </a:p>
          <a:p>
            <a:endParaRPr/>
          </a:p>
          <a:p>
            <a:r>
              <a:t>OK so if the best practice is don't branch, why does everyone branch? There are legitimate reasons. Let's talk about when branching makes sense, and when it's just something you're doing because somebody told you to.</a:t>
            </a:r>
          </a:p>
          <a:p>
            <a:endParaRPr/>
          </a:p>
        </p:txBody>
      </p:sp>
    </p:spTree>
    <p:extLst>
      <p:ext uri="{BB962C8B-B14F-4D97-AF65-F5344CB8AC3E}">
        <p14:creationId xmlns:p14="http://schemas.microsoft.com/office/powerpoint/2010/main" val="3223313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105688"/>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4601360"/>
            <a:ext cx="9144000" cy="656439"/>
          </a:xfrm>
        </p:spPr>
        <p:txBody>
          <a:bodyPr anchor="ct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169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Summary</a:t>
            </a:r>
          </a:p>
        </p:txBody>
      </p:sp>
      <p:pic>
        <p:nvPicPr>
          <p:cNvPr id="5" name="Picture 12">
            <a:extLst>
              <a:ext uri="{FF2B5EF4-FFF2-40B4-BE49-F238E27FC236}">
                <a16:creationId xmlns:a16="http://schemas.microsoft.com/office/drawing/2014/main" id="{CADB670E-B418-859F-27F9-7E00202AF8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6" name="TextBox 5">
            <a:extLst>
              <a:ext uri="{FF2B5EF4-FFF2-40B4-BE49-F238E27FC236}">
                <a16:creationId xmlns:a16="http://schemas.microsoft.com/office/drawing/2014/main" id="{A9357D01-F3C0-A215-D087-DD35F1E682F7}"/>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2" name="Rectangle 1">
            <a:extLst>
              <a:ext uri="{FF2B5EF4-FFF2-40B4-BE49-F238E27FC236}">
                <a16:creationId xmlns:a16="http://schemas.microsoft.com/office/drawing/2014/main" id="{9462677C-8AA0-C2E5-7285-2D6BC4AA10C4}"/>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Summary</a:t>
            </a:r>
          </a:p>
        </p:txBody>
      </p:sp>
    </p:spTree>
    <p:extLst>
      <p:ext uri="{BB962C8B-B14F-4D97-AF65-F5344CB8AC3E}">
        <p14:creationId xmlns:p14="http://schemas.microsoft.com/office/powerpoint/2010/main" val="294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_o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9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p:cNvSpPr>
            <a:spLocks noGrp="1"/>
          </p:cNvSpPr>
          <p:nvPr>
            <p:ph type="title"/>
          </p:nvPr>
        </p:nvSpPr>
        <p:spPr>
          <a:xfrm>
            <a:off x="839788" y="365125"/>
            <a:ext cx="10515600" cy="1325563"/>
          </a:xfrm>
        </p:spPr>
        <p:txBody>
          <a:bodyPr/>
          <a:lstStyle/>
          <a:p>
            <a:r>
              <a:rPr lang="en-US" dirty="0"/>
              <a:t>Click to edit Master title style</a:t>
            </a:r>
          </a:p>
        </p:txBody>
      </p:sp>
      <p:sp>
        <p:nvSpPr>
          <p:cNvPr id="3" name="Topic1Title"/>
          <p:cNvSpPr>
            <a:spLocks noGrp="1"/>
          </p:cNvSpPr>
          <p:nvPr>
            <p:ph type="body" idx="1"/>
          </p:nvPr>
        </p:nvSpPr>
        <p:spPr>
          <a:xfrm>
            <a:off x="839789" y="1681163"/>
            <a:ext cx="49914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Topic1Content"/>
          <p:cNvSpPr>
            <a:spLocks noGrp="1"/>
          </p:cNvSpPr>
          <p:nvPr>
            <p:ph sz="half" idx="2"/>
          </p:nvPr>
        </p:nvSpPr>
        <p:spPr>
          <a:xfrm>
            <a:off x="839789" y="2505075"/>
            <a:ext cx="499149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opic2Title"/>
          <p:cNvSpPr>
            <a:spLocks noGrp="1"/>
          </p:cNvSpPr>
          <p:nvPr>
            <p:ph type="body" sz="quarter" idx="3"/>
          </p:nvPr>
        </p:nvSpPr>
        <p:spPr>
          <a:xfrm>
            <a:off x="6276102" y="1681163"/>
            <a:ext cx="50792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Topic2Content"/>
          <p:cNvSpPr>
            <a:spLocks noGrp="1"/>
          </p:cNvSpPr>
          <p:nvPr>
            <p:ph sz="quarter" idx="4"/>
          </p:nvPr>
        </p:nvSpPr>
        <p:spPr>
          <a:xfrm>
            <a:off x="6276104" y="2505075"/>
            <a:ext cx="5079284"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D3F83B63-675B-3F23-6482-0348EDA9E172}"/>
              </a:ext>
            </a:extLst>
          </p:cNvPr>
          <p:cNvCxnSpPr>
            <a:cxnSpLocks/>
          </p:cNvCxnSpPr>
          <p:nvPr userDrawn="1"/>
        </p:nvCxnSpPr>
        <p:spPr>
          <a:xfrm>
            <a:off x="6053691" y="16925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s-cons">
    <p:spTree>
      <p:nvGrpSpPr>
        <p:cNvPr id="1" name=""/>
        <p:cNvGrpSpPr/>
        <p:nvPr/>
      </p:nvGrpSpPr>
      <p:grpSpPr>
        <a:xfrm>
          <a:off x="0" y="0"/>
          <a:ext cx="0" cy="0"/>
          <a:chOff x="0" y="0"/>
          <a:chExt cx="0" cy="0"/>
        </a:xfrm>
      </p:grpSpPr>
      <p:sp>
        <p:nvSpPr>
          <p:cNvPr id="2" name="Title"/>
          <p:cNvSpPr>
            <a:spLocks noGrp="1"/>
          </p:cNvSpPr>
          <p:nvPr>
            <p:ph type="title"/>
          </p:nvPr>
        </p:nvSpPr>
        <p:spPr>
          <a:xfrm>
            <a:off x="839788" y="365126"/>
            <a:ext cx="10515600" cy="744484"/>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Pros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opic">
            <a:extLst>
              <a:ext uri="{FF2B5EF4-FFF2-40B4-BE49-F238E27FC236}">
                <a16:creationId xmlns:a16="http://schemas.microsoft.com/office/drawing/2014/main" id="{A044B3F5-C108-1E4D-AA14-7F0166AD17B6}"/>
              </a:ext>
            </a:extLst>
          </p:cNvPr>
          <p:cNvSpPr>
            <a:spLocks noGrp="1"/>
          </p:cNvSpPr>
          <p:nvPr>
            <p:ph sz="quarter" idx="10"/>
          </p:nvPr>
        </p:nvSpPr>
        <p:spPr>
          <a:xfrm>
            <a:off x="839788" y="1109610"/>
            <a:ext cx="10515600" cy="571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03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e 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3" name="Content">
            <a:extLst>
              <a:ext uri="{FF2B5EF4-FFF2-40B4-BE49-F238E27FC236}">
                <a16:creationId xmlns:a16="http://schemas.microsoft.com/office/drawing/2014/main" id="{15D30E45-AB2A-9F49-A178-6AE4E493CC12}"/>
              </a:ext>
            </a:extLst>
          </p:cNvPr>
          <p:cNvSpPr>
            <a:spLocks noGrp="1"/>
          </p:cNvSpPr>
          <p:nvPr>
            <p:ph type="body" sz="quarter" idx="12" hasCustomPrompt="1"/>
          </p:nvPr>
        </p:nvSpPr>
        <p:spPr>
          <a:xfrm>
            <a:off x="7708816" y="1187582"/>
            <a:ext cx="4020283" cy="5046531"/>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7013847"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7531264"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9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zoom">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Full Code">
            <a:extLst>
              <a:ext uri="{FF2B5EF4-FFF2-40B4-BE49-F238E27FC236}">
                <a16:creationId xmlns:a16="http://schemas.microsoft.com/office/drawing/2014/main" id="{C2310A01-8711-9A1C-57A3-EE41B837A5B5}"/>
              </a:ext>
            </a:extLst>
          </p:cNvPr>
          <p:cNvSpPr>
            <a:spLocks noGrp="1"/>
          </p:cNvSpPr>
          <p:nvPr>
            <p:ph sz="quarter" idx="13"/>
          </p:nvPr>
        </p:nvSpPr>
        <p:spPr>
          <a:xfrm>
            <a:off x="337684" y="1230323"/>
            <a:ext cx="531934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6053691"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Zoomed Code">
            <a:extLst>
              <a:ext uri="{FF2B5EF4-FFF2-40B4-BE49-F238E27FC236}">
                <a16:creationId xmlns:a16="http://schemas.microsoft.com/office/drawing/2014/main" id="{8F642596-2DBB-ACBC-94AD-7C12B537E446}"/>
              </a:ext>
            </a:extLst>
          </p:cNvPr>
          <p:cNvSpPr>
            <a:spLocks noGrp="1"/>
          </p:cNvSpPr>
          <p:nvPr>
            <p:ph sz="quarter" idx="14"/>
          </p:nvPr>
        </p:nvSpPr>
        <p:spPr>
          <a:xfrm>
            <a:off x="6450354" y="1230323"/>
            <a:ext cx="536336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35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just-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1147603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96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35434" y="2274555"/>
            <a:ext cx="10515600" cy="2095266"/>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Tree>
    <p:extLst>
      <p:ext uri="{BB962C8B-B14F-4D97-AF65-F5344CB8AC3E}">
        <p14:creationId xmlns:p14="http://schemas.microsoft.com/office/powerpoint/2010/main" val="37227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8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ession">
    <p:spTree>
      <p:nvGrpSpPr>
        <p:cNvPr id="1" name=""/>
        <p:cNvGrpSpPr/>
        <p:nvPr/>
      </p:nvGrpSpPr>
      <p:grpSpPr>
        <a:xfrm>
          <a:off x="0" y="0"/>
          <a:ext cx="0" cy="0"/>
          <a:chOff x="0" y="0"/>
          <a:chExt cx="0" cy="0"/>
        </a:xfrm>
      </p:grpSpPr>
      <p:sp>
        <p:nvSpPr>
          <p:cNvPr id="2" name="Title 1"/>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5" name="SmartArt Placeholder 4">
            <a:extLst>
              <a:ext uri="{FF2B5EF4-FFF2-40B4-BE49-F238E27FC236}">
                <a16:creationId xmlns:a16="http://schemas.microsoft.com/office/drawing/2014/main" id="{C46D5273-51C7-3E2C-AC3D-CE4557B14DF8}"/>
              </a:ext>
            </a:extLst>
          </p:cNvPr>
          <p:cNvSpPr>
            <a:spLocks noGrp="1"/>
          </p:cNvSpPr>
          <p:nvPr>
            <p:ph type="dgm" sz="quarter" idx="10"/>
          </p:nvPr>
        </p:nvSpPr>
        <p:spPr>
          <a:xfrm>
            <a:off x="417513" y="1449388"/>
            <a:ext cx="11356975" cy="4694237"/>
          </a:xfrm>
        </p:spPr>
        <p:txBody>
          <a:bodyPr/>
          <a:lstStyle/>
          <a:p>
            <a:endParaRPr lang="en-US"/>
          </a:p>
        </p:txBody>
      </p:sp>
    </p:spTree>
    <p:extLst>
      <p:ext uri="{BB962C8B-B14F-4D97-AF65-F5344CB8AC3E}">
        <p14:creationId xmlns:p14="http://schemas.microsoft.com/office/powerpoint/2010/main" val="286473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tegories-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11063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tegories-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Tree>
    <p:extLst>
      <p:ext uri="{BB962C8B-B14F-4D97-AF65-F5344CB8AC3E}">
        <p14:creationId xmlns:p14="http://schemas.microsoft.com/office/powerpoint/2010/main" val="36503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Tree>
    <p:extLst>
      <p:ext uri="{BB962C8B-B14F-4D97-AF65-F5344CB8AC3E}">
        <p14:creationId xmlns:p14="http://schemas.microsoft.com/office/powerpoint/2010/main" val="36010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ies-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Tree>
    <p:extLst>
      <p:ext uri="{BB962C8B-B14F-4D97-AF65-F5344CB8AC3E}">
        <p14:creationId xmlns:p14="http://schemas.microsoft.com/office/powerpoint/2010/main" val="26316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egories-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7" y="2425712"/>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67873" y="4584948"/>
            <a:ext cx="1916563"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90298"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77635" y="4584948"/>
            <a:ext cx="1916562"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1663"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129000" y="4584948"/>
            <a:ext cx="1916562"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480365"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67702" y="4584948"/>
            <a:ext cx="1916562"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Item 5 Label">
            <a:extLst>
              <a:ext uri="{FF2B5EF4-FFF2-40B4-BE49-F238E27FC236}">
                <a16:creationId xmlns:a16="http://schemas.microsoft.com/office/drawing/2014/main" id="{E854911B-A50F-E6A0-5C2D-FE6C0E31F192}"/>
              </a:ext>
            </a:extLst>
          </p:cNvPr>
          <p:cNvSpPr>
            <a:spLocks noGrp="1"/>
          </p:cNvSpPr>
          <p:nvPr>
            <p:ph type="body" sz="quarter" idx="18" hasCustomPrompt="1"/>
          </p:nvPr>
        </p:nvSpPr>
        <p:spPr>
          <a:xfrm>
            <a:off x="9877462"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3" name="Item 5 Description">
            <a:extLst>
              <a:ext uri="{FF2B5EF4-FFF2-40B4-BE49-F238E27FC236}">
                <a16:creationId xmlns:a16="http://schemas.microsoft.com/office/drawing/2014/main" id="{AC613A05-E27E-BCFA-6DF8-D4B5A51207A8}"/>
              </a:ext>
            </a:extLst>
          </p:cNvPr>
          <p:cNvSpPr>
            <a:spLocks noGrp="1"/>
          </p:cNvSpPr>
          <p:nvPr>
            <p:ph type="body" sz="quarter" idx="19" hasCustomPrompt="1"/>
          </p:nvPr>
        </p:nvSpPr>
        <p:spPr>
          <a:xfrm>
            <a:off x="9864799" y="4584948"/>
            <a:ext cx="1916562"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Tree>
    <p:extLst>
      <p:ext uri="{BB962C8B-B14F-4D97-AF65-F5344CB8AC3E}">
        <p14:creationId xmlns:p14="http://schemas.microsoft.com/office/powerpoint/2010/main" val="7182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uiExpand="1" build="p" animBg="1">
        <p:tmplLst>
          <p:tmpl>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gression-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32284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ion-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Arrow Between 1 and 2">
            <a:extLst>
              <a:ext uri="{FF2B5EF4-FFF2-40B4-BE49-F238E27FC236}">
                <a16:creationId xmlns:a16="http://schemas.microsoft.com/office/drawing/2014/main" id="{E45CCADB-2998-7D95-9C89-0D4F3E344B83}"/>
              </a:ext>
            </a:extLst>
          </p:cNvPr>
          <p:cNvSpPr/>
          <p:nvPr userDrawn="1"/>
        </p:nvSpPr>
        <p:spPr>
          <a:xfrm>
            <a:off x="5936852" y="327609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gression-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Arrow Between 1 and 2">
            <a:extLst>
              <a:ext uri="{FF2B5EF4-FFF2-40B4-BE49-F238E27FC236}">
                <a16:creationId xmlns:a16="http://schemas.microsoft.com/office/drawing/2014/main" id="{7DA4A1ED-CEA6-7E7A-D1BF-095D0FD9A6E2}"/>
              </a:ext>
            </a:extLst>
          </p:cNvPr>
          <p:cNvSpPr/>
          <p:nvPr userDrawn="1"/>
        </p:nvSpPr>
        <p:spPr>
          <a:xfrm>
            <a:off x="4020327"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tween 2 and 3">
            <a:extLst>
              <a:ext uri="{FF2B5EF4-FFF2-40B4-BE49-F238E27FC236}">
                <a16:creationId xmlns:a16="http://schemas.microsoft.com/office/drawing/2014/main" id="{2AE54F46-213C-909B-5F03-5AD2AFB0276E}"/>
              </a:ext>
            </a:extLst>
          </p:cNvPr>
          <p:cNvSpPr/>
          <p:nvPr userDrawn="1"/>
        </p:nvSpPr>
        <p:spPr>
          <a:xfrm>
            <a:off x="7805912"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9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ession-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93497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591312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8891271" y="3143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6937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gression-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464271"/>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29432" y="4584947"/>
            <a:ext cx="1852892"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63412" y="2461168"/>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12308" y="4591019"/>
            <a:ext cx="1852891"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6288" y="2461167"/>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095184" y="4584947"/>
            <a:ext cx="1852891"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512093" y="2461166"/>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58855" y="4584947"/>
            <a:ext cx="1852891"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262366"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4649383"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7028118"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tem 5 Label">
            <a:extLst>
              <a:ext uri="{FF2B5EF4-FFF2-40B4-BE49-F238E27FC236}">
                <a16:creationId xmlns:a16="http://schemas.microsoft.com/office/drawing/2014/main" id="{9B635A1D-1B4B-4D42-DFDE-1898A64A4FBD}"/>
              </a:ext>
            </a:extLst>
          </p:cNvPr>
          <p:cNvSpPr>
            <a:spLocks noGrp="1"/>
          </p:cNvSpPr>
          <p:nvPr>
            <p:ph type="body" sz="quarter" idx="18" hasCustomPrompt="1"/>
          </p:nvPr>
        </p:nvSpPr>
        <p:spPr>
          <a:xfrm>
            <a:off x="10023980" y="2461165"/>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6" name="Item 5 Description">
            <a:extLst>
              <a:ext uri="{FF2B5EF4-FFF2-40B4-BE49-F238E27FC236}">
                <a16:creationId xmlns:a16="http://schemas.microsoft.com/office/drawing/2014/main" id="{8D848190-C3EA-345C-7091-5E55E262A08C}"/>
              </a:ext>
            </a:extLst>
          </p:cNvPr>
          <p:cNvSpPr>
            <a:spLocks noGrp="1"/>
          </p:cNvSpPr>
          <p:nvPr>
            <p:ph type="body" sz="quarter" idx="19" hasCustomPrompt="1"/>
          </p:nvPr>
        </p:nvSpPr>
        <p:spPr>
          <a:xfrm>
            <a:off x="9972876" y="4584947"/>
            <a:ext cx="1852891"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
        <p:nvSpPr>
          <p:cNvPr id="17" name="Arrow Between 4 and 5">
            <a:extLst>
              <a:ext uri="{FF2B5EF4-FFF2-40B4-BE49-F238E27FC236}">
                <a16:creationId xmlns:a16="http://schemas.microsoft.com/office/drawing/2014/main" id="{360777F3-6426-15DF-32F6-0200888B7465}"/>
              </a:ext>
            </a:extLst>
          </p:cNvPr>
          <p:cNvSpPr/>
          <p:nvPr userDrawn="1"/>
        </p:nvSpPr>
        <p:spPr>
          <a:xfrm>
            <a:off x="9460499"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3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P spid="15" grpId="0" uiExpand="1" build="p" animBg="1">
        <p:tmplLst>
          <p:tmpl>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erm"/>
          <p:cNvSpPr>
            <a:spLocks noGrp="1"/>
          </p:cNvSpPr>
          <p:nvPr>
            <p:ph type="title"/>
          </p:nvPr>
        </p:nvSpPr>
        <p:spPr>
          <a:xfrm>
            <a:off x="335434" y="1975851"/>
            <a:ext cx="10515600" cy="640095"/>
          </a:xfrm>
        </p:spPr>
        <p:txBody>
          <a:bodyPr anchor="t"/>
          <a:lstStyle>
            <a:lvl1pPr>
              <a:defRPr b="1" u="none"/>
            </a:lvl1pPr>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Content">
            <a:extLst>
              <a:ext uri="{FF2B5EF4-FFF2-40B4-BE49-F238E27FC236}">
                <a16:creationId xmlns:a16="http://schemas.microsoft.com/office/drawing/2014/main" id="{8A6BD3E1-2D75-E5B5-AAC6-F326BE767940}"/>
              </a:ext>
            </a:extLst>
          </p:cNvPr>
          <p:cNvSpPr>
            <a:spLocks noGrp="1"/>
          </p:cNvSpPr>
          <p:nvPr>
            <p:ph sz="quarter" idx="10"/>
          </p:nvPr>
        </p:nvSpPr>
        <p:spPr>
          <a:xfrm>
            <a:off x="334963" y="3873246"/>
            <a:ext cx="10515600" cy="1885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efinition">
            <a:extLst>
              <a:ext uri="{FF2B5EF4-FFF2-40B4-BE49-F238E27FC236}">
                <a16:creationId xmlns:a16="http://schemas.microsoft.com/office/drawing/2014/main" id="{FA114F27-5F86-8A51-1138-31098F7440E4}"/>
              </a:ext>
            </a:extLst>
          </p:cNvPr>
          <p:cNvSpPr>
            <a:spLocks noGrp="1"/>
          </p:cNvSpPr>
          <p:nvPr>
            <p:ph type="body" sz="quarter" idx="11"/>
          </p:nvPr>
        </p:nvSpPr>
        <p:spPr>
          <a:xfrm>
            <a:off x="334963" y="2697162"/>
            <a:ext cx="10515600" cy="843597"/>
          </a:xfrm>
        </p:spPr>
        <p:txBody>
          <a:bodyPr/>
          <a:lstStyle>
            <a:lvl1pPr>
              <a:defRPr i="1"/>
            </a:lvl1pPr>
            <a:lvl2pPr>
              <a:defRPr i="1"/>
            </a:lvl2pPr>
            <a:lvl3pPr>
              <a:defRPr i="1"/>
            </a:lvl3pPr>
            <a:lvl4pPr>
              <a:defRPr i="1"/>
            </a:lvl4pPr>
            <a:lvl5pP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4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762572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2914988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pic>
        <p:nvPicPr>
          <p:cNvPr id="5" name="Picture 4" descr="A light bulb with a black background&#10;&#10;Description automatically generated">
            <a:extLst>
              <a:ext uri="{FF2B5EF4-FFF2-40B4-BE49-F238E27FC236}">
                <a16:creationId xmlns:a16="http://schemas.microsoft.com/office/drawing/2014/main" id="{98E3A2A2-BADE-3FA0-6154-981FB1FE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469" y="205565"/>
            <a:ext cx="1381894" cy="1381894"/>
          </a:xfrm>
          <a:prstGeom prst="rect">
            <a:avLst/>
          </a:prstGeom>
        </p:spPr>
      </p:pic>
    </p:spTree>
    <p:extLst>
      <p:ext uri="{BB962C8B-B14F-4D97-AF65-F5344CB8AC3E}">
        <p14:creationId xmlns:p14="http://schemas.microsoft.com/office/powerpoint/2010/main" val="279042586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58613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3898" y="482009"/>
            <a:ext cx="4628707" cy="307635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5508701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Text Chunking">
    <p:spTree>
      <p:nvGrpSpPr>
        <p:cNvPr id="1" name=""/>
        <p:cNvGrpSpPr/>
        <p:nvPr/>
      </p:nvGrpSpPr>
      <p:grpSpPr>
        <a:xfrm>
          <a:off x="0" y="0"/>
          <a:ext cx="0" cy="0"/>
          <a:chOff x="0" y="0"/>
          <a:chExt cx="0" cy="0"/>
        </a:xfrm>
      </p:grpSpPr>
      <p:sp>
        <p:nvSpPr>
          <p:cNvPr id="20" name="Content Placeholder 10"/>
          <p:cNvSpPr>
            <a:spLocks noGrp="1"/>
          </p:cNvSpPr>
          <p:nvPr>
            <p:ph sz="quarter" idx="12" hasCustomPrompt="1"/>
          </p:nvPr>
        </p:nvSpPr>
        <p:spPr>
          <a:xfrm>
            <a:off x="8051306"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1" hasCustomPrompt="1"/>
          </p:nvPr>
        </p:nvSpPr>
        <p:spPr>
          <a:xfrm>
            <a:off x="4376320"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701335"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9" name="Title Placeholder 1"/>
          <p:cNvSpPr>
            <a:spLocks noGrp="1"/>
          </p:cNvSpPr>
          <p:nvPr>
            <p:ph type="title" hasCustomPrompt="1"/>
          </p:nvPr>
        </p:nvSpPr>
        <p:spPr>
          <a:xfrm>
            <a:off x="706518" y="588391"/>
            <a:ext cx="10778971" cy="437131"/>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832857410"/>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with fade">
    <p:spTree>
      <p:nvGrpSpPr>
        <p:cNvPr id="1" name=""/>
        <p:cNvGrpSpPr/>
        <p:nvPr/>
      </p:nvGrpSpPr>
      <p:grpSpPr>
        <a:xfrm>
          <a:off x="0" y="0"/>
          <a:ext cx="0" cy="0"/>
          <a:chOff x="0" y="0"/>
          <a:chExt cx="0" cy="0"/>
        </a:xfrm>
      </p:grpSpPr>
      <p:cxnSp>
        <p:nvCxnSpPr>
          <p:cNvPr id="10" name="Straight Connector 9"/>
          <p:cNvCxnSpPr/>
          <p:nvPr userDrawn="1"/>
        </p:nvCxnSpPr>
        <p:spPr>
          <a:xfrm>
            <a:off x="6096000" y="1762125"/>
            <a:ext cx="0" cy="464547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opic1Title"/>
          <p:cNvSpPr>
            <a:spLocks noGrp="1"/>
          </p:cNvSpPr>
          <p:nvPr>
            <p:ph type="body" sz="quarter" idx="10" hasCustomPrompt="1"/>
          </p:nvPr>
        </p:nvSpPr>
        <p:spPr>
          <a:xfrm>
            <a:off x="706519" y="1762125"/>
            <a:ext cx="5152416" cy="438150"/>
          </a:xfrm>
        </p:spPr>
        <p:txBody>
          <a:bodyPr/>
          <a:lstStyle>
            <a:lvl1pPr algn="r">
              <a:defRPr baseline="0">
                <a:solidFill>
                  <a:srgbClr val="595959"/>
                </a:solidFill>
                <a:latin typeface="+mn-lt"/>
              </a:defRPr>
            </a:lvl1pPr>
          </a:lstStyle>
          <a:p>
            <a:pPr lvl="0"/>
            <a:r>
              <a:rPr lang="en-US" dirty="0"/>
              <a:t>Compare item one</a:t>
            </a:r>
          </a:p>
        </p:txBody>
      </p:sp>
      <p:sp>
        <p:nvSpPr>
          <p:cNvPr id="16" name="Topic1Content"/>
          <p:cNvSpPr>
            <a:spLocks noGrp="1"/>
          </p:cNvSpPr>
          <p:nvPr>
            <p:ph type="body" sz="quarter" idx="15" hasCustomPrompt="1"/>
          </p:nvPr>
        </p:nvSpPr>
        <p:spPr>
          <a:xfrm>
            <a:off x="706518" y="2428876"/>
            <a:ext cx="5152417" cy="3978728"/>
          </a:xfrm>
        </p:spPr>
        <p:txBody>
          <a:bodyPr/>
          <a:lstStyle>
            <a:lvl1pPr marL="0" indent="0" algn="r">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Topic2Title"/>
          <p:cNvSpPr>
            <a:spLocks noGrp="1"/>
          </p:cNvSpPr>
          <p:nvPr>
            <p:ph type="body" sz="quarter" idx="16" hasCustomPrompt="1"/>
          </p:nvPr>
        </p:nvSpPr>
        <p:spPr>
          <a:xfrm>
            <a:off x="6333066" y="1762125"/>
            <a:ext cx="5152421" cy="438150"/>
          </a:xfrm>
        </p:spPr>
        <p:txBody>
          <a:bodyPr/>
          <a:lstStyle>
            <a:lvl1pPr algn="l">
              <a:defRPr baseline="0">
                <a:solidFill>
                  <a:srgbClr val="595959"/>
                </a:solidFill>
                <a:latin typeface="+mn-lt"/>
              </a:defRPr>
            </a:lvl1pPr>
          </a:lstStyle>
          <a:p>
            <a:pPr lvl="0"/>
            <a:r>
              <a:rPr lang="en-US" dirty="0"/>
              <a:t>Compare item two</a:t>
            </a:r>
          </a:p>
        </p:txBody>
      </p:sp>
      <p:sp>
        <p:nvSpPr>
          <p:cNvPr id="18" name="Topic2Content"/>
          <p:cNvSpPr>
            <a:spLocks noGrp="1"/>
          </p:cNvSpPr>
          <p:nvPr>
            <p:ph type="body" sz="quarter" idx="17" hasCustomPrompt="1"/>
          </p:nvPr>
        </p:nvSpPr>
        <p:spPr>
          <a:xfrm>
            <a:off x="6333066" y="2428876"/>
            <a:ext cx="5152422" cy="3978728"/>
          </a:xfrm>
        </p:spPr>
        <p:txBody>
          <a:bodyPr/>
          <a:lstStyle>
            <a:lvl1pPr marL="0" indent="0" algn="l">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2" name="Title"/>
          <p:cNvSpPr>
            <a:spLocks noGrp="1"/>
          </p:cNvSpPr>
          <p:nvPr>
            <p:ph type="title" hasCustomPrompt="1"/>
          </p:nvPr>
        </p:nvSpPr>
        <p:spPr>
          <a:xfrm>
            <a:off x="706518" y="588391"/>
            <a:ext cx="10778971" cy="945133"/>
          </a:xfrm>
          <a:prstGeom prst="rect">
            <a:avLst/>
          </a:prstGeom>
        </p:spPr>
        <p:txBody>
          <a:bodyPr vert="horz" lIns="0" tIns="43960" rIns="87919" bIns="43960" rtlCol="0" anchor="t" anchorCtr="0">
            <a:noAutofit/>
          </a:bodyPr>
          <a:lstStyle>
            <a:lvl1pPr algn="l">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0876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7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98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1070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8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09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3935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5037364" y="426704"/>
            <a:ext cx="6776355" cy="5990425"/>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84700" y="426704"/>
            <a:ext cx="0" cy="5990425"/>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358814" y="1598903"/>
            <a:ext cx="3773223" cy="3646025"/>
          </a:xfrm>
        </p:spPr>
        <p:txBody>
          <a:bodyPr anchor="ctr"/>
          <a:lstStyle>
            <a:lvl1pPr algn="r">
              <a:lnSpc>
                <a:spcPct val="100000"/>
              </a:lnSpc>
              <a:defRPr sz="3600" b="0"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463041" y="0"/>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slide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Tree>
    <p:extLst>
      <p:ext uri="{BB962C8B-B14F-4D97-AF65-F5344CB8AC3E}">
        <p14:creationId xmlns:p14="http://schemas.microsoft.com/office/powerpoint/2010/main" val="14396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2718853"/>
            <a:ext cx="3147933" cy="1209179"/>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Course </a:t>
            </a:r>
            <a:br>
              <a:rPr lang="en-US" dirty="0"/>
            </a:br>
            <a:r>
              <a:rPr lang="en-US" dirty="0"/>
              <a:t>Overview</a:t>
            </a:r>
          </a:p>
        </p:txBody>
      </p:sp>
      <p:pic>
        <p:nvPicPr>
          <p:cNvPr id="2" name="Picture 12">
            <a:extLst>
              <a:ext uri="{FF2B5EF4-FFF2-40B4-BE49-F238E27FC236}">
                <a16:creationId xmlns:a16="http://schemas.microsoft.com/office/drawing/2014/main" id="{0D8F2BEB-5D28-0EC0-513D-324F9C4EC6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3" name="TextBox 2">
            <a:extLst>
              <a:ext uri="{FF2B5EF4-FFF2-40B4-BE49-F238E27FC236}">
                <a16:creationId xmlns:a16="http://schemas.microsoft.com/office/drawing/2014/main" id="{C35ED2ED-D0D6-9EB2-4091-2B1DB999C6EC}"/>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5" name="Rectangle 4">
            <a:extLst>
              <a:ext uri="{FF2B5EF4-FFF2-40B4-BE49-F238E27FC236}">
                <a16:creationId xmlns:a16="http://schemas.microsoft.com/office/drawing/2014/main" id="{EA8B7E99-3F38-9F5D-5C20-CB9B01D31F9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Course </a:t>
            </a:r>
            <a:b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b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10758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Overview</a:t>
            </a:r>
          </a:p>
        </p:txBody>
      </p:sp>
      <p:sp>
        <p:nvSpPr>
          <p:cNvPr id="2" name="Text Placeholder 16">
            <a:extLst>
              <a:ext uri="{FF2B5EF4-FFF2-40B4-BE49-F238E27FC236}">
                <a16:creationId xmlns:a16="http://schemas.microsoft.com/office/drawing/2014/main" id="{42B26ADC-8C1B-18C4-15C9-F6E9F8E7F0D9}"/>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11E59EDD-9CF4-B0BA-3977-F2FE00FAAD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F082090C-CB75-C963-659F-058A68399A59}"/>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3" name="Rectangle 2">
            <a:extLst>
              <a:ext uri="{FF2B5EF4-FFF2-40B4-BE49-F238E27FC236}">
                <a16:creationId xmlns:a16="http://schemas.microsoft.com/office/drawing/2014/main" id="{A291A030-5501-2D69-8B98-DEE83CA8BC6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34228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Demo</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5016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Next up…</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7466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p:cNvPicPr>
            <a:picLocks noChangeAspect="1" noChangeArrowheads="1"/>
          </p:cNvPicPr>
          <p:nvPr userDrawn="1"/>
        </p:nvPicPr>
        <p:blipFill>
          <a:blip r:embed="rId46">
            <a:extLst>
              <a:ext uri="{28A0092B-C50C-407E-A947-70E740481C1C}">
                <a14:useLocalDpi xmlns:a14="http://schemas.microsoft.com/office/drawing/2010/main" val="0"/>
              </a:ext>
            </a:extLst>
          </a:blip>
          <a:srcRect/>
          <a:stretch/>
        </p:blipFill>
        <p:spPr bwMode="auto">
          <a:xfrm>
            <a:off x="103104" y="6331582"/>
            <a:ext cx="407194" cy="407194"/>
          </a:xfrm>
          <a:prstGeom prst="rect">
            <a:avLst/>
          </a:prstGeom>
          <a:noFill/>
          <a:ln w="9525">
            <a:noFill/>
            <a:miter lim="800000"/>
            <a:headEnd/>
            <a:tailEnd/>
          </a:ln>
        </p:spPr>
      </p:pic>
      <p:sp>
        <p:nvSpPr>
          <p:cNvPr id="8" name="TextBox 7"/>
          <p:cNvSpPr txBox="1"/>
          <p:nvPr userDrawn="1"/>
        </p:nvSpPr>
        <p:spPr>
          <a:xfrm>
            <a:off x="475016" y="6381290"/>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824790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90" r:id="rId9"/>
    <p:sldLayoutId id="2147483673" r:id="rId10"/>
    <p:sldLayoutId id="2147483674" r:id="rId11"/>
    <p:sldLayoutId id="2147483709" r:id="rId12"/>
    <p:sldLayoutId id="2147483696" r:id="rId13"/>
    <p:sldLayoutId id="2147483675" r:id="rId14"/>
    <p:sldLayoutId id="2147483676" r:id="rId15"/>
    <p:sldLayoutId id="2147483691" r:id="rId16"/>
    <p:sldLayoutId id="2147483695" r:id="rId17"/>
    <p:sldLayoutId id="2147483693" r:id="rId18"/>
    <p:sldLayoutId id="2147483677" r:id="rId19"/>
    <p:sldLayoutId id="2147483697" r:id="rId20"/>
    <p:sldLayoutId id="2147483699" r:id="rId21"/>
    <p:sldLayoutId id="2147483701" r:id="rId22"/>
    <p:sldLayoutId id="2147483702" r:id="rId23"/>
    <p:sldLayoutId id="2147483703" r:id="rId24"/>
    <p:sldLayoutId id="2147483711" r:id="rId25"/>
    <p:sldLayoutId id="2147483704" r:id="rId26"/>
    <p:sldLayoutId id="2147483705" r:id="rId27"/>
    <p:sldLayoutId id="2147483706" r:id="rId28"/>
    <p:sldLayoutId id="2147483707" r:id="rId29"/>
    <p:sldLayoutId id="2147483710" r:id="rId30"/>
    <p:sldLayoutId id="2147483694" r:id="rId31"/>
    <p:sldLayoutId id="2147483678" r:id="rId32"/>
    <p:sldLayoutId id="2147483679" r:id="rId33"/>
    <p:sldLayoutId id="2147483680" r:id="rId34"/>
    <p:sldLayoutId id="2147483681" r:id="rId35"/>
    <p:sldLayoutId id="2147483708"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benday.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www.benday.com/" TargetMode="External"/><Relationship Id="rId2" Type="http://schemas.openxmlformats.org/officeDocument/2006/relationships/hyperlink" Target="mailto:benday@benday.com" TargetMode="Externa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277059" y="2369818"/>
            <a:ext cx="9751484" cy="1371600"/>
          </a:xfrm>
          <a:prstGeom prst="rect">
            <a:avLst/>
          </a:prstGeom>
          <a:noFill/>
          <a:ln>
            <a:noFill/>
          </a:ln>
          <a:effectLst/>
        </p:spPr>
        <p:txBody>
          <a:bodyPr lIns="120505" tIns="59264" rIns="120505" bIns="59264" anchor="b">
            <a:prstTxWarp prst="textNoShape">
              <a:avLst/>
            </a:prstTxWarp>
          </a:bodyPr>
          <a:lstStyle/>
          <a:p>
            <a:pPr algn="ctr" defTabSz="1195887" eaLnBrk="0" fontAlgn="base" hangingPunct="0">
              <a:spcBef>
                <a:spcPct val="0"/>
              </a:spcBef>
              <a:spcAft>
                <a:spcPct val="0"/>
              </a:spcAft>
              <a:defRPr/>
            </a:pPr>
            <a:r>
              <a:rPr lang="en-US" sz="5333" b="1" dirty="0">
                <a:solidFill>
                  <a:prstClr val="white"/>
                </a:solidFill>
                <a:ea typeface="ＭＳ Ｐゴシック" pitchFamily="-72" charset="-128"/>
              </a:rPr>
              <a:t>Branches That Don’t Suck:</a:t>
            </a:r>
            <a:br>
              <a:rPr lang="en-US" sz="5333" b="1" dirty="0">
                <a:solidFill>
                  <a:prstClr val="white"/>
                </a:solidFill>
                <a:ea typeface="ＭＳ Ｐゴシック" pitchFamily="-72" charset="-128"/>
              </a:rPr>
            </a:br>
            <a:r>
              <a:rPr lang="en-US" sz="5333" b="1" dirty="0">
                <a:solidFill>
                  <a:prstClr val="white"/>
                </a:solidFill>
                <a:ea typeface="ＭＳ Ｐゴシック" pitchFamily="-72" charset="-128"/>
              </a:rPr>
              <a:t>Smarter Strategies for Modern Dev Teams</a:t>
            </a:r>
          </a:p>
        </p:txBody>
      </p:sp>
      <p:sp>
        <p:nvSpPr>
          <p:cNvPr id="6" name="Rectangle 5"/>
          <p:cNvSpPr>
            <a:spLocks noChangeArrowheads="1"/>
          </p:cNvSpPr>
          <p:nvPr/>
        </p:nvSpPr>
        <p:spPr bwMode="auto">
          <a:xfrm>
            <a:off x="6515101" y="3770729"/>
            <a:ext cx="5317067" cy="1336675"/>
          </a:xfrm>
          <a:prstGeom prst="rect">
            <a:avLst/>
          </a:prstGeom>
          <a:noFill/>
          <a:ln>
            <a:noFill/>
          </a:ln>
          <a:effectLst/>
        </p:spPr>
        <p:txBody>
          <a:bodyPr lIns="114564" tIns="57283" rIns="114564" bIns="57283">
            <a:prstTxWarp prst="textNoShape">
              <a:avLst/>
            </a:prstTxWarp>
          </a:bodyPr>
          <a:lstStyle/>
          <a:p>
            <a:pPr algn="r" defTabSz="1219170" fontAlgn="base">
              <a:spcBef>
                <a:spcPct val="0"/>
              </a:spcBef>
              <a:spcAft>
                <a:spcPct val="0"/>
              </a:spcAft>
              <a:defRPr/>
            </a:pPr>
            <a:r>
              <a:rPr lang="en-US" sz="3733" b="1">
                <a:solidFill>
                  <a:schemeClr val="bg1"/>
                </a:solidFill>
                <a:latin typeface="+mj-lt"/>
                <a:ea typeface="ＭＳ Ｐゴシック" pitchFamily="-72" charset="-128"/>
              </a:rPr>
              <a:t>Benjamin Day</a:t>
            </a:r>
          </a:p>
          <a:p>
            <a:pPr algn="r" defTabSz="1219170" fontAlgn="base">
              <a:spcBef>
                <a:spcPct val="0"/>
              </a:spcBef>
              <a:spcAft>
                <a:spcPct val="0"/>
              </a:spcAft>
              <a:defRPr/>
            </a:pPr>
            <a:r>
              <a:rPr lang="en-US" sz="3200" b="1">
                <a:solidFill>
                  <a:schemeClr val="bg1"/>
                </a:solidFill>
                <a:latin typeface="+mj-lt"/>
                <a:ea typeface="ＭＳ Ｐゴシック" pitchFamily="-72" charset="-128"/>
              </a:rPr>
              <a:t>www.benday.com </a:t>
            </a:r>
          </a:p>
          <a:p>
            <a:pPr algn="r" defTabSz="1219170" fontAlgn="base">
              <a:spcBef>
                <a:spcPct val="0"/>
              </a:spcBef>
              <a:spcAft>
                <a:spcPct val="0"/>
              </a:spcAft>
              <a:defRPr/>
            </a:pPr>
            <a:r>
              <a:rPr lang="en-US" sz="3200" b="1">
                <a:solidFill>
                  <a:schemeClr val="bg1"/>
                </a:solidFill>
                <a:latin typeface="+mj-lt"/>
                <a:ea typeface="ＭＳ Ｐゴシック" pitchFamily="-72" charset="-128"/>
              </a:rPr>
              <a:t>@benday</a:t>
            </a:r>
          </a:p>
          <a:p>
            <a:pPr defTabSz="1219170" fontAlgn="base">
              <a:spcBef>
                <a:spcPct val="0"/>
              </a:spcBef>
              <a:spcAft>
                <a:spcPct val="0"/>
              </a:spcAft>
              <a:defRPr/>
            </a:pPr>
            <a:endParaRPr lang="en-US" sz="2400" b="1">
              <a:solidFill>
                <a:schemeClr val="bg1"/>
              </a:solidFill>
              <a:latin typeface="Arial" pitchFamily="-72" charset="0"/>
              <a:ea typeface="ＭＳ Ｐゴシック" pitchFamily="-72" charset="-128"/>
            </a:endParaRPr>
          </a:p>
          <a:p>
            <a:pPr defTabSz="1219170" fontAlgn="base">
              <a:spcBef>
                <a:spcPct val="0"/>
              </a:spcBef>
              <a:spcAft>
                <a:spcPct val="0"/>
              </a:spcAft>
              <a:defRPr/>
            </a:pPr>
            <a:endParaRPr lang="en-US" sz="1867">
              <a:solidFill>
                <a:schemeClr val="bg1"/>
              </a:solidFill>
              <a:latin typeface="Times New Roman" pitchFamily="-72" charset="0"/>
              <a:ea typeface="ＭＳ Ｐゴシック" pitchFamily="-72" charset="-128"/>
            </a:endParaRPr>
          </a:p>
        </p:txBody>
      </p:sp>
      <p:pic>
        <p:nvPicPr>
          <p:cNvPr id="7" name="Picture 6" descr="MVPLogo_Small">
            <a:extLst>
              <a:ext uri="{FF2B5EF4-FFF2-40B4-BE49-F238E27FC236}">
                <a16:creationId xmlns:a16="http://schemas.microsoft.com/office/drawing/2014/main" id="{0E8A5894-1594-4710-8FEA-AFE4CF94B771}"/>
              </a:ext>
            </a:extLst>
          </p:cNvPr>
          <p:cNvPicPr>
            <a:picLocks noChangeAspect="1" noChangeArrowheads="1"/>
          </p:cNvPicPr>
          <p:nvPr/>
        </p:nvPicPr>
        <p:blipFill>
          <a:blip r:embed="rId4" cstate="print"/>
          <a:srcRect/>
          <a:stretch>
            <a:fillRect/>
          </a:stretch>
        </p:blipFill>
        <p:spPr bwMode="auto">
          <a:xfrm>
            <a:off x="1964266" y="4568217"/>
            <a:ext cx="952500" cy="1498600"/>
          </a:xfrm>
          <a:prstGeom prst="rect">
            <a:avLst/>
          </a:prstGeom>
          <a:noFill/>
          <a:ln w="9525">
            <a:noFill/>
            <a:miter lim="800000"/>
            <a:headEnd/>
            <a:tailEnd/>
          </a:ln>
        </p:spPr>
      </p:pic>
      <p:pic>
        <p:nvPicPr>
          <p:cNvPr id="3" name="Picture 2">
            <a:extLst>
              <a:ext uri="{FF2B5EF4-FFF2-40B4-BE49-F238E27FC236}">
                <a16:creationId xmlns:a16="http://schemas.microsoft.com/office/drawing/2014/main" id="{C3FC57CB-B6A6-4B15-9B6E-4AFD236FF5F9}"/>
              </a:ext>
            </a:extLst>
          </p:cNvPr>
          <p:cNvPicPr>
            <a:picLocks noChangeAspect="1"/>
          </p:cNvPicPr>
          <p:nvPr/>
        </p:nvPicPr>
        <p:blipFill>
          <a:blip r:embed="rId5"/>
          <a:stretch>
            <a:fillRect/>
          </a:stretch>
        </p:blipFill>
        <p:spPr>
          <a:xfrm>
            <a:off x="359832" y="4568217"/>
            <a:ext cx="1498600" cy="149860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30B37CFD-B463-2A1D-D962-631949C620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407" y="3965150"/>
            <a:ext cx="1423076" cy="1423076"/>
          </a:xfrm>
          <a:prstGeom prst="rect">
            <a:avLst/>
          </a:prstGeom>
        </p:spPr>
      </p:pic>
    </p:spTree>
    <p:extLst>
      <p:ext uri="{BB962C8B-B14F-4D97-AF65-F5344CB8AC3E}">
        <p14:creationId xmlns:p14="http://schemas.microsoft.com/office/powerpoint/2010/main" val="139965543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A Branch Is an Integration Credit Card.</a:t>
            </a:r>
          </a:p>
        </p:txBody>
      </p:sp>
    </p:spTree>
    <p:extLst>
      <p:ext uri="{BB962C8B-B14F-4D97-AF65-F5344CB8AC3E}">
        <p14:creationId xmlns:p14="http://schemas.microsoft.com/office/powerpoint/2010/main" val="229474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0FA9A-F804-2052-C851-F1920B711CED}"/>
              </a:ext>
            </a:extLst>
          </p:cNvPr>
          <p:cNvSpPr>
            <a:spLocks noGrp="1"/>
          </p:cNvSpPr>
          <p:nvPr>
            <p:ph type="title"/>
          </p:nvPr>
        </p:nvSpPr>
        <p:spPr>
          <a:xfrm>
            <a:off x="335434" y="2274555"/>
            <a:ext cx="4071196" cy="2095266"/>
          </a:xfrm>
        </p:spPr>
        <p:txBody>
          <a:bodyPr/>
          <a:lstStyle/>
          <a:p>
            <a:r>
              <a:rPr lang="en-US" dirty="0"/>
              <a:t>A branch is an integration credit card.</a:t>
            </a:r>
          </a:p>
        </p:txBody>
      </p:sp>
      <p:pic>
        <p:nvPicPr>
          <p:cNvPr id="5" name="Picture 4">
            <a:extLst>
              <a:ext uri="{FF2B5EF4-FFF2-40B4-BE49-F238E27FC236}">
                <a16:creationId xmlns:a16="http://schemas.microsoft.com/office/drawing/2014/main" id="{4298D32B-C1AA-7ACF-E0C9-5DCC5C0F1F4F}"/>
              </a:ext>
            </a:extLst>
          </p:cNvPr>
          <p:cNvPicPr>
            <a:picLocks noChangeAspect="1"/>
          </p:cNvPicPr>
          <p:nvPr/>
        </p:nvPicPr>
        <p:blipFill>
          <a:blip r:embed="rId2"/>
          <a:stretch>
            <a:fillRect/>
          </a:stretch>
        </p:blipFill>
        <p:spPr>
          <a:xfrm>
            <a:off x="4145434" y="1026998"/>
            <a:ext cx="7772400" cy="4804004"/>
          </a:xfrm>
          <a:prstGeom prst="rect">
            <a:avLst/>
          </a:prstGeom>
        </p:spPr>
      </p:pic>
    </p:spTree>
    <p:extLst>
      <p:ext uri="{BB962C8B-B14F-4D97-AF65-F5344CB8AC3E}">
        <p14:creationId xmlns:p14="http://schemas.microsoft.com/office/powerpoint/2010/main" val="409512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Short-lived branches = small balance</a:t>
            </a:r>
          </a:p>
          <a:p>
            <a:r>
              <a:t>Long-lived branches = compounding interest</a:t>
            </a:r>
          </a:p>
          <a:p>
            <a:r>
              <a:t>Until it's merged, it's not done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Credit Card Rules</a:t>
            </a:r>
          </a:p>
        </p:txBody>
      </p:sp>
    </p:spTree>
    <p:extLst>
      <p:ext uri="{BB962C8B-B14F-4D97-AF65-F5344CB8AC3E}">
        <p14:creationId xmlns:p14="http://schemas.microsoft.com/office/powerpoint/2010/main" val="229474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892B-EA8F-A400-B04A-5FD8335D159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35060DA-F6B4-279D-0D05-F91C82EB720E}"/>
              </a:ext>
            </a:extLst>
          </p:cNvPr>
          <p:cNvPicPr>
            <a:picLocks noChangeAspect="1"/>
          </p:cNvPicPr>
          <p:nvPr/>
        </p:nvPicPr>
        <p:blipFill>
          <a:blip r:embed="rId3">
            <a:extLst>
              <a:ext uri="{28A0092B-C50C-407E-A947-70E740481C1C}">
                <a14:useLocalDpi xmlns:a14="http://schemas.microsoft.com/office/drawing/2010/main" val="0"/>
              </a:ext>
            </a:extLst>
          </a:blip>
          <a:srcRect b="15625"/>
          <a:stretch>
            <a:fillRect/>
          </a:stretch>
        </p:blipFill>
        <p:spPr>
          <a:xfrm>
            <a:off x="0" y="-1"/>
            <a:ext cx="12192000" cy="6857999"/>
          </a:xfrm>
          <a:prstGeom prst="rect">
            <a:avLst/>
          </a:prstGeom>
        </p:spPr>
      </p:pic>
      <p:sp>
        <p:nvSpPr>
          <p:cNvPr id="4" name="Title 3">
            <a:extLst>
              <a:ext uri="{FF2B5EF4-FFF2-40B4-BE49-F238E27FC236}">
                <a16:creationId xmlns:a16="http://schemas.microsoft.com/office/drawing/2014/main" id="{747FA2A6-4098-2CCF-2708-717192543B47}"/>
              </a:ext>
            </a:extLst>
          </p:cNvPr>
          <p:cNvSpPr>
            <a:spLocks noGrp="1"/>
          </p:cNvSpPr>
          <p:nvPr>
            <p:ph type="title"/>
          </p:nvPr>
        </p:nvSpPr>
        <p:spPr>
          <a:xfrm>
            <a:off x="7944787" y="1"/>
            <a:ext cx="4247213" cy="5111645"/>
          </a:xfrm>
        </p:spPr>
        <p:txBody>
          <a:bodyPr/>
          <a:lstStyle/>
          <a:p>
            <a:br>
              <a:rPr lang="en-US" dirty="0"/>
            </a:br>
            <a:r>
              <a:rPr lang="en-US" dirty="0"/>
              <a:t>If the Best Practice Is Don't Branch, Why Do We Branch?</a:t>
            </a:r>
            <a:br>
              <a:rPr lang="en-US" dirty="0"/>
            </a:br>
            <a:endParaRPr lang="en-US" dirty="0"/>
          </a:p>
        </p:txBody>
      </p:sp>
    </p:spTree>
    <p:extLst>
      <p:ext uri="{BB962C8B-B14F-4D97-AF65-F5344CB8AC3E}">
        <p14:creationId xmlns:p14="http://schemas.microsoft.com/office/powerpoint/2010/main" val="48807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E66FF52-D040-7E15-6CE4-7FDDC811C915}"/>
              </a:ext>
            </a:extLst>
          </p:cNvPr>
          <p:cNvSpPr>
            <a:spLocks noGrp="1"/>
          </p:cNvSpPr>
          <p:nvPr>
            <p:ph type="title"/>
          </p:nvPr>
        </p:nvSpPr>
        <p:spPr/>
        <p:txBody>
          <a:bodyPr/>
          <a:lstStyle/>
          <a:p>
            <a:r>
              <a:t>Four Reasons Teams Branch</a:t>
            </a:r>
          </a:p>
        </p:txBody>
      </p:sp>
      <p:sp>
        <p:nvSpPr>
          <p:cNvPr id="10" name="Item 1 Label">
            <a:extLst>
              <a:ext uri="{FF2B5EF4-FFF2-40B4-BE49-F238E27FC236}">
                <a16:creationId xmlns:a16="http://schemas.microsoft.com/office/drawing/2014/main" id="{A7613C78-599F-93B2-318A-8621ED883040}"/>
              </a:ext>
            </a:extLst>
          </p:cNvPr>
          <p:cNvSpPr>
            <a:spLocks noGrp="1"/>
          </p:cNvSpPr>
          <p:nvPr>
            <p:ph type="body" sz="quarter" idx="10"/>
          </p:nvPr>
        </p:nvSpPr>
        <p:spPr/>
        <p:txBody>
          <a:bodyPr/>
          <a:lstStyle/>
          <a:p>
            <a:r>
              <a:t>Feature Isolation</a:t>
            </a:r>
          </a:p>
        </p:txBody>
      </p:sp>
      <p:sp>
        <p:nvSpPr>
          <p:cNvPr id="11" name="Item 1 Description">
            <a:extLst>
              <a:ext uri="{FF2B5EF4-FFF2-40B4-BE49-F238E27FC236}">
                <a16:creationId xmlns:a16="http://schemas.microsoft.com/office/drawing/2014/main" id="{DDAB561E-8F0E-E475-4C35-5241A13E43D5}"/>
              </a:ext>
            </a:extLst>
          </p:cNvPr>
          <p:cNvSpPr>
            <a:spLocks noGrp="1"/>
          </p:cNvSpPr>
          <p:nvPr>
            <p:ph type="body" sz="quarter" idx="11"/>
          </p:nvPr>
        </p:nvSpPr>
        <p:spPr/>
        <p:txBody>
          <a:bodyPr/>
          <a:lstStyle/>
          <a:p>
            <a:endParaRPr/>
          </a:p>
        </p:txBody>
      </p:sp>
      <p:sp>
        <p:nvSpPr>
          <p:cNvPr id="12" name="Item 2 Label">
            <a:extLst>
              <a:ext uri="{FF2B5EF4-FFF2-40B4-BE49-F238E27FC236}">
                <a16:creationId xmlns:a16="http://schemas.microsoft.com/office/drawing/2014/main" id="{8935271D-4670-99CD-6857-0BE012FD30BD}"/>
              </a:ext>
            </a:extLst>
          </p:cNvPr>
          <p:cNvSpPr>
            <a:spLocks noGrp="1"/>
          </p:cNvSpPr>
          <p:nvPr>
            <p:ph type="body" sz="quarter" idx="12"/>
          </p:nvPr>
        </p:nvSpPr>
        <p:spPr/>
        <p:txBody>
          <a:bodyPr/>
          <a:lstStyle/>
          <a:p>
            <a:r>
              <a:t>Code Review (PRs)</a:t>
            </a:r>
          </a:p>
        </p:txBody>
      </p:sp>
      <p:sp>
        <p:nvSpPr>
          <p:cNvPr id="13" name="Item 2 Description">
            <a:extLst>
              <a:ext uri="{FF2B5EF4-FFF2-40B4-BE49-F238E27FC236}">
                <a16:creationId xmlns:a16="http://schemas.microsoft.com/office/drawing/2014/main" id="{8DFC0B5D-6CDB-7275-8795-A13305D9CF62}"/>
              </a:ext>
            </a:extLst>
          </p:cNvPr>
          <p:cNvSpPr>
            <a:spLocks noGrp="1"/>
          </p:cNvSpPr>
          <p:nvPr>
            <p:ph type="body" sz="quarter" idx="13"/>
          </p:nvPr>
        </p:nvSpPr>
        <p:spPr/>
        <p:txBody>
          <a:bodyPr/>
          <a:lstStyle/>
          <a:p>
            <a:endParaRPr/>
          </a:p>
        </p:txBody>
      </p:sp>
      <p:sp>
        <p:nvSpPr>
          <p:cNvPr id="14" name="Item 3 Label">
            <a:extLst>
              <a:ext uri="{FF2B5EF4-FFF2-40B4-BE49-F238E27FC236}">
                <a16:creationId xmlns:a16="http://schemas.microsoft.com/office/drawing/2014/main" id="{7BE162FA-C964-2D53-0354-41BF5615822C}"/>
              </a:ext>
            </a:extLst>
          </p:cNvPr>
          <p:cNvSpPr>
            <a:spLocks noGrp="1"/>
          </p:cNvSpPr>
          <p:nvPr>
            <p:ph type="body" sz="quarter" idx="14"/>
          </p:nvPr>
        </p:nvSpPr>
        <p:spPr/>
        <p:txBody>
          <a:bodyPr/>
          <a:lstStyle/>
          <a:p>
            <a:r>
              <a:t>Release Snapshots</a:t>
            </a:r>
          </a:p>
        </p:txBody>
      </p:sp>
      <p:sp>
        <p:nvSpPr>
          <p:cNvPr id="15" name="Item 3 Description">
            <a:extLst>
              <a:ext uri="{FF2B5EF4-FFF2-40B4-BE49-F238E27FC236}">
                <a16:creationId xmlns:a16="http://schemas.microsoft.com/office/drawing/2014/main" id="{4AE27EBC-7296-AF0E-0703-5DBF891AF7A1}"/>
              </a:ext>
            </a:extLst>
          </p:cNvPr>
          <p:cNvSpPr>
            <a:spLocks noGrp="1"/>
          </p:cNvSpPr>
          <p:nvPr>
            <p:ph type="body" sz="quarter" idx="15"/>
          </p:nvPr>
        </p:nvSpPr>
        <p:spPr/>
        <p:txBody>
          <a:bodyPr/>
          <a:lstStyle/>
          <a:p>
            <a:endParaRPr/>
          </a:p>
        </p:txBody>
      </p:sp>
      <p:sp>
        <p:nvSpPr>
          <p:cNvPr id="16" name="Item 4 Label">
            <a:extLst>
              <a:ext uri="{FF2B5EF4-FFF2-40B4-BE49-F238E27FC236}">
                <a16:creationId xmlns:a16="http://schemas.microsoft.com/office/drawing/2014/main" id="{9600EEB5-5725-3236-9A54-E19344A6B106}"/>
              </a:ext>
            </a:extLst>
          </p:cNvPr>
          <p:cNvSpPr>
            <a:spLocks noGrp="1"/>
          </p:cNvSpPr>
          <p:nvPr>
            <p:ph type="body" sz="quarter" idx="16"/>
          </p:nvPr>
        </p:nvSpPr>
        <p:spPr/>
        <p:txBody>
          <a:bodyPr/>
          <a:lstStyle/>
          <a:p>
            <a:r>
              <a:t>Environment Modeling</a:t>
            </a:r>
          </a:p>
        </p:txBody>
      </p:sp>
      <p:sp>
        <p:nvSpPr>
          <p:cNvPr id="17" name="Item 4 Description">
            <a:extLst>
              <a:ext uri="{FF2B5EF4-FFF2-40B4-BE49-F238E27FC236}">
                <a16:creationId xmlns:a16="http://schemas.microsoft.com/office/drawing/2014/main" id="{10A369F9-F343-7A7E-A63A-804C289EF4BE}"/>
              </a:ext>
            </a:extLst>
          </p:cNvPr>
          <p:cNvSpPr>
            <a:spLocks noGrp="1"/>
          </p:cNvSpPr>
          <p:nvPr>
            <p:ph type="body" sz="quarter" idx="17"/>
          </p:nvPr>
        </p:nvSpPr>
        <p:spPr/>
        <p:txBody>
          <a:bodyPr/>
          <a:lstStyle/>
          <a:p>
            <a:endParaRPr/>
          </a:p>
        </p:txBody>
      </p:sp>
    </p:spTree>
    <p:extLst>
      <p:ext uri="{BB962C8B-B14F-4D97-AF65-F5344CB8AC3E}">
        <p14:creationId xmlns:p14="http://schemas.microsoft.com/office/powerpoint/2010/main" val="344831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3C473-AE8C-CDCB-D9C6-B0C5B91437C8}"/>
              </a:ext>
            </a:extLst>
          </p:cNvPr>
          <p:cNvSpPr>
            <a:spLocks noGrp="1"/>
          </p:cNvSpPr>
          <p:nvPr>
            <p:ph type="title"/>
          </p:nvPr>
        </p:nvSpPr>
        <p:spPr/>
        <p:txBody>
          <a:bodyPr/>
          <a:lstStyle/>
          <a:p>
            <a:r>
              <a:rPr lang="en-US" dirty="0"/>
              <a:t>The Branching Strategies Everyone Talks About</a:t>
            </a:r>
          </a:p>
        </p:txBody>
      </p:sp>
      <p:sp>
        <p:nvSpPr>
          <p:cNvPr id="4" name="Text Placeholder 3">
            <a:extLst>
              <a:ext uri="{FF2B5EF4-FFF2-40B4-BE49-F238E27FC236}">
                <a16:creationId xmlns:a16="http://schemas.microsoft.com/office/drawing/2014/main" id="{B0BD2D43-3308-2678-5049-F02A3EF8CA58}"/>
              </a:ext>
            </a:extLst>
          </p:cNvPr>
          <p:cNvSpPr>
            <a:spLocks noGrp="1"/>
          </p:cNvSpPr>
          <p:nvPr>
            <p:ph type="body" idx="1"/>
          </p:nvPr>
        </p:nvSpPr>
        <p:spPr/>
        <p:txBody>
          <a:bodyPr/>
          <a:lstStyle/>
          <a:p>
            <a:r>
              <a:rPr lang="en-US" dirty="0"/>
              <a:t>"You keep using that word. </a:t>
            </a:r>
            <a:br>
              <a:rPr lang="en-US" dirty="0"/>
            </a:br>
            <a:r>
              <a:rPr lang="en-US" dirty="0"/>
              <a:t>I do not think it means what you think it means."</a:t>
            </a:r>
          </a:p>
        </p:txBody>
      </p:sp>
    </p:spTree>
    <p:extLst>
      <p:ext uri="{BB962C8B-B14F-4D97-AF65-F5344CB8AC3E}">
        <p14:creationId xmlns:p14="http://schemas.microsoft.com/office/powerpoint/2010/main" val="230414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Main, develop, feature, release, hotfix branches</a:t>
            </a:r>
          </a:p>
          <a:p>
            <a:r>
              <a:t>Designed for scheduled, versioned releases</a:t>
            </a:r>
          </a:p>
          <a:p>
            <a:r>
              <a:t>Heavy coordination overhead</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normAutofit/>
          </a:bodyPr>
          <a:lstStyle/>
          <a:p>
            <a:r>
              <a:rPr sz="4000" dirty="0" err="1"/>
              <a:t>GitFlow</a:t>
            </a:r>
            <a:endParaRPr sz="4000" dirty="0"/>
          </a:p>
        </p:txBody>
      </p:sp>
    </p:spTree>
    <p:extLst>
      <p:ext uri="{BB962C8B-B14F-4D97-AF65-F5344CB8AC3E}">
        <p14:creationId xmlns:p14="http://schemas.microsoft.com/office/powerpoint/2010/main" val="229474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Main + short-lived feature branches</a:t>
            </a:r>
          </a:p>
          <a:p>
            <a:r>
              <a:t>Deploy from main, always</a:t>
            </a:r>
          </a:p>
          <a:p>
            <a:r>
              <a:t>Works great for continuous delivery</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GitHub Flow</a:t>
            </a:r>
          </a:p>
        </p:txBody>
      </p:sp>
    </p:spTree>
    <p:extLst>
      <p:ext uri="{BB962C8B-B14F-4D97-AF65-F5344CB8AC3E}">
        <p14:creationId xmlns:p14="http://schemas.microsoft.com/office/powerpoint/2010/main" val="229474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Everyone commits to main (trunk)</a:t>
            </a:r>
          </a:p>
          <a:p>
            <a:r>
              <a:t>Branches live for hours, not days</a:t>
            </a:r>
          </a:p>
          <a:p>
            <a:r>
              <a:t>Requires CI/CD maturity and feature flags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Trunk-Based Development</a:t>
            </a:r>
          </a:p>
        </p:txBody>
      </p:sp>
    </p:spTree>
    <p:extLst>
      <p:ext uri="{BB962C8B-B14F-4D97-AF65-F5344CB8AC3E}">
        <p14:creationId xmlns:p14="http://schemas.microsoft.com/office/powerpoint/2010/main" val="229474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6263489" y="1705691"/>
            <a:ext cx="4628707" cy="3076354"/>
          </a:xfrm>
        </p:spPr>
        <p:txBody>
          <a:bodyPr/>
          <a:lstStyle/>
          <a:p>
            <a:r>
              <a:rPr lang="en-US" dirty="0"/>
              <a:t>“</a:t>
            </a:r>
            <a:r>
              <a:rPr dirty="0"/>
              <a:t>Yeah, We Do GitHub Flow.</a:t>
            </a:r>
            <a:r>
              <a:rPr lang="en-US" dirty="0"/>
              <a:t>"</a:t>
            </a:r>
            <a:endParaRPr dirty="0"/>
          </a:p>
        </p:txBody>
      </p:sp>
    </p:spTree>
    <p:extLst>
      <p:ext uri="{BB962C8B-B14F-4D97-AF65-F5344CB8AC3E}">
        <p14:creationId xmlns:p14="http://schemas.microsoft.com/office/powerpoint/2010/main" val="63712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838201" y="1825626"/>
            <a:ext cx="5319319" cy="4021444"/>
          </a:xfrm>
        </p:spPr>
        <p:txBody>
          <a:bodyPr>
            <a:normAutofit/>
          </a:bodyPr>
          <a:lstStyle/>
          <a:p>
            <a:r>
              <a:rPr lang="en-US" dirty="0"/>
              <a:t>Software Delivery Rescue</a:t>
            </a:r>
          </a:p>
          <a:p>
            <a:r>
              <a:rPr lang="en-US" dirty="0"/>
              <a:t>Therapist for Teams</a:t>
            </a:r>
          </a:p>
          <a:p>
            <a:pPr>
              <a:lnSpc>
                <a:spcPct val="100000"/>
              </a:lnSpc>
            </a:pPr>
            <a:r>
              <a:rPr lang="en-US" dirty="0"/>
              <a:t>.NET, Azure, DevOps, Architecture</a:t>
            </a:r>
          </a:p>
          <a:p>
            <a:r>
              <a:rPr lang="en-US" dirty="0"/>
              <a:t>Fractional CTO &amp; delivery diagnostics</a:t>
            </a:r>
          </a:p>
          <a:p>
            <a:r>
              <a:rPr lang="en-US" dirty="0"/>
              <a:t>Microsoft MVP</a:t>
            </a:r>
          </a:p>
          <a:p>
            <a:r>
              <a:rPr lang="en-US" dirty="0"/>
              <a:t>@benday</a:t>
            </a:r>
          </a:p>
        </p:txBody>
      </p:sp>
      <p:pic>
        <p:nvPicPr>
          <p:cNvPr id="6" name="Picture 5" descr="bendayLogo"/>
          <p:cNvPicPr>
            <a:picLocks noChangeAspect="1" noChangeArrowheads="1"/>
          </p:cNvPicPr>
          <p:nvPr/>
        </p:nvPicPr>
        <p:blipFill>
          <a:blip r:embed="rId2" cstate="print"/>
          <a:srcRect/>
          <a:stretch>
            <a:fillRect/>
          </a:stretch>
        </p:blipFill>
        <p:spPr bwMode="auto">
          <a:xfrm>
            <a:off x="6396036" y="1825626"/>
            <a:ext cx="5142583" cy="1038686"/>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200" y="3500740"/>
            <a:ext cx="1659599" cy="67121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4FF65604-E4DA-7209-A2C2-D5BFEF22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642" y="2999250"/>
            <a:ext cx="1828800" cy="1828800"/>
          </a:xfrm>
          <a:prstGeom prst="rect">
            <a:avLst/>
          </a:prstGeom>
          <a:ln>
            <a:solidFill>
              <a:schemeClr val="tx1"/>
            </a:solidFill>
          </a:ln>
        </p:spPr>
      </p:pic>
      <p:sp>
        <p:nvSpPr>
          <p:cNvPr id="7" name="TextBox 6">
            <a:extLst>
              <a:ext uri="{FF2B5EF4-FFF2-40B4-BE49-F238E27FC236}">
                <a16:creationId xmlns:a16="http://schemas.microsoft.com/office/drawing/2014/main" id="{FF3A8A5C-68F0-24B7-5436-3379D06C4C17}"/>
              </a:ext>
            </a:extLst>
          </p:cNvPr>
          <p:cNvSpPr txBox="1"/>
          <p:nvPr/>
        </p:nvSpPr>
        <p:spPr>
          <a:xfrm>
            <a:off x="6943164" y="4864870"/>
            <a:ext cx="979755" cy="369332"/>
          </a:xfrm>
          <a:prstGeom prst="rect">
            <a:avLst/>
          </a:prstGeom>
          <a:noFill/>
        </p:spPr>
        <p:txBody>
          <a:bodyPr wrap="none" rtlCol="0">
            <a:spAutoFit/>
          </a:bodyPr>
          <a:lstStyle/>
          <a:p>
            <a:r>
              <a:rPr lang="en-US" dirty="0" err="1"/>
              <a:t>linkedin</a:t>
            </a:r>
            <a:endParaRPr lang="en-US" dirty="0"/>
          </a:p>
        </p:txBody>
      </p:sp>
    </p:spTree>
    <p:extLst>
      <p:ext uri="{BB962C8B-B14F-4D97-AF65-F5344CB8AC3E}">
        <p14:creationId xmlns:p14="http://schemas.microsoft.com/office/powerpoint/2010/main" val="31530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What Teams Say vs. What Teams Do</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What They Say</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We follow GitHub Flow</a:t>
            </a:r>
          </a:p>
          <a:p>
            <a:r>
              <a:t>Short-lived branches only</a:t>
            </a:r>
          </a:p>
          <a:p>
            <a:r>
              <a:t>Main is always deployable</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What They Do</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47 open branches, some 3 months old</a:t>
            </a:r>
          </a:p>
          <a:p>
            <a:r>
              <a:t>A 'develop' branch nobody can explain</a:t>
            </a:r>
          </a:p>
          <a:p>
            <a:r>
              <a:t>Main broke twice last week</a:t>
            </a:r>
          </a:p>
        </p:txBody>
      </p:sp>
    </p:spTree>
    <p:extLst>
      <p:ext uri="{BB962C8B-B14F-4D97-AF65-F5344CB8AC3E}">
        <p14:creationId xmlns:p14="http://schemas.microsoft.com/office/powerpoint/2010/main" val="2216349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92CE9B-9140-49DE-1834-4AAB042E6EE4}"/>
              </a:ext>
            </a:extLst>
          </p:cNvPr>
          <p:cNvSpPr>
            <a:spLocks noGrp="1"/>
          </p:cNvSpPr>
          <p:nvPr>
            <p:ph type="title"/>
          </p:nvPr>
        </p:nvSpPr>
        <p:spPr/>
        <p:txBody>
          <a:bodyPr/>
          <a:lstStyle/>
          <a:p>
            <a:r>
              <a:rPr lang="en-US" dirty="0"/>
              <a:t>Use what makes sense for YOU.</a:t>
            </a:r>
          </a:p>
        </p:txBody>
      </p:sp>
    </p:spTree>
    <p:extLst>
      <p:ext uri="{BB962C8B-B14F-4D97-AF65-F5344CB8AC3E}">
        <p14:creationId xmlns:p14="http://schemas.microsoft.com/office/powerpoint/2010/main" val="218340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Recommendation: Sprint Branches</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Main = truth</a:t>
            </a:r>
          </a:p>
          <a:p>
            <a:r>
              <a:t>Sprint / Iteration Branch</a:t>
            </a:r>
          </a:p>
          <a:p>
            <a:r>
              <a:t>Feature branches</a:t>
            </a:r>
          </a:p>
          <a:p>
            <a:r>
              <a:t>Features merge to sprint</a:t>
            </a:r>
          </a:p>
          <a:p>
            <a:r>
              <a:t>Sprint merges to main</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8" name="Diagram5" descr="A diagram of a system&#10;&#10;AI-generated content may be incorrect.">
            <a:extLst>
              <a:ext uri="{FF2B5EF4-FFF2-40B4-BE49-F238E27FC236}">
                <a16:creationId xmlns:a16="http://schemas.microsoft.com/office/drawing/2014/main" id="{CBCB7BFD-35B4-DFBA-F95B-26FF0D4EE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969696"/>
                                      </p:to>
                                    </p:animClr>
                                  </p:sub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Sprint Branches and Hotfixes</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Hotfix mid-sprint</a:t>
            </a:r>
          </a:p>
          <a:p>
            <a:r>
              <a:t>Refresh merge to sprint</a:t>
            </a:r>
          </a:p>
          <a:p>
            <a:r>
              <a:t>Sprint merges cleanly</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FD30-046E-D054-B839-177C1CDF156D}"/>
              </a:ext>
            </a:extLst>
          </p:cNvPr>
          <p:cNvSpPr>
            <a:spLocks noGrp="1"/>
          </p:cNvSpPr>
          <p:nvPr>
            <p:ph type="title"/>
          </p:nvPr>
        </p:nvSpPr>
        <p:spPr/>
        <p:txBody>
          <a:bodyPr>
            <a:normAutofit/>
          </a:bodyPr>
          <a:lstStyle/>
          <a:p>
            <a:r>
              <a:rPr lang="en-US" dirty="0"/>
              <a:t>What About Multiple Teams on the Same Product?</a:t>
            </a:r>
          </a:p>
        </p:txBody>
      </p:sp>
    </p:spTree>
    <p:extLst>
      <p:ext uri="{BB962C8B-B14F-4D97-AF65-F5344CB8AC3E}">
        <p14:creationId xmlns:p14="http://schemas.microsoft.com/office/powerpoint/2010/main" val="2294743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C410CD-AB4F-7A68-154B-B7022A66D191}"/>
              </a:ext>
            </a:extLst>
          </p:cNvPr>
          <p:cNvSpPr>
            <a:spLocks noGrp="1"/>
          </p:cNvSpPr>
          <p:nvPr>
            <p:ph type="body" sz="quarter" idx="12"/>
          </p:nvPr>
        </p:nvSpPr>
        <p:spPr/>
        <p:txBody>
          <a:bodyPr/>
          <a:lstStyle/>
          <a:p>
            <a:r>
              <a:rPr lang="en-US" dirty="0"/>
              <a:t>Two Major Options:</a:t>
            </a:r>
          </a:p>
          <a:p>
            <a:r>
              <a:rPr lang="en-US" dirty="0"/>
              <a:t>Teams that deliver independently</a:t>
            </a:r>
          </a:p>
          <a:p>
            <a:r>
              <a:rPr lang="en-US" dirty="0"/>
              <a:t>Teams that deliver together</a:t>
            </a:r>
          </a:p>
        </p:txBody>
      </p:sp>
      <p:sp>
        <p:nvSpPr>
          <p:cNvPr id="4" name="Content Placeholder 3">
            <a:extLst>
              <a:ext uri="{FF2B5EF4-FFF2-40B4-BE49-F238E27FC236}">
                <a16:creationId xmlns:a16="http://schemas.microsoft.com/office/drawing/2014/main" id="{ED5ACD08-8653-0A94-88A5-C922264BAC09}"/>
              </a:ext>
            </a:extLst>
          </p:cNvPr>
          <p:cNvSpPr>
            <a:spLocks noGrp="1"/>
          </p:cNvSpPr>
          <p:nvPr>
            <p:ph sz="quarter" idx="14"/>
          </p:nvPr>
        </p:nvSpPr>
        <p:spPr/>
        <p:txBody>
          <a:bodyPr/>
          <a:lstStyle/>
          <a:p>
            <a:r>
              <a:rPr lang="en-US" dirty="0"/>
              <a:t>What About Multiple Teams on the Same Product?</a:t>
            </a:r>
          </a:p>
        </p:txBody>
      </p:sp>
    </p:spTree>
    <p:extLst>
      <p:ext uri="{BB962C8B-B14F-4D97-AF65-F5344CB8AC3E}">
        <p14:creationId xmlns:p14="http://schemas.microsoft.com/office/powerpoint/2010/main" val="325603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Option 1: Teams Merge Independently</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Team branches</a:t>
            </a:r>
          </a:p>
          <a:p>
            <a:r>
              <a:t>Teams work in parallel</a:t>
            </a:r>
          </a:p>
          <a:p>
            <a:r>
              <a:t>Teams merge to main</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Option 2: Shared Iteration Branch</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Iteration branch</a:t>
            </a:r>
          </a:p>
          <a:p>
            <a:r>
              <a:t>Team branches</a:t>
            </a:r>
          </a:p>
          <a:p>
            <a:r>
              <a:t>Iteration branch = release candidate</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Which Multi-Team Model?</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Teams Merge Independently</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Simpler, less coordination</a:t>
            </a:r>
          </a:p>
          <a:p>
            <a:r>
              <a:t>Teams don't see each other's work until main</a:t>
            </a:r>
          </a:p>
          <a:p>
            <a:r>
              <a:t>Best for loosely coupled teams</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Shared Iteration Branch</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More coordination, but shared release candidate</a:t>
            </a:r>
          </a:p>
          <a:p>
            <a:r>
              <a:t>Teams collaborate on a release candidate</a:t>
            </a:r>
          </a:p>
          <a:p>
            <a:r>
              <a:t>Best for tightly coupled teams shipping together</a:t>
            </a:r>
          </a:p>
        </p:txBody>
      </p:sp>
    </p:spTree>
    <p:extLst>
      <p:ext uri="{BB962C8B-B14F-4D97-AF65-F5344CB8AC3E}">
        <p14:creationId xmlns:p14="http://schemas.microsoft.com/office/powerpoint/2010/main" val="2216349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Explain Your Branching Strategy in Two Sentences</a:t>
            </a:r>
          </a:p>
          <a:p>
            <a:r>
              <a:rPr lang="en-US" dirty="0"/>
              <a:t>How does code go from your </a:t>
            </a:r>
            <a:br>
              <a:rPr lang="en-US" dirty="0"/>
            </a:br>
            <a:r>
              <a:rPr lang="en-US" dirty="0"/>
              <a:t>machine </a:t>
            </a:r>
            <a:r>
              <a:rPr lang="en-US" dirty="0">
                <a:sym typeface="Wingdings" pitchFamily="2" charset="2"/>
              </a:rPr>
              <a:t></a:t>
            </a:r>
            <a:r>
              <a:rPr lang="en-US" dirty="0"/>
              <a:t> production</a:t>
            </a:r>
          </a:p>
          <a:p>
            <a:r>
              <a:rPr lang="en-US" dirty="0"/>
              <a:t>Easy to explain?</a:t>
            </a:r>
          </a:p>
          <a:p>
            <a:pPr lvl="1"/>
            <a:r>
              <a:rPr lang="en-US" dirty="0"/>
              <a:t>Probably ok</a:t>
            </a:r>
          </a:p>
          <a:p>
            <a:r>
              <a:rPr lang="en-US" dirty="0"/>
              <a:t>Hard to explain?</a:t>
            </a:r>
          </a:p>
          <a:p>
            <a:pPr lvl="1"/>
            <a:r>
              <a:rPr lang="en-US" dirty="0"/>
              <a:t>Probably not great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rPr lang="en-US" dirty="0"/>
              <a:t>Try this:</a:t>
            </a:r>
            <a:br>
              <a:rPr lang="en-US" dirty="0"/>
            </a:br>
            <a:r>
              <a:rPr lang="en-US" dirty="0"/>
              <a:t>Can you explain it?</a:t>
            </a:r>
            <a:endParaRPr dirty="0"/>
          </a:p>
        </p:txBody>
      </p:sp>
    </p:spTree>
    <p:extLst>
      <p:ext uri="{BB962C8B-B14F-4D97-AF65-F5344CB8AC3E}">
        <p14:creationId xmlns:p14="http://schemas.microsoft.com/office/powerpoint/2010/main" val="229474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425CE7-6A21-BE11-D183-7B4F3ACECE8D}"/>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44E2CAA2-E45E-F477-12B2-66AFD9B997AC}"/>
              </a:ext>
            </a:extLst>
          </p:cNvPr>
          <p:cNvSpPr>
            <a:spLocks noGrp="1"/>
          </p:cNvSpPr>
          <p:nvPr>
            <p:ph type="ctrTitle"/>
          </p:nvPr>
        </p:nvSpPr>
        <p:spPr>
          <a:xfrm>
            <a:off x="365761" y="1177883"/>
            <a:ext cx="4238044" cy="3105688"/>
          </a:xfrm>
        </p:spPr>
        <p:txBody>
          <a:bodyPr>
            <a:normAutofit/>
          </a:bodyPr>
          <a:lstStyle/>
          <a:p>
            <a:r>
              <a:t>Smarter Strategies for Modern Dev Teams</a:t>
            </a:r>
          </a:p>
        </p:txBody>
      </p:sp>
      <p:sp>
        <p:nvSpPr>
          <p:cNvPr id="5" name="Subtitle 4">
            <a:extLst>
              <a:ext uri="{FF2B5EF4-FFF2-40B4-BE49-F238E27FC236}">
                <a16:creationId xmlns:a16="http://schemas.microsoft.com/office/drawing/2014/main" id="{D1B649C6-CB48-8AED-1C4E-4146C86644AE}"/>
              </a:ext>
            </a:extLst>
          </p:cNvPr>
          <p:cNvSpPr>
            <a:spLocks noGrp="1"/>
          </p:cNvSpPr>
          <p:nvPr>
            <p:ph type="subTitle" idx="1"/>
          </p:nvPr>
        </p:nvSpPr>
        <p:spPr>
          <a:xfrm>
            <a:off x="807256" y="5134880"/>
            <a:ext cx="3142207" cy="1090473"/>
          </a:xfrm>
        </p:spPr>
        <p:txBody>
          <a:bodyPr>
            <a:normAutofit/>
          </a:bodyPr>
          <a:lstStyle/>
          <a:p>
            <a:r>
              <a:rPr lang="en-US" dirty="0"/>
              <a:t>Benjamin Day </a:t>
            </a:r>
            <a:br>
              <a:rPr lang="en-US" dirty="0"/>
            </a:br>
            <a:r>
              <a:rPr lang="en-US" dirty="0">
                <a:hlinkClick r:id="rId3"/>
              </a:rPr>
              <a:t>www.benday.com</a:t>
            </a:r>
            <a:br>
              <a:rPr lang="en-US" dirty="0"/>
            </a:br>
            <a:r>
              <a:rPr lang="en-US" dirty="0"/>
              <a:t>info@benday.com</a:t>
            </a:r>
          </a:p>
        </p:txBody>
      </p:sp>
      <p:pic>
        <p:nvPicPr>
          <p:cNvPr id="3" name="Picture">
            <a:extLst>
              <a:ext uri="{FF2B5EF4-FFF2-40B4-BE49-F238E27FC236}">
                <a16:creationId xmlns:a16="http://schemas.microsoft.com/office/drawing/2014/main" id="{D0652C5E-3EEE-2C2E-C8FA-CD2E119386D0}"/>
              </a:ext>
            </a:extLst>
          </p:cNvPr>
          <p:cNvPicPr>
            <a:picLocks noChangeAspect="1"/>
          </p:cNvPicPr>
          <p:nvPr/>
        </p:nvPicPr>
        <p:blipFill>
          <a:blip r:embed="rId4">
            <a:extLst>
              <a:ext uri="{28A0092B-C50C-407E-A947-70E740481C1C}">
                <a14:useLocalDpi xmlns:a14="http://schemas.microsoft.com/office/drawing/2010/main" val="0"/>
              </a:ext>
            </a:extLst>
          </a:blip>
          <a:srcRect l="23592" r="23592"/>
          <a:stretch/>
        </p:blipFill>
        <p:spPr>
          <a:xfrm>
            <a:off x="4958993" y="0"/>
            <a:ext cx="7233008" cy="6858000"/>
          </a:xfrm>
          <a:prstGeom prst="rect">
            <a:avLst/>
          </a:prstGeom>
        </p:spPr>
      </p:pic>
    </p:spTree>
    <p:extLst>
      <p:ext uri="{BB962C8B-B14F-4D97-AF65-F5344CB8AC3E}">
        <p14:creationId xmlns:p14="http://schemas.microsoft.com/office/powerpoint/2010/main" val="741390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B43C5-4709-D134-6600-6150C90467C2}"/>
              </a:ext>
            </a:extLst>
          </p:cNvPr>
          <p:cNvSpPr>
            <a:spLocks noGrp="1"/>
          </p:cNvSpPr>
          <p:nvPr>
            <p:ph type="body" sz="quarter" idx="12"/>
          </p:nvPr>
        </p:nvSpPr>
        <p:spPr/>
        <p:txBody>
          <a:bodyPr/>
          <a:lstStyle/>
          <a:p>
            <a:r>
              <a:rPr lang="en-US" dirty="0"/>
              <a:t>Minimal branching</a:t>
            </a:r>
          </a:p>
          <a:p>
            <a:r>
              <a:rPr lang="en-US" dirty="0"/>
              <a:t>Go fast</a:t>
            </a:r>
          </a:p>
          <a:p>
            <a:r>
              <a:rPr lang="en-US" dirty="0"/>
              <a:t>Continuous Deployment</a:t>
            </a:r>
          </a:p>
        </p:txBody>
      </p:sp>
      <p:sp>
        <p:nvSpPr>
          <p:cNvPr id="3" name="Content Placeholder 2">
            <a:extLst>
              <a:ext uri="{FF2B5EF4-FFF2-40B4-BE49-F238E27FC236}">
                <a16:creationId xmlns:a16="http://schemas.microsoft.com/office/drawing/2014/main" id="{09266488-929B-D136-CE08-87B4AAA5C944}"/>
              </a:ext>
            </a:extLst>
          </p:cNvPr>
          <p:cNvSpPr>
            <a:spLocks noGrp="1"/>
          </p:cNvSpPr>
          <p:nvPr>
            <p:ph sz="quarter" idx="14"/>
          </p:nvPr>
        </p:nvSpPr>
        <p:spPr/>
        <p:txBody>
          <a:bodyPr/>
          <a:lstStyle/>
          <a:p>
            <a:r>
              <a:rPr lang="en-US" dirty="0"/>
              <a:t>Trunk-based</a:t>
            </a:r>
            <a:br>
              <a:rPr lang="en-US" dirty="0"/>
            </a:br>
            <a:r>
              <a:rPr lang="en-US" dirty="0"/>
              <a:t>Development</a:t>
            </a:r>
          </a:p>
        </p:txBody>
      </p:sp>
    </p:spTree>
    <p:extLst>
      <p:ext uri="{BB962C8B-B14F-4D97-AF65-F5344CB8AC3E}">
        <p14:creationId xmlns:p14="http://schemas.microsoft.com/office/powerpoint/2010/main" val="500560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2098042" y="511989"/>
            <a:ext cx="8632490" cy="2227573"/>
          </a:xfrm>
        </p:spPr>
        <p:txBody>
          <a:bodyPr/>
          <a:lstStyle/>
          <a:p>
            <a:r>
              <a:rPr dirty="0"/>
              <a:t>Trunk-Based Is a Destination, Not a Starting Point</a:t>
            </a:r>
          </a:p>
        </p:txBody>
      </p:sp>
    </p:spTree>
    <p:extLst>
      <p:ext uri="{BB962C8B-B14F-4D97-AF65-F5344CB8AC3E}">
        <p14:creationId xmlns:p14="http://schemas.microsoft.com/office/powerpoint/2010/main" val="637125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Step 1: Know what you're actually doing today</a:t>
            </a:r>
          </a:p>
          <a:p>
            <a:r>
              <a:t>Step 2: Shorten your branch lifetimes</a:t>
            </a:r>
          </a:p>
          <a:p>
            <a:r>
              <a:t>Step 3: Refresh merges to pay the tax gradually</a:t>
            </a:r>
          </a:p>
          <a:p>
            <a:r>
              <a:t>Step 4: Invest in CI/CD and automated testing</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Path Toward Trunk-Based</a:t>
            </a:r>
          </a:p>
        </p:txBody>
      </p:sp>
    </p:spTree>
    <p:extLst>
      <p:ext uri="{BB962C8B-B14F-4D97-AF65-F5344CB8AC3E}">
        <p14:creationId xmlns:p14="http://schemas.microsoft.com/office/powerpoint/2010/main" val="2294743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Refresh Merges: Paying the Tax Gradually</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Feature branch diverges from main</a:t>
            </a:r>
          </a:p>
          <a:p>
            <a:r>
              <a:t>Refresh merge pulls main into your branch</a:t>
            </a:r>
          </a:p>
          <a:p>
            <a:r>
              <a:t>Final merge to main is much smoother</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Short-Lived vs. Long-Lived Branches</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Short-Lived (hours/days)</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Small merge conflicts, easy to resolve</a:t>
            </a:r>
          </a:p>
          <a:p>
            <a:r>
              <a:t>Fast feedback on integration issues</a:t>
            </a:r>
          </a:p>
          <a:p>
            <a:r>
              <a:t>Lower risk, less coordination</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Long-Lived (weeks/months)</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Massive merge conflicts, hard to understand</a:t>
            </a:r>
          </a:p>
          <a:p>
            <a:r>
              <a:t>Integration surprises at the worst time</a:t>
            </a:r>
          </a:p>
          <a:p>
            <a:r>
              <a:t>Higher risk, more coordination pain</a:t>
            </a:r>
          </a:p>
        </p:txBody>
      </p:sp>
    </p:spTree>
    <p:extLst>
      <p:ext uri="{BB962C8B-B14F-4D97-AF65-F5344CB8AC3E}">
        <p14:creationId xmlns:p14="http://schemas.microsoft.com/office/powerpoint/2010/main" val="2216349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3C259-0BA6-F9CE-5F0C-882E46EC7967}"/>
              </a:ext>
            </a:extLst>
          </p:cNvPr>
          <p:cNvSpPr>
            <a:spLocks noGrp="1"/>
          </p:cNvSpPr>
          <p:nvPr>
            <p:ph type="title"/>
          </p:nvPr>
        </p:nvSpPr>
        <p:spPr/>
        <p:txBody>
          <a:bodyPr/>
          <a:lstStyle/>
          <a:p>
            <a:r>
              <a:rPr lang="en-US" dirty="0"/>
              <a:t>Merge Pain Is Proportional </a:t>
            </a:r>
            <a:br>
              <a:rPr lang="en-US" dirty="0"/>
            </a:br>
            <a:r>
              <a:rPr lang="en-US" dirty="0"/>
              <a:t>to Isolation Time.</a:t>
            </a:r>
          </a:p>
        </p:txBody>
      </p:sp>
    </p:spTree>
    <p:extLst>
      <p:ext uri="{BB962C8B-B14F-4D97-AF65-F5344CB8AC3E}">
        <p14:creationId xmlns:p14="http://schemas.microsoft.com/office/powerpoint/2010/main" val="1610125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7231677" y="508903"/>
            <a:ext cx="4628707" cy="3076354"/>
          </a:xfrm>
        </p:spPr>
        <p:txBody>
          <a:bodyPr/>
          <a:lstStyle/>
          <a:p>
            <a:r>
              <a:rPr dirty="0"/>
              <a:t>When Branches Are Symptoms</a:t>
            </a:r>
          </a:p>
        </p:txBody>
      </p:sp>
    </p:spTree>
    <p:extLst>
      <p:ext uri="{BB962C8B-B14F-4D97-AF65-F5344CB8AC3E}">
        <p14:creationId xmlns:p14="http://schemas.microsoft.com/office/powerpoint/2010/main" val="637125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dirty="0"/>
              <a:t>If we </a:t>
            </a:r>
            <a:r>
              <a:rPr b="1" dirty="0"/>
              <a:t>DON'T</a:t>
            </a:r>
            <a:r>
              <a:rPr dirty="0"/>
              <a:t> branch, what bad thing happens?</a:t>
            </a:r>
          </a:p>
          <a:p>
            <a:r>
              <a:rPr dirty="0"/>
              <a:t>If we </a:t>
            </a:r>
            <a:r>
              <a:rPr b="1" dirty="0"/>
              <a:t>DO</a:t>
            </a:r>
            <a:r>
              <a:rPr dirty="0"/>
              <a:t> branch, what does it enable?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rPr lang="en-US" dirty="0"/>
              <a:t>Before You Branch, Ask Two Questions</a:t>
            </a:r>
          </a:p>
        </p:txBody>
      </p:sp>
    </p:spTree>
    <p:extLst>
      <p:ext uri="{BB962C8B-B14F-4D97-AF65-F5344CB8AC3E}">
        <p14:creationId xmlns:p14="http://schemas.microsoft.com/office/powerpoint/2010/main" val="2294743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B40F-5D31-CC7C-D835-674D6A94C042}"/>
              </a:ext>
            </a:extLst>
          </p:cNvPr>
          <p:cNvSpPr>
            <a:spLocks noGrp="1"/>
          </p:cNvSpPr>
          <p:nvPr>
            <p:ph type="title"/>
          </p:nvPr>
        </p:nvSpPr>
        <p:spPr/>
        <p:txBody>
          <a:bodyPr/>
          <a:lstStyle/>
          <a:p>
            <a:r>
              <a:rPr lang="en-US" dirty="0"/>
              <a:t>Before You Redesign </a:t>
            </a:r>
            <a:br>
              <a:rPr lang="en-US" dirty="0"/>
            </a:br>
            <a:r>
              <a:rPr lang="en-US" dirty="0"/>
              <a:t>Your Branching Strategy, </a:t>
            </a:r>
            <a:br>
              <a:rPr lang="en-US" dirty="0"/>
            </a:br>
            <a:r>
              <a:rPr lang="en-US" dirty="0"/>
              <a:t>Ask What Problem </a:t>
            </a:r>
            <a:br>
              <a:rPr lang="en-US" dirty="0"/>
            </a:br>
            <a:r>
              <a:rPr lang="en-US" dirty="0"/>
              <a:t>You're Actually </a:t>
            </a:r>
            <a:r>
              <a:rPr lang="en-US" i="1" u="sng" dirty="0">
                <a:latin typeface="Acumin Pro" panose="020B0504020202020204" pitchFamily="34" charset="77"/>
              </a:rPr>
              <a:t>Solving</a:t>
            </a:r>
            <a:r>
              <a:rPr lang="en-US" dirty="0"/>
              <a:t>.</a:t>
            </a:r>
          </a:p>
        </p:txBody>
      </p:sp>
    </p:spTree>
    <p:extLst>
      <p:ext uri="{BB962C8B-B14F-4D97-AF65-F5344CB8AC3E}">
        <p14:creationId xmlns:p14="http://schemas.microsoft.com/office/powerpoint/2010/main" val="229474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3902-26DB-C020-D368-C2D8915905E0}"/>
              </a:ext>
            </a:extLst>
          </p:cNvPr>
          <p:cNvSpPr>
            <a:spLocks noGrp="1"/>
          </p:cNvSpPr>
          <p:nvPr>
            <p:ph type="title"/>
          </p:nvPr>
        </p:nvSpPr>
        <p:spPr/>
        <p:txBody>
          <a:bodyPr/>
          <a:lstStyle/>
          <a:p>
            <a:r>
              <a:rPr lang="en-US" dirty="0"/>
              <a:t>Environment-based Branching</a:t>
            </a:r>
          </a:p>
        </p:txBody>
      </p:sp>
      <p:sp>
        <p:nvSpPr>
          <p:cNvPr id="3" name="Text Placeholder 2">
            <a:extLst>
              <a:ext uri="{FF2B5EF4-FFF2-40B4-BE49-F238E27FC236}">
                <a16:creationId xmlns:a16="http://schemas.microsoft.com/office/drawing/2014/main" id="{8453CFA8-1C45-BC9D-DC0C-C2595AB5C1E5}"/>
              </a:ext>
            </a:extLst>
          </p:cNvPr>
          <p:cNvSpPr>
            <a:spLocks noGrp="1"/>
          </p:cNvSpPr>
          <p:nvPr>
            <p:ph type="body" idx="1"/>
          </p:nvPr>
        </p:nvSpPr>
        <p:spPr/>
        <p:txBody>
          <a:bodyPr/>
          <a:lstStyle/>
          <a:p>
            <a:r>
              <a:rPr lang="en-US" dirty="0"/>
              <a:t>“Oh no.  That’s not good.”</a:t>
            </a:r>
          </a:p>
        </p:txBody>
      </p:sp>
    </p:spTree>
    <p:extLst>
      <p:ext uri="{BB962C8B-B14F-4D97-AF65-F5344CB8AC3E}">
        <p14:creationId xmlns:p14="http://schemas.microsoft.com/office/powerpoint/2010/main" val="41257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021217-656A-7C35-7EA8-1748EC8A2D9E}"/>
              </a:ext>
            </a:extLst>
          </p:cNvPr>
          <p:cNvSpPr>
            <a:spLocks noGrp="1"/>
          </p:cNvSpPr>
          <p:nvPr>
            <p:ph type="title"/>
          </p:nvPr>
        </p:nvSpPr>
        <p:spPr>
          <a:xfrm>
            <a:off x="320443" y="1267993"/>
            <a:ext cx="5240907" cy="2095266"/>
          </a:xfrm>
        </p:spPr>
        <p:txBody>
          <a:bodyPr/>
          <a:lstStyle/>
          <a:p>
            <a:r>
              <a:rPr lang="en-US" dirty="0"/>
              <a:t>Branches That Don’t Suck</a:t>
            </a:r>
            <a:br>
              <a:rPr lang="en-US" dirty="0"/>
            </a:br>
            <a:r>
              <a:rPr lang="en-US" dirty="0"/>
              <a:t>YouTube Series</a:t>
            </a:r>
          </a:p>
        </p:txBody>
      </p:sp>
      <p:pic>
        <p:nvPicPr>
          <p:cNvPr id="6" name="Picture 5">
            <a:extLst>
              <a:ext uri="{FF2B5EF4-FFF2-40B4-BE49-F238E27FC236}">
                <a16:creationId xmlns:a16="http://schemas.microsoft.com/office/drawing/2014/main" id="{6306FC6D-A56A-B2F2-8DEC-6C173433756D}"/>
              </a:ext>
            </a:extLst>
          </p:cNvPr>
          <p:cNvPicPr>
            <a:picLocks noChangeAspect="1"/>
          </p:cNvPicPr>
          <p:nvPr/>
        </p:nvPicPr>
        <p:blipFill>
          <a:blip r:embed="rId2"/>
          <a:stretch>
            <a:fillRect/>
          </a:stretch>
        </p:blipFill>
        <p:spPr>
          <a:xfrm>
            <a:off x="4841823" y="909797"/>
            <a:ext cx="7350177" cy="4906923"/>
          </a:xfrm>
          <a:prstGeom prst="rect">
            <a:avLst/>
          </a:prstGeom>
        </p:spPr>
      </p:pic>
      <p:pic>
        <p:nvPicPr>
          <p:cNvPr id="7" name="Picture 6">
            <a:extLst>
              <a:ext uri="{FF2B5EF4-FFF2-40B4-BE49-F238E27FC236}">
                <a16:creationId xmlns:a16="http://schemas.microsoft.com/office/drawing/2014/main" id="{5F08E479-DCD1-CDD4-5413-3546EC899A9A}"/>
              </a:ext>
            </a:extLst>
          </p:cNvPr>
          <p:cNvPicPr>
            <a:picLocks noChangeAspect="1"/>
          </p:cNvPicPr>
          <p:nvPr/>
        </p:nvPicPr>
        <p:blipFill>
          <a:blip r:embed="rId3"/>
          <a:stretch>
            <a:fillRect/>
          </a:stretch>
        </p:blipFill>
        <p:spPr>
          <a:xfrm>
            <a:off x="1828800" y="3178557"/>
            <a:ext cx="2638163" cy="2638163"/>
          </a:xfrm>
          <a:prstGeom prst="rect">
            <a:avLst/>
          </a:prstGeom>
        </p:spPr>
      </p:pic>
    </p:spTree>
    <p:extLst>
      <p:ext uri="{BB962C8B-B14F-4D97-AF65-F5344CB8AC3E}">
        <p14:creationId xmlns:p14="http://schemas.microsoft.com/office/powerpoint/2010/main" val="1495206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rPr dirty="0"/>
              <a:t>The IT'S NOT FINE Story</a:t>
            </a:r>
          </a:p>
        </p:txBody>
      </p:sp>
    </p:spTree>
    <p:extLst>
      <p:ext uri="{BB962C8B-B14F-4D97-AF65-F5344CB8AC3E}">
        <p14:creationId xmlns:p14="http://schemas.microsoft.com/office/powerpoint/2010/main" val="637125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The Environment Branch Model</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Long-lived branches for each environment</a:t>
            </a:r>
          </a:p>
        </p:txBody>
      </p:sp>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The Merge Disaster in Slow Motion</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Feature → QA</a:t>
            </a:r>
          </a:p>
          <a:p>
            <a:r>
              <a:t>Find &amp; Fix Bugs</a:t>
            </a:r>
          </a:p>
          <a:p>
            <a:r>
              <a:t>Hotfix in Main</a:t>
            </a:r>
          </a:p>
          <a:p>
            <a:r>
              <a:t>QA → Main w/ conflicts</a:t>
            </a:r>
          </a:p>
          <a:p>
            <a:r>
              <a:t>Resolve conflicts → deploy</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8" name="Diagram5" descr="A diagram of a system&#10;&#10;AI-generated content may be incorrect.">
            <a:extLst>
              <a:ext uri="{FF2B5EF4-FFF2-40B4-BE49-F238E27FC236}">
                <a16:creationId xmlns:a16="http://schemas.microsoft.com/office/drawing/2014/main" id="{CBCB7BFD-35B4-DFBA-F95B-26FF0D4EE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969696"/>
                                      </p:to>
                                    </p:animClr>
                                  </p:sub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4A8C9-E6C6-A076-3D6F-A1BADD30F37A}"/>
            </a:ext>
          </a:extLst>
        </p:cNvPr>
        <p:cNvGrpSpPr/>
        <p:nvPr/>
      </p:nvGrpSpPr>
      <p:grpSpPr>
        <a:xfrm>
          <a:off x="0" y="0"/>
          <a:ext cx="0" cy="0"/>
          <a:chOff x="0" y="0"/>
          <a:chExt cx="0" cy="0"/>
        </a:xfrm>
      </p:grpSpPr>
      <p:sp>
        <p:nvSpPr>
          <p:cNvPr id="22" name="Title">
            <a:extLst>
              <a:ext uri="{FF2B5EF4-FFF2-40B4-BE49-F238E27FC236}">
                <a16:creationId xmlns:a16="http://schemas.microsoft.com/office/drawing/2014/main" id="{7844B57C-FF81-92E0-5B7B-72774EDAB3AC}"/>
              </a:ext>
            </a:extLst>
          </p:cNvPr>
          <p:cNvSpPr>
            <a:spLocks noGrp="1"/>
          </p:cNvSpPr>
          <p:nvPr>
            <p:ph type="title"/>
          </p:nvPr>
        </p:nvSpPr>
        <p:spPr/>
        <p:txBody>
          <a:bodyPr/>
          <a:lstStyle/>
          <a:p>
            <a:r>
              <a:rPr dirty="0"/>
              <a:t>Branch-Per-Environment: A </a:t>
            </a:r>
            <a:r>
              <a:rPr strike="sngStrike" dirty="0"/>
              <a:t>Love</a:t>
            </a:r>
            <a:r>
              <a:rPr dirty="0"/>
              <a:t> Story</a:t>
            </a:r>
          </a:p>
        </p:txBody>
      </p:sp>
      <p:sp>
        <p:nvSpPr>
          <p:cNvPr id="23" name="Item 1 Label">
            <a:extLst>
              <a:ext uri="{FF2B5EF4-FFF2-40B4-BE49-F238E27FC236}">
                <a16:creationId xmlns:a16="http://schemas.microsoft.com/office/drawing/2014/main" id="{995C4A6E-4A63-B9B7-06EC-1DE7919398FD}"/>
              </a:ext>
            </a:extLst>
          </p:cNvPr>
          <p:cNvSpPr>
            <a:spLocks noGrp="1"/>
          </p:cNvSpPr>
          <p:nvPr>
            <p:ph type="body" sz="quarter" idx="10"/>
          </p:nvPr>
        </p:nvSpPr>
        <p:spPr/>
        <p:txBody>
          <a:bodyPr/>
          <a:lstStyle/>
          <a:p>
            <a:r>
              <a:t>Step 1</a:t>
            </a:r>
          </a:p>
        </p:txBody>
      </p:sp>
      <p:sp>
        <p:nvSpPr>
          <p:cNvPr id="24" name="Item 1 Description">
            <a:extLst>
              <a:ext uri="{FF2B5EF4-FFF2-40B4-BE49-F238E27FC236}">
                <a16:creationId xmlns:a16="http://schemas.microsoft.com/office/drawing/2014/main" id="{A6EF7C59-0972-753F-A1F1-DC1F39E8445F}"/>
              </a:ext>
            </a:extLst>
          </p:cNvPr>
          <p:cNvSpPr>
            <a:spLocks noGrp="1"/>
          </p:cNvSpPr>
          <p:nvPr>
            <p:ph type="body" sz="quarter" idx="11"/>
          </p:nvPr>
        </p:nvSpPr>
        <p:spPr>
          <a:xfrm>
            <a:off x="329432" y="4407108"/>
            <a:ext cx="1852892" cy="1085391"/>
          </a:xfrm>
        </p:spPr>
        <p:txBody>
          <a:bodyPr>
            <a:noAutofit/>
          </a:bodyPr>
          <a:lstStyle/>
          <a:p>
            <a:r>
              <a:rPr sz="2000" dirty="0"/>
              <a:t>Merge your feature to the QA branch</a:t>
            </a:r>
          </a:p>
        </p:txBody>
      </p:sp>
      <p:sp>
        <p:nvSpPr>
          <p:cNvPr id="25" name="Item 2 Label">
            <a:extLst>
              <a:ext uri="{FF2B5EF4-FFF2-40B4-BE49-F238E27FC236}">
                <a16:creationId xmlns:a16="http://schemas.microsoft.com/office/drawing/2014/main" id="{5AB2BACC-B377-918A-B054-9BEA5B1AA127}"/>
              </a:ext>
            </a:extLst>
          </p:cNvPr>
          <p:cNvSpPr>
            <a:spLocks noGrp="1"/>
          </p:cNvSpPr>
          <p:nvPr>
            <p:ph type="body" sz="quarter" idx="12"/>
          </p:nvPr>
        </p:nvSpPr>
        <p:spPr/>
        <p:txBody>
          <a:bodyPr/>
          <a:lstStyle/>
          <a:p>
            <a:r>
              <a:t>Step 2</a:t>
            </a:r>
          </a:p>
        </p:txBody>
      </p:sp>
      <p:sp>
        <p:nvSpPr>
          <p:cNvPr id="26" name="Item 2 Description">
            <a:extLst>
              <a:ext uri="{FF2B5EF4-FFF2-40B4-BE49-F238E27FC236}">
                <a16:creationId xmlns:a16="http://schemas.microsoft.com/office/drawing/2014/main" id="{61F1981B-92A1-1CCF-AAC3-F79FE707205F}"/>
              </a:ext>
            </a:extLst>
          </p:cNvPr>
          <p:cNvSpPr>
            <a:spLocks noGrp="1"/>
          </p:cNvSpPr>
          <p:nvPr>
            <p:ph type="body" sz="quarter" idx="13"/>
          </p:nvPr>
        </p:nvSpPr>
        <p:spPr>
          <a:xfrm>
            <a:off x="2712308" y="4413180"/>
            <a:ext cx="1852891" cy="1085391"/>
          </a:xfrm>
        </p:spPr>
        <p:txBody>
          <a:bodyPr>
            <a:normAutofit fontScale="92500" lnSpcReduction="20000"/>
          </a:bodyPr>
          <a:lstStyle/>
          <a:p>
            <a:r>
              <a:rPr dirty="0"/>
              <a:t>QA finds bugs, you fix them in the QA branch</a:t>
            </a:r>
          </a:p>
        </p:txBody>
      </p:sp>
      <p:sp>
        <p:nvSpPr>
          <p:cNvPr id="27" name="Item 3 Label">
            <a:extLst>
              <a:ext uri="{FF2B5EF4-FFF2-40B4-BE49-F238E27FC236}">
                <a16:creationId xmlns:a16="http://schemas.microsoft.com/office/drawing/2014/main" id="{A15E45C9-1929-8058-E4EB-0B85F04B4065}"/>
              </a:ext>
            </a:extLst>
          </p:cNvPr>
          <p:cNvSpPr>
            <a:spLocks noGrp="1"/>
          </p:cNvSpPr>
          <p:nvPr>
            <p:ph type="body" sz="quarter" idx="14"/>
          </p:nvPr>
        </p:nvSpPr>
        <p:spPr/>
        <p:txBody>
          <a:bodyPr/>
          <a:lstStyle/>
          <a:p>
            <a:r>
              <a:t>Step 3</a:t>
            </a:r>
          </a:p>
        </p:txBody>
      </p:sp>
      <p:sp>
        <p:nvSpPr>
          <p:cNvPr id="28" name="Item 3 Description">
            <a:extLst>
              <a:ext uri="{FF2B5EF4-FFF2-40B4-BE49-F238E27FC236}">
                <a16:creationId xmlns:a16="http://schemas.microsoft.com/office/drawing/2014/main" id="{3D17FF9F-03EC-0471-737D-F12CE9144CA2}"/>
              </a:ext>
            </a:extLst>
          </p:cNvPr>
          <p:cNvSpPr>
            <a:spLocks noGrp="1"/>
          </p:cNvSpPr>
          <p:nvPr>
            <p:ph type="body" sz="quarter" idx="15"/>
          </p:nvPr>
        </p:nvSpPr>
        <p:spPr>
          <a:xfrm>
            <a:off x="5095184" y="4407108"/>
            <a:ext cx="1852891" cy="1085391"/>
          </a:xfrm>
        </p:spPr>
        <p:txBody>
          <a:bodyPr>
            <a:normAutofit/>
          </a:bodyPr>
          <a:lstStyle/>
          <a:p>
            <a:r>
              <a:t>Repeat until QA is happy</a:t>
            </a:r>
          </a:p>
        </p:txBody>
      </p:sp>
      <p:sp>
        <p:nvSpPr>
          <p:cNvPr id="29" name="Item 4 Label">
            <a:extLst>
              <a:ext uri="{FF2B5EF4-FFF2-40B4-BE49-F238E27FC236}">
                <a16:creationId xmlns:a16="http://schemas.microsoft.com/office/drawing/2014/main" id="{49143CE7-6E3C-992F-91BA-528899F7D330}"/>
              </a:ext>
            </a:extLst>
          </p:cNvPr>
          <p:cNvSpPr>
            <a:spLocks noGrp="1"/>
          </p:cNvSpPr>
          <p:nvPr>
            <p:ph type="body" sz="quarter" idx="16"/>
          </p:nvPr>
        </p:nvSpPr>
        <p:spPr/>
        <p:txBody>
          <a:bodyPr/>
          <a:lstStyle/>
          <a:p>
            <a:r>
              <a:t>Step 4</a:t>
            </a:r>
          </a:p>
        </p:txBody>
      </p:sp>
      <p:sp>
        <p:nvSpPr>
          <p:cNvPr id="30" name="Item 4 Description">
            <a:extLst>
              <a:ext uri="{FF2B5EF4-FFF2-40B4-BE49-F238E27FC236}">
                <a16:creationId xmlns:a16="http://schemas.microsoft.com/office/drawing/2014/main" id="{5C2F028C-2EA5-8C20-9025-D06B7CBE6E73}"/>
              </a:ext>
            </a:extLst>
          </p:cNvPr>
          <p:cNvSpPr>
            <a:spLocks noGrp="1"/>
          </p:cNvSpPr>
          <p:nvPr>
            <p:ph type="body" sz="quarter" idx="17"/>
          </p:nvPr>
        </p:nvSpPr>
        <p:spPr>
          <a:xfrm>
            <a:off x="7458855" y="4407108"/>
            <a:ext cx="1852891" cy="1085391"/>
          </a:xfrm>
        </p:spPr>
        <p:txBody>
          <a:bodyPr>
            <a:normAutofit fontScale="92500" lnSpcReduction="20000"/>
          </a:bodyPr>
          <a:lstStyle/>
          <a:p>
            <a:r>
              <a:rPr dirty="0"/>
              <a:t>Merge QA branch to production branch</a:t>
            </a:r>
          </a:p>
        </p:txBody>
      </p:sp>
      <p:sp>
        <p:nvSpPr>
          <p:cNvPr id="31" name="Item 5 Label">
            <a:extLst>
              <a:ext uri="{FF2B5EF4-FFF2-40B4-BE49-F238E27FC236}">
                <a16:creationId xmlns:a16="http://schemas.microsoft.com/office/drawing/2014/main" id="{1D2FE282-0680-9CB2-3C06-96F9F8FE56F6}"/>
              </a:ext>
            </a:extLst>
          </p:cNvPr>
          <p:cNvSpPr>
            <a:spLocks noGrp="1"/>
          </p:cNvSpPr>
          <p:nvPr>
            <p:ph type="body" sz="quarter" idx="18"/>
          </p:nvPr>
        </p:nvSpPr>
        <p:spPr/>
        <p:txBody>
          <a:bodyPr/>
          <a:lstStyle/>
          <a:p>
            <a:r>
              <a:t>Step 5</a:t>
            </a:r>
          </a:p>
        </p:txBody>
      </p:sp>
      <p:sp>
        <p:nvSpPr>
          <p:cNvPr id="32" name="Item 5 Description">
            <a:extLst>
              <a:ext uri="{FF2B5EF4-FFF2-40B4-BE49-F238E27FC236}">
                <a16:creationId xmlns:a16="http://schemas.microsoft.com/office/drawing/2014/main" id="{058079DB-477A-EA20-2BFB-689006F2BE9A}"/>
              </a:ext>
            </a:extLst>
          </p:cNvPr>
          <p:cNvSpPr>
            <a:spLocks noGrp="1"/>
          </p:cNvSpPr>
          <p:nvPr>
            <p:ph type="body" sz="quarter" idx="19"/>
          </p:nvPr>
        </p:nvSpPr>
        <p:spPr>
          <a:xfrm>
            <a:off x="9972876" y="4407108"/>
            <a:ext cx="1852891" cy="1085391"/>
          </a:xfrm>
        </p:spPr>
        <p:txBody>
          <a:bodyPr>
            <a:normAutofit fontScale="85000" lnSpcReduction="10000"/>
          </a:bodyPr>
          <a:lstStyle/>
          <a:p>
            <a:r>
              <a:rPr dirty="0"/>
              <a:t>But production changed since you branched...</a:t>
            </a:r>
          </a:p>
        </p:txBody>
      </p:sp>
    </p:spTree>
    <p:extLst>
      <p:ext uri="{BB962C8B-B14F-4D97-AF65-F5344CB8AC3E}">
        <p14:creationId xmlns:p14="http://schemas.microsoft.com/office/powerpoint/2010/main" val="3093429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You resolved merge conflicts in the prod branch</a:t>
            </a:r>
          </a:p>
          <a:p>
            <a:r>
              <a:t>The code you're deploying is NOT what QA tested</a:t>
            </a:r>
          </a:p>
          <a:p>
            <a:r>
              <a:t>You're betting everything on that merge going perfectly</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You Resolve the Conflicts and Deploy</a:t>
            </a:r>
          </a:p>
        </p:txBody>
      </p:sp>
    </p:spTree>
    <p:extLst>
      <p:ext uri="{BB962C8B-B14F-4D97-AF65-F5344CB8AC3E}">
        <p14:creationId xmlns:p14="http://schemas.microsoft.com/office/powerpoint/2010/main" val="2294743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IT'S NOT FINE.</a:t>
            </a:r>
          </a:p>
        </p:txBody>
      </p:sp>
    </p:spTree>
    <p:extLst>
      <p:ext uri="{BB962C8B-B14F-4D97-AF65-F5344CB8AC3E}">
        <p14:creationId xmlns:p14="http://schemas.microsoft.com/office/powerpoint/2010/main" val="637125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QA is testing Feature A in the QA branch</a:t>
            </a:r>
          </a:p>
          <a:p>
            <a:r>
              <a:t>Developer merges Feature B into the QA branch</a:t>
            </a:r>
          </a:p>
          <a:p>
            <a:r>
              <a:t>QA now has to start over</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QA Branch Collision Problem</a:t>
            </a:r>
          </a:p>
        </p:txBody>
      </p:sp>
    </p:spTree>
    <p:extLst>
      <p:ext uri="{BB962C8B-B14F-4D97-AF65-F5344CB8AC3E}">
        <p14:creationId xmlns:p14="http://schemas.microsoft.com/office/powerpoint/2010/main" val="2294743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F821-5211-AECE-2E07-DFCA1837ED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5E37144-422D-5BE9-F229-CEDB0EB31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71" y="967902"/>
            <a:ext cx="3913199" cy="4922196"/>
          </a:xfrm>
          <a:prstGeom prst="rect">
            <a:avLst/>
          </a:prstGeom>
        </p:spPr>
      </p:pic>
      <p:sp>
        <p:nvSpPr>
          <p:cNvPr id="7" name="TextBox 6">
            <a:extLst>
              <a:ext uri="{FF2B5EF4-FFF2-40B4-BE49-F238E27FC236}">
                <a16:creationId xmlns:a16="http://schemas.microsoft.com/office/drawing/2014/main" id="{BFC493B4-31AB-F1B5-F7AF-BDAD090FB308}"/>
              </a:ext>
            </a:extLst>
          </p:cNvPr>
          <p:cNvSpPr txBox="1"/>
          <p:nvPr/>
        </p:nvSpPr>
        <p:spPr>
          <a:xfrm>
            <a:off x="6488348" y="2274838"/>
            <a:ext cx="4990289" cy="2308324"/>
          </a:xfrm>
          <a:prstGeom prst="rect">
            <a:avLst/>
          </a:prstGeom>
          <a:noFill/>
        </p:spPr>
        <p:txBody>
          <a:bodyPr wrap="square" rtlCol="0">
            <a:spAutoFit/>
          </a:bodyPr>
          <a:lstStyle/>
          <a:p>
            <a:r>
              <a:rPr lang="en-US" sz="4800" b="1" dirty="0"/>
              <a:t>Best Practice:</a:t>
            </a:r>
            <a:br>
              <a:rPr lang="en-US" sz="4800" dirty="0"/>
            </a:br>
            <a:r>
              <a:rPr lang="en-US" sz="4800" dirty="0"/>
              <a:t>Build Once. Deploy Many.</a:t>
            </a:r>
          </a:p>
        </p:txBody>
      </p:sp>
    </p:spTree>
    <p:extLst>
      <p:ext uri="{BB962C8B-B14F-4D97-AF65-F5344CB8AC3E}">
        <p14:creationId xmlns:p14="http://schemas.microsoft.com/office/powerpoint/2010/main" val="2872676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Environment Branches vs. Deployment Pipelines</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Branch-Per-Environment</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Merge to QA branch, build, deploy</a:t>
            </a:r>
          </a:p>
          <a:p>
            <a:r>
              <a:t>Different builds for each environment</a:t>
            </a:r>
          </a:p>
          <a:p>
            <a:r>
              <a:t>Deploy what you DIDN'T test</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Deployment Pipeline</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Build once from main, promote through stages</a:t>
            </a:r>
          </a:p>
          <a:p>
            <a:r>
              <a:t>Same bits everywhere, only config changes</a:t>
            </a:r>
          </a:p>
          <a:p>
            <a:r>
              <a:t>Deploy exactly what you tested</a:t>
            </a:r>
          </a:p>
        </p:txBody>
      </p:sp>
    </p:spTree>
    <p:extLst>
      <p:ext uri="{BB962C8B-B14F-4D97-AF65-F5344CB8AC3E}">
        <p14:creationId xmlns:p14="http://schemas.microsoft.com/office/powerpoint/2010/main" val="2216349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What If Deploy and Release Were Two Different Things?</a:t>
            </a:r>
          </a:p>
        </p:txBody>
      </p:sp>
    </p:spTree>
    <p:extLst>
      <p:ext uri="{BB962C8B-B14F-4D97-AF65-F5344CB8AC3E}">
        <p14:creationId xmlns:p14="http://schemas.microsoft.com/office/powerpoint/2010/main" val="63712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What branches actually are (and aren't)</a:t>
            </a:r>
          </a:p>
          <a:p>
            <a:r>
              <a:t>The strategies everyone claims to follow</a:t>
            </a:r>
          </a:p>
          <a:p>
            <a:r>
              <a:t>When branching problems are really people problems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What We're Covering</a:t>
            </a:r>
          </a:p>
        </p:txBody>
      </p:sp>
    </p:spTree>
    <p:extLst>
      <p:ext uri="{BB962C8B-B14F-4D97-AF65-F5344CB8AC3E}">
        <p14:creationId xmlns:p14="http://schemas.microsoft.com/office/powerpoint/2010/main" val="2294743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CAA1D7A-5E31-C6E2-2B47-5E27BE8DB2F0}"/>
              </a:ext>
            </a:extLst>
          </p:cNvPr>
          <p:cNvSpPr>
            <a:spLocks noGrp="1"/>
          </p:cNvSpPr>
          <p:nvPr>
            <p:ph type="title"/>
          </p:nvPr>
        </p:nvSpPr>
        <p:spPr/>
        <p:txBody>
          <a:bodyPr>
            <a:normAutofit fontScale="90000"/>
          </a:bodyPr>
          <a:lstStyle/>
          <a:p>
            <a:r>
              <a:t>Feature Flags</a:t>
            </a:r>
          </a:p>
        </p:txBody>
      </p:sp>
      <p:sp>
        <p:nvSpPr>
          <p:cNvPr id="3" name="Content">
            <a:extLst>
              <a:ext uri="{FF2B5EF4-FFF2-40B4-BE49-F238E27FC236}">
                <a16:creationId xmlns:a16="http://schemas.microsoft.com/office/drawing/2014/main" id="{DE499D44-DA56-6329-F193-1FF6646134DB}"/>
              </a:ext>
            </a:extLst>
          </p:cNvPr>
          <p:cNvSpPr>
            <a:spLocks noGrp="1"/>
          </p:cNvSpPr>
          <p:nvPr>
            <p:ph sz="quarter" idx="10"/>
          </p:nvPr>
        </p:nvSpPr>
        <p:spPr/>
        <p:txBody>
          <a:bodyPr/>
          <a:lstStyle/>
          <a:p>
            <a:r>
              <a:t>Deploy code without turning it on</a:t>
            </a:r>
          </a:p>
          <a:p>
            <a:r>
              <a:t>Deployment and enablement are separate</a:t>
            </a:r>
          </a:p>
          <a:p>
            <a:r>
              <a:t>Vastly decreases branching pressure</a:t>
            </a:r>
          </a:p>
        </p:txBody>
      </p:sp>
      <p:sp>
        <p:nvSpPr>
          <p:cNvPr id="6" name="Definition">
            <a:extLst>
              <a:ext uri="{FF2B5EF4-FFF2-40B4-BE49-F238E27FC236}">
                <a16:creationId xmlns:a16="http://schemas.microsoft.com/office/drawing/2014/main" id="{D21F624F-C04B-1988-2304-53AB52117CE6}"/>
              </a:ext>
            </a:extLst>
          </p:cNvPr>
          <p:cNvSpPr>
            <a:spLocks noGrp="1"/>
          </p:cNvSpPr>
          <p:nvPr>
            <p:ph type="body" sz="quarter" idx="11"/>
          </p:nvPr>
        </p:nvSpPr>
        <p:spPr/>
        <p:txBody>
          <a:bodyPr/>
          <a:lstStyle/>
          <a:p>
            <a:r>
              <a:t>A configuration switch that enables or disables a feature at runtime</a:t>
            </a:r>
          </a:p>
        </p:txBody>
      </p:sp>
    </p:spTree>
    <p:extLst>
      <p:ext uri="{BB962C8B-B14F-4D97-AF65-F5344CB8AC3E}">
        <p14:creationId xmlns:p14="http://schemas.microsoft.com/office/powerpoint/2010/main" val="2985217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3C5D10-23B4-7187-E384-5DAD671B0AAD}"/>
              </a:ext>
            </a:extLst>
          </p:cNvPr>
          <p:cNvSpPr>
            <a:spLocks noGrp="1"/>
          </p:cNvSpPr>
          <p:nvPr>
            <p:ph type="title"/>
          </p:nvPr>
        </p:nvSpPr>
        <p:spPr/>
        <p:txBody>
          <a:bodyPr/>
          <a:lstStyle/>
          <a:p>
            <a:r>
              <a:t>Feature Flags in C#</a:t>
            </a:r>
          </a:p>
        </p:txBody>
      </p:sp>
      <p:pic>
        <p:nvPicPr>
          <p:cNvPr id="5" name="Diagram1">
            <a:extLst>
              <a:ext uri="{FF2B5EF4-FFF2-40B4-BE49-F238E27FC236}">
                <a16:creationId xmlns:a16="http://schemas.microsoft.com/office/drawing/2014/main" id="{A865A00F-5F47-C06D-3AA9-B0053D06D13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8138" y="1248478"/>
            <a:ext cx="11476037" cy="4924607"/>
          </a:xfrm>
          <a:prstGeom prst="rect">
            <a:avLst/>
          </a:prstGeom>
          <a:solidFill>
            <a:srgbClr val="5B9BD5">
              <a:lumMod val="20000"/>
              <a:lumOff val="80000"/>
            </a:srgbClr>
          </a:solidFill>
          <a:ln>
            <a:solidFill>
              <a:srgbClr val="44546A"/>
            </a:solidFill>
          </a:ln>
        </p:spPr>
      </p:pic>
      <p:pic>
        <p:nvPicPr>
          <p:cNvPr id="6" name="Diagram2">
            <a:extLst>
              <a:ext uri="{FF2B5EF4-FFF2-40B4-BE49-F238E27FC236}">
                <a16:creationId xmlns:a16="http://schemas.microsoft.com/office/drawing/2014/main" id="{28AE2557-3E6C-3EAA-4EAD-96515E956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81" y="1248478"/>
            <a:ext cx="11476037" cy="4924607"/>
          </a:xfrm>
          <a:prstGeom prst="rect">
            <a:avLst/>
          </a:prstGeom>
          <a:solidFill>
            <a:srgbClr val="5B9BD5">
              <a:lumMod val="20000"/>
              <a:lumOff val="80000"/>
            </a:srgbClr>
          </a:solidFill>
          <a:ln>
            <a:solidFill>
              <a:srgbClr val="44546A"/>
            </a:solidFill>
          </a:ln>
        </p:spPr>
      </p:pic>
      <p:pic>
        <p:nvPicPr>
          <p:cNvPr id="7" name="Diagram3">
            <a:extLst>
              <a:ext uri="{FF2B5EF4-FFF2-40B4-BE49-F238E27FC236}">
                <a16:creationId xmlns:a16="http://schemas.microsoft.com/office/drawing/2014/main" id="{00B5EFDB-05F1-3D57-D326-A5DDF570C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83" y="1248478"/>
            <a:ext cx="11476037" cy="4924607"/>
          </a:xfrm>
          <a:prstGeom prst="rect">
            <a:avLst/>
          </a:prstGeom>
          <a:solidFill>
            <a:srgbClr val="5B9BD5">
              <a:lumMod val="20000"/>
              <a:lumOff val="80000"/>
            </a:srgbClr>
          </a:solidFill>
          <a:ln>
            <a:solidFill>
              <a:srgbClr val="44546A"/>
            </a:solidFill>
          </a:ln>
        </p:spPr>
      </p:pic>
      <p:pic>
        <p:nvPicPr>
          <p:cNvPr id="8" name="Diagram4">
            <a:extLst>
              <a:ext uri="{FF2B5EF4-FFF2-40B4-BE49-F238E27FC236}">
                <a16:creationId xmlns:a16="http://schemas.microsoft.com/office/drawing/2014/main" id="{F81E6105-2816-1F99-8841-CB97EEBF9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04" y="1248478"/>
            <a:ext cx="11476037" cy="4924607"/>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6056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6AE2-4F0B-25B9-EB40-8A0AD17E872A}"/>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84A47A1D-839D-6A21-1385-18B03A2F5FB0}"/>
              </a:ext>
            </a:extLst>
          </p:cNvPr>
          <p:cNvSpPr>
            <a:spLocks noGrp="1"/>
          </p:cNvSpPr>
          <p:nvPr>
            <p:ph type="title"/>
          </p:nvPr>
        </p:nvSpPr>
        <p:spPr/>
        <p:txBody>
          <a:bodyPr/>
          <a:lstStyle/>
          <a:p>
            <a:r>
              <a:t>Feature Flags: Trade-Offs</a:t>
            </a:r>
          </a:p>
        </p:txBody>
      </p:sp>
      <p:sp>
        <p:nvSpPr>
          <p:cNvPr id="3" name="Topic1Title">
            <a:extLst>
              <a:ext uri="{FF2B5EF4-FFF2-40B4-BE49-F238E27FC236}">
                <a16:creationId xmlns:a16="http://schemas.microsoft.com/office/drawing/2014/main" id="{E7548153-18C0-7B5E-DE3D-23D02EA59DBA}"/>
              </a:ext>
            </a:extLst>
          </p:cNvPr>
          <p:cNvSpPr>
            <a:spLocks noGrp="1"/>
          </p:cNvSpPr>
          <p:nvPr>
            <p:ph type="body" idx="1"/>
          </p:nvPr>
        </p:nvSpPr>
        <p:spPr/>
        <p:txBody>
          <a:bodyPr/>
          <a:lstStyle/>
          <a:p>
            <a:r>
              <a:rPr lang="en-US" dirty="0"/>
              <a:t>Pros</a:t>
            </a:r>
          </a:p>
        </p:txBody>
      </p:sp>
      <p:sp>
        <p:nvSpPr>
          <p:cNvPr id="4" name="Topic1Content">
            <a:extLst>
              <a:ext uri="{FF2B5EF4-FFF2-40B4-BE49-F238E27FC236}">
                <a16:creationId xmlns:a16="http://schemas.microsoft.com/office/drawing/2014/main" id="{C84FD1DE-CFE0-FDB2-FF50-16CD7CE9F556}"/>
              </a:ext>
            </a:extLst>
          </p:cNvPr>
          <p:cNvSpPr>
            <a:spLocks noGrp="1"/>
          </p:cNvSpPr>
          <p:nvPr>
            <p:ph sz="half" idx="2"/>
          </p:nvPr>
        </p:nvSpPr>
        <p:spPr/>
        <p:txBody>
          <a:bodyPr/>
          <a:lstStyle/>
          <a:p>
            <a:r>
              <a:t>Deploy without releasing</a:t>
            </a:r>
          </a:p>
          <a:p>
            <a:r>
              <a:t>Easy rollback: just flip the switch</a:t>
            </a:r>
          </a:p>
          <a:p>
            <a:r>
              <a:t>A/B testing and gradual rollout</a:t>
            </a:r>
          </a:p>
        </p:txBody>
      </p:sp>
      <p:sp>
        <p:nvSpPr>
          <p:cNvPr id="5" name="Topic2Title">
            <a:extLst>
              <a:ext uri="{FF2B5EF4-FFF2-40B4-BE49-F238E27FC236}">
                <a16:creationId xmlns:a16="http://schemas.microsoft.com/office/drawing/2014/main" id="{BA299280-0677-7540-1D95-B146E505C0BD}"/>
              </a:ext>
            </a:extLst>
          </p:cNvPr>
          <p:cNvSpPr>
            <a:spLocks noGrp="1"/>
          </p:cNvSpPr>
          <p:nvPr>
            <p:ph type="body" sz="quarter" idx="3"/>
          </p:nvPr>
        </p:nvSpPr>
        <p:spPr/>
        <p:txBody>
          <a:bodyPr/>
          <a:lstStyle/>
          <a:p>
            <a:r>
              <a:rPr lang="en-US" dirty="0"/>
              <a:t>Cons</a:t>
            </a:r>
          </a:p>
        </p:txBody>
      </p:sp>
      <p:sp>
        <p:nvSpPr>
          <p:cNvPr id="6" name="Topic2Content">
            <a:extLst>
              <a:ext uri="{FF2B5EF4-FFF2-40B4-BE49-F238E27FC236}">
                <a16:creationId xmlns:a16="http://schemas.microsoft.com/office/drawing/2014/main" id="{2B7834B8-FC43-C48E-1B5C-E46444180423}"/>
              </a:ext>
            </a:extLst>
          </p:cNvPr>
          <p:cNvSpPr>
            <a:spLocks noGrp="1"/>
          </p:cNvSpPr>
          <p:nvPr>
            <p:ph sz="quarter" idx="4"/>
          </p:nvPr>
        </p:nvSpPr>
        <p:spPr/>
        <p:txBody>
          <a:bodyPr/>
          <a:lstStyle/>
          <a:p>
            <a:r>
              <a:t>Two versions of code side by side</a:t>
            </a:r>
          </a:p>
          <a:p>
            <a:r>
              <a:t>Feature flags ARE technical debt</a:t>
            </a:r>
          </a:p>
          <a:p>
            <a:r>
              <a:t>Moral hazard: 'we'll just turn it off'</a:t>
            </a:r>
          </a:p>
        </p:txBody>
      </p:sp>
    </p:spTree>
    <p:extLst>
      <p:ext uri="{BB962C8B-B14F-4D97-AF65-F5344CB8AC3E}">
        <p14:creationId xmlns:p14="http://schemas.microsoft.com/office/powerpoint/2010/main" val="321719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5750859" y="5896535"/>
            <a:ext cx="6441141" cy="961464"/>
          </a:xfrm>
        </p:spPr>
        <p:txBody>
          <a:bodyPr>
            <a:noAutofit/>
          </a:bodyPr>
          <a:lstStyle/>
          <a:p>
            <a:pPr algn="l"/>
            <a:r>
              <a:rPr sz="3200" dirty="0"/>
              <a:t>Don't Ship Garbage Just Because You Have a Safety Net.</a:t>
            </a:r>
          </a:p>
        </p:txBody>
      </p:sp>
    </p:spTree>
    <p:extLst>
      <p:ext uri="{BB962C8B-B14F-4D97-AF65-F5344CB8AC3E}">
        <p14:creationId xmlns:p14="http://schemas.microsoft.com/office/powerpoint/2010/main" val="637125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Under 400 lines, one logical change</a:t>
            </a:r>
          </a:p>
          <a:p>
            <a:r>
              <a:t>Easier to review, faster feedback</a:t>
            </a:r>
          </a:p>
          <a:p>
            <a:r>
              <a:t>Smaller merge conflicts when they happen</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Small PRs Win</a:t>
            </a:r>
          </a:p>
        </p:txBody>
      </p:sp>
    </p:spTree>
    <p:extLst>
      <p:ext uri="{BB962C8B-B14F-4D97-AF65-F5344CB8AC3E}">
        <p14:creationId xmlns:p14="http://schemas.microsoft.com/office/powerpoint/2010/main" val="2294743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E66FF52-D040-7E15-6CE4-7FDDC811C915}"/>
              </a:ext>
            </a:extLst>
          </p:cNvPr>
          <p:cNvSpPr>
            <a:spLocks noGrp="1"/>
          </p:cNvSpPr>
          <p:nvPr>
            <p:ph type="title"/>
          </p:nvPr>
        </p:nvSpPr>
        <p:spPr/>
        <p:txBody>
          <a:bodyPr/>
          <a:lstStyle/>
          <a:p>
            <a:r>
              <a:t>Four PR Anti-Patterns</a:t>
            </a:r>
          </a:p>
        </p:txBody>
      </p:sp>
      <p:sp>
        <p:nvSpPr>
          <p:cNvPr id="10" name="Item 1 Label">
            <a:extLst>
              <a:ext uri="{FF2B5EF4-FFF2-40B4-BE49-F238E27FC236}">
                <a16:creationId xmlns:a16="http://schemas.microsoft.com/office/drawing/2014/main" id="{A7613C78-599F-93B2-318A-8621ED883040}"/>
              </a:ext>
            </a:extLst>
          </p:cNvPr>
          <p:cNvSpPr>
            <a:spLocks noGrp="1"/>
          </p:cNvSpPr>
          <p:nvPr>
            <p:ph type="body" sz="quarter" idx="10"/>
          </p:nvPr>
        </p:nvSpPr>
        <p:spPr/>
        <p:txBody>
          <a:bodyPr/>
          <a:lstStyle/>
          <a:p>
            <a:r>
              <a:t>The Rubber Stamp</a:t>
            </a:r>
          </a:p>
        </p:txBody>
      </p:sp>
      <p:sp>
        <p:nvSpPr>
          <p:cNvPr id="11" name="Item 1 Description">
            <a:extLst>
              <a:ext uri="{FF2B5EF4-FFF2-40B4-BE49-F238E27FC236}">
                <a16:creationId xmlns:a16="http://schemas.microsoft.com/office/drawing/2014/main" id="{DDAB561E-8F0E-E475-4C35-5241A13E43D5}"/>
              </a:ext>
            </a:extLst>
          </p:cNvPr>
          <p:cNvSpPr>
            <a:spLocks noGrp="1"/>
          </p:cNvSpPr>
          <p:nvPr>
            <p:ph type="body" sz="quarter" idx="11"/>
          </p:nvPr>
        </p:nvSpPr>
        <p:spPr/>
        <p:txBody>
          <a:bodyPr/>
          <a:lstStyle/>
          <a:p>
            <a:r>
              <a:rPr lang="en-US" dirty="0"/>
              <a:t>Review Theater</a:t>
            </a:r>
            <a:endParaRPr dirty="0"/>
          </a:p>
        </p:txBody>
      </p:sp>
      <p:sp>
        <p:nvSpPr>
          <p:cNvPr id="12" name="Item 2 Label">
            <a:extLst>
              <a:ext uri="{FF2B5EF4-FFF2-40B4-BE49-F238E27FC236}">
                <a16:creationId xmlns:a16="http://schemas.microsoft.com/office/drawing/2014/main" id="{8935271D-4670-99CD-6857-0BE012FD30BD}"/>
              </a:ext>
            </a:extLst>
          </p:cNvPr>
          <p:cNvSpPr>
            <a:spLocks noGrp="1"/>
          </p:cNvSpPr>
          <p:nvPr>
            <p:ph type="body" sz="quarter" idx="12"/>
          </p:nvPr>
        </p:nvSpPr>
        <p:spPr/>
        <p:txBody>
          <a:bodyPr/>
          <a:lstStyle/>
          <a:p>
            <a:r>
              <a:t>The Gatekeeper</a:t>
            </a:r>
          </a:p>
        </p:txBody>
      </p:sp>
      <p:sp>
        <p:nvSpPr>
          <p:cNvPr id="13" name="Item 2 Description">
            <a:extLst>
              <a:ext uri="{FF2B5EF4-FFF2-40B4-BE49-F238E27FC236}">
                <a16:creationId xmlns:a16="http://schemas.microsoft.com/office/drawing/2014/main" id="{8DFC0B5D-6CDB-7275-8795-A13305D9CF62}"/>
              </a:ext>
            </a:extLst>
          </p:cNvPr>
          <p:cNvSpPr>
            <a:spLocks noGrp="1"/>
          </p:cNvSpPr>
          <p:nvPr>
            <p:ph type="body" sz="quarter" idx="13"/>
          </p:nvPr>
        </p:nvSpPr>
        <p:spPr/>
        <p:txBody>
          <a:bodyPr/>
          <a:lstStyle/>
          <a:p>
            <a:r>
              <a:rPr lang="en-US" dirty="0"/>
              <a:t>Bottleneck</a:t>
            </a:r>
            <a:endParaRPr dirty="0"/>
          </a:p>
        </p:txBody>
      </p:sp>
      <p:sp>
        <p:nvSpPr>
          <p:cNvPr id="14" name="Item 3 Label">
            <a:extLst>
              <a:ext uri="{FF2B5EF4-FFF2-40B4-BE49-F238E27FC236}">
                <a16:creationId xmlns:a16="http://schemas.microsoft.com/office/drawing/2014/main" id="{7BE162FA-C964-2D53-0354-41BF5615822C}"/>
              </a:ext>
            </a:extLst>
          </p:cNvPr>
          <p:cNvSpPr>
            <a:spLocks noGrp="1"/>
          </p:cNvSpPr>
          <p:nvPr>
            <p:ph type="body" sz="quarter" idx="14"/>
          </p:nvPr>
        </p:nvSpPr>
        <p:spPr/>
        <p:txBody>
          <a:bodyPr/>
          <a:lstStyle/>
          <a:p>
            <a:r>
              <a:t>The Perfectionist</a:t>
            </a:r>
          </a:p>
        </p:txBody>
      </p:sp>
      <p:sp>
        <p:nvSpPr>
          <p:cNvPr id="15" name="Item 3 Description">
            <a:extLst>
              <a:ext uri="{FF2B5EF4-FFF2-40B4-BE49-F238E27FC236}">
                <a16:creationId xmlns:a16="http://schemas.microsoft.com/office/drawing/2014/main" id="{4AE27EBC-7296-AF0E-0703-5DBF891AF7A1}"/>
              </a:ext>
            </a:extLst>
          </p:cNvPr>
          <p:cNvSpPr>
            <a:spLocks noGrp="1"/>
          </p:cNvSpPr>
          <p:nvPr>
            <p:ph type="body" sz="quarter" idx="15"/>
          </p:nvPr>
        </p:nvSpPr>
        <p:spPr/>
        <p:txBody>
          <a:bodyPr/>
          <a:lstStyle/>
          <a:p>
            <a:r>
              <a:rPr lang="en-US" dirty="0"/>
              <a:t>Control Freak</a:t>
            </a:r>
            <a:endParaRPr dirty="0"/>
          </a:p>
        </p:txBody>
      </p:sp>
      <p:sp>
        <p:nvSpPr>
          <p:cNvPr id="16" name="Item 4 Label">
            <a:extLst>
              <a:ext uri="{FF2B5EF4-FFF2-40B4-BE49-F238E27FC236}">
                <a16:creationId xmlns:a16="http://schemas.microsoft.com/office/drawing/2014/main" id="{9600EEB5-5725-3236-9A54-E19344A6B106}"/>
              </a:ext>
            </a:extLst>
          </p:cNvPr>
          <p:cNvSpPr>
            <a:spLocks noGrp="1"/>
          </p:cNvSpPr>
          <p:nvPr>
            <p:ph type="body" sz="quarter" idx="16"/>
          </p:nvPr>
        </p:nvSpPr>
        <p:spPr/>
        <p:txBody>
          <a:bodyPr/>
          <a:lstStyle/>
          <a:p>
            <a:r>
              <a:t>The Ghost</a:t>
            </a:r>
          </a:p>
        </p:txBody>
      </p:sp>
      <p:sp>
        <p:nvSpPr>
          <p:cNvPr id="17" name="Item 4 Description">
            <a:extLst>
              <a:ext uri="{FF2B5EF4-FFF2-40B4-BE49-F238E27FC236}">
                <a16:creationId xmlns:a16="http://schemas.microsoft.com/office/drawing/2014/main" id="{10A369F9-F343-7A7E-A63A-804C289EF4BE}"/>
              </a:ext>
            </a:extLst>
          </p:cNvPr>
          <p:cNvSpPr>
            <a:spLocks noGrp="1"/>
          </p:cNvSpPr>
          <p:nvPr>
            <p:ph type="body" sz="quarter" idx="17"/>
          </p:nvPr>
        </p:nvSpPr>
        <p:spPr/>
        <p:txBody>
          <a:bodyPr/>
          <a:lstStyle/>
          <a:p>
            <a:r>
              <a:rPr lang="en-US" dirty="0"/>
              <a:t>Never happens.</a:t>
            </a:r>
            <a:endParaRPr dirty="0"/>
          </a:p>
        </p:txBody>
      </p:sp>
    </p:spTree>
    <p:extLst>
      <p:ext uri="{BB962C8B-B14F-4D97-AF65-F5344CB8AC3E}">
        <p14:creationId xmlns:p14="http://schemas.microsoft.com/office/powerpoint/2010/main" val="3448313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DEMO: Branch Protection in GitHub</a:t>
            </a:r>
          </a:p>
        </p:txBody>
      </p:sp>
    </p:spTree>
    <p:extLst>
      <p:ext uri="{BB962C8B-B14F-4D97-AF65-F5344CB8AC3E}">
        <p14:creationId xmlns:p14="http://schemas.microsoft.com/office/powerpoint/2010/main" val="2294743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sym typeface="Wingdings" pitchFamily="2" charset="2"/>
              </a:rPr>
              <a:t> </a:t>
            </a:r>
            <a:r>
              <a:rPr lang="en-US" dirty="0"/>
              <a:t>Rules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rPr dirty="0"/>
              <a:t>Encode Your Strategy, </a:t>
            </a:r>
            <a:br>
              <a:rPr lang="en-US" dirty="0"/>
            </a:br>
            <a:r>
              <a:rPr dirty="0"/>
              <a:t>Don't Just Document It.</a:t>
            </a:r>
          </a:p>
        </p:txBody>
      </p:sp>
    </p:spTree>
    <p:extLst>
      <p:ext uri="{BB962C8B-B14F-4D97-AF65-F5344CB8AC3E}">
        <p14:creationId xmlns:p14="http://schemas.microsoft.com/office/powerpoint/2010/main" val="2294743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7095D3-E79F-734F-40EE-D9206C0ECFE3}"/>
              </a:ext>
            </a:extLst>
          </p:cNvPr>
          <p:cNvSpPr>
            <a:spLocks noGrp="1"/>
          </p:cNvSpPr>
          <p:nvPr>
            <p:ph type="body" sz="quarter" idx="12"/>
          </p:nvPr>
        </p:nvSpPr>
        <p:spPr/>
        <p:txBody>
          <a:bodyPr/>
          <a:lstStyle/>
          <a:p>
            <a:r>
              <a:rPr lang="en-US" dirty="0"/>
              <a:t>GitHub</a:t>
            </a:r>
          </a:p>
          <a:p>
            <a:pPr lvl="1"/>
            <a:r>
              <a:rPr lang="en-US" dirty="0">
                <a:sym typeface="Wingdings" pitchFamily="2" charset="2"/>
              </a:rPr>
              <a:t>Repo  </a:t>
            </a:r>
          </a:p>
          <a:p>
            <a:pPr lvl="1"/>
            <a:r>
              <a:rPr lang="en-US" dirty="0">
                <a:sym typeface="Wingdings" pitchFamily="2" charset="2"/>
              </a:rPr>
              <a:t>Settings  </a:t>
            </a:r>
          </a:p>
          <a:p>
            <a:pPr lvl="1"/>
            <a:r>
              <a:rPr lang="en-US" dirty="0">
                <a:sym typeface="Wingdings" pitchFamily="2" charset="2"/>
              </a:rPr>
              <a:t>Code and automation </a:t>
            </a:r>
          </a:p>
          <a:p>
            <a:pPr lvl="1"/>
            <a:r>
              <a:rPr lang="en-US" dirty="0">
                <a:sym typeface="Wingdings" pitchFamily="2" charset="2"/>
              </a:rPr>
              <a:t>Rules  </a:t>
            </a:r>
          </a:p>
          <a:p>
            <a:pPr lvl="1"/>
            <a:r>
              <a:rPr lang="en-US" dirty="0">
                <a:sym typeface="Wingdings" pitchFamily="2" charset="2"/>
              </a:rPr>
              <a:t>Rulesets</a:t>
            </a:r>
          </a:p>
          <a:p>
            <a:r>
              <a:rPr lang="en-US" dirty="0">
                <a:sym typeface="Wingdings" pitchFamily="2" charset="2"/>
              </a:rPr>
              <a:t>Azure DevOps</a:t>
            </a:r>
          </a:p>
          <a:p>
            <a:pPr lvl="1"/>
            <a:r>
              <a:rPr lang="en-US" dirty="0">
                <a:sym typeface="Wingdings" pitchFamily="2" charset="2"/>
              </a:rPr>
              <a:t>Team Project </a:t>
            </a:r>
          </a:p>
          <a:p>
            <a:pPr lvl="1"/>
            <a:r>
              <a:rPr lang="en-US" dirty="0">
                <a:sym typeface="Wingdings" pitchFamily="2" charset="2"/>
              </a:rPr>
              <a:t>Project Settings </a:t>
            </a:r>
          </a:p>
          <a:p>
            <a:pPr lvl="1"/>
            <a:r>
              <a:rPr lang="en-US" dirty="0">
                <a:sym typeface="Wingdings" pitchFamily="2" charset="2"/>
              </a:rPr>
              <a:t>Repositories </a:t>
            </a:r>
          </a:p>
          <a:p>
            <a:pPr lvl="1"/>
            <a:r>
              <a:rPr lang="en-US" dirty="0">
                <a:sym typeface="Wingdings" pitchFamily="2" charset="2"/>
              </a:rPr>
              <a:t>Policies </a:t>
            </a:r>
            <a:endParaRPr lang="en-US" dirty="0"/>
          </a:p>
        </p:txBody>
      </p:sp>
      <p:sp>
        <p:nvSpPr>
          <p:cNvPr id="3" name="Content Placeholder 2">
            <a:extLst>
              <a:ext uri="{FF2B5EF4-FFF2-40B4-BE49-F238E27FC236}">
                <a16:creationId xmlns:a16="http://schemas.microsoft.com/office/drawing/2014/main" id="{E9080C36-C0ED-507D-9F26-F715AD8C535E}"/>
              </a:ext>
            </a:extLst>
          </p:cNvPr>
          <p:cNvSpPr>
            <a:spLocks noGrp="1"/>
          </p:cNvSpPr>
          <p:nvPr>
            <p:ph sz="quarter" idx="14"/>
          </p:nvPr>
        </p:nvSpPr>
        <p:spPr/>
        <p:txBody>
          <a:bodyPr/>
          <a:lstStyle/>
          <a:p>
            <a:r>
              <a:rPr lang="en-US" dirty="0"/>
              <a:t>Branch Rules</a:t>
            </a:r>
          </a:p>
        </p:txBody>
      </p:sp>
    </p:spTree>
    <p:extLst>
      <p:ext uri="{BB962C8B-B14F-4D97-AF65-F5344CB8AC3E}">
        <p14:creationId xmlns:p14="http://schemas.microsoft.com/office/powerpoint/2010/main" val="4223859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9FF377-8B3E-8655-4A64-106BB7B220B5}"/>
              </a:ext>
            </a:extLst>
          </p:cNvPr>
          <p:cNvPicPr>
            <a:picLocks noChangeAspect="1"/>
          </p:cNvPicPr>
          <p:nvPr/>
        </p:nvPicPr>
        <p:blipFill>
          <a:blip r:embed="rId2"/>
          <a:srcRect b="14535"/>
          <a:stretch>
            <a:fillRect/>
          </a:stretch>
        </p:blipFill>
        <p:spPr>
          <a:xfrm>
            <a:off x="0" y="7291"/>
            <a:ext cx="12192000" cy="6850709"/>
          </a:xfrm>
          <a:prstGeom prst="rect">
            <a:avLst/>
          </a:prstGeom>
        </p:spPr>
      </p:pic>
    </p:spTree>
    <p:extLst>
      <p:ext uri="{BB962C8B-B14F-4D97-AF65-F5344CB8AC3E}">
        <p14:creationId xmlns:p14="http://schemas.microsoft.com/office/powerpoint/2010/main" val="96698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How Many Branches Does Your Team Have Right Now?</a:t>
            </a:r>
          </a:p>
        </p:txBody>
      </p:sp>
    </p:spTree>
    <p:extLst>
      <p:ext uri="{BB962C8B-B14F-4D97-AF65-F5344CB8AC3E}">
        <p14:creationId xmlns:p14="http://schemas.microsoft.com/office/powerpoint/2010/main" val="637125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2B8B-3335-39A5-7B00-3EC2A9AC1417}"/>
              </a:ext>
            </a:extLst>
          </p:cNvPr>
          <p:cNvSpPr>
            <a:spLocks noGrp="1"/>
          </p:cNvSpPr>
          <p:nvPr>
            <p:ph type="title"/>
          </p:nvPr>
        </p:nvSpPr>
        <p:spPr>
          <a:xfrm>
            <a:off x="0" y="1"/>
            <a:ext cx="6415790" cy="3657600"/>
          </a:xfrm>
        </p:spPr>
        <p:txBody>
          <a:bodyPr/>
          <a:lstStyle/>
          <a:p>
            <a:endParaRPr lang="en-US" dirty="0"/>
          </a:p>
        </p:txBody>
      </p:sp>
      <p:pic>
        <p:nvPicPr>
          <p:cNvPr id="3" name="Picture 2">
            <a:extLst>
              <a:ext uri="{FF2B5EF4-FFF2-40B4-BE49-F238E27FC236}">
                <a16:creationId xmlns:a16="http://schemas.microsoft.com/office/drawing/2014/main" id="{EF544DED-A547-A75D-E386-C0318ABD09AD}"/>
              </a:ext>
            </a:extLst>
          </p:cNvPr>
          <p:cNvPicPr>
            <a:picLocks noChangeAspect="1"/>
          </p:cNvPicPr>
          <p:nvPr/>
        </p:nvPicPr>
        <p:blipFill>
          <a:blip r:embed="rId2"/>
          <a:srcRect b="20018"/>
          <a:stretch>
            <a:fillRect/>
          </a:stretch>
        </p:blipFill>
        <p:spPr>
          <a:xfrm>
            <a:off x="-1847" y="0"/>
            <a:ext cx="12193848" cy="6858000"/>
          </a:xfrm>
          <a:prstGeom prst="rect">
            <a:avLst/>
          </a:prstGeom>
        </p:spPr>
      </p:pic>
    </p:spTree>
    <p:extLst>
      <p:ext uri="{BB962C8B-B14F-4D97-AF65-F5344CB8AC3E}">
        <p14:creationId xmlns:p14="http://schemas.microsoft.com/office/powerpoint/2010/main" val="741824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Require pull request reviews before merging</a:t>
            </a:r>
          </a:p>
          <a:p>
            <a:r>
              <a:t>Require status checks to pass</a:t>
            </a:r>
          </a:p>
          <a:p>
            <a:r>
              <a:t>Require branches to be up to date</a:t>
            </a:r>
          </a:p>
          <a:p>
            <a:r>
              <a:t>Protect against force pushes and history rewrites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Branch Protection: Encode Your Strategy</a:t>
            </a:r>
          </a:p>
        </p:txBody>
      </p:sp>
    </p:spTree>
    <p:extLst>
      <p:ext uri="{BB962C8B-B14F-4D97-AF65-F5344CB8AC3E}">
        <p14:creationId xmlns:p14="http://schemas.microsoft.com/office/powerpoint/2010/main" val="2294743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dirty="0"/>
              <a:t>Don't branch unless you have a really good reason</a:t>
            </a:r>
          </a:p>
          <a:p>
            <a:r>
              <a:rPr dirty="0"/>
              <a:t>A branch is a credit card: you WILL pay</a:t>
            </a:r>
          </a:p>
          <a:p>
            <a:r>
              <a:rPr dirty="0"/>
              <a:t>Until it's merged, it's not done</a:t>
            </a:r>
          </a:p>
          <a:p>
            <a:r>
              <a:rPr dirty="0"/>
              <a:t>Branch problems are usually people problems</a:t>
            </a:r>
          </a:p>
          <a:p>
            <a:r>
              <a:rPr dirty="0"/>
              <a:t>Can you explain your strategy in two sentences?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a:xfrm>
            <a:off x="621482" y="5216577"/>
            <a:ext cx="3773223" cy="732889"/>
          </a:xfrm>
        </p:spPr>
        <p:txBody>
          <a:bodyPr/>
          <a:lstStyle/>
          <a:p>
            <a:pPr algn="ctr"/>
            <a:r>
              <a:rPr lang="en-US" dirty="0"/>
              <a:t>The Playbook</a:t>
            </a:r>
            <a:endParaRPr dirty="0"/>
          </a:p>
        </p:txBody>
      </p:sp>
      <p:pic>
        <p:nvPicPr>
          <p:cNvPr id="2" name="Picture 1">
            <a:extLst>
              <a:ext uri="{FF2B5EF4-FFF2-40B4-BE49-F238E27FC236}">
                <a16:creationId xmlns:a16="http://schemas.microsoft.com/office/drawing/2014/main" id="{5F2F4435-0630-A0E7-724D-35A48D398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50" y="1131242"/>
            <a:ext cx="3247885" cy="4085335"/>
          </a:xfrm>
          <a:prstGeom prst="rect">
            <a:avLst/>
          </a:prstGeom>
        </p:spPr>
      </p:pic>
    </p:spTree>
    <p:extLst>
      <p:ext uri="{BB962C8B-B14F-4D97-AF65-F5344CB8AC3E}">
        <p14:creationId xmlns:p14="http://schemas.microsoft.com/office/powerpoint/2010/main" val="2294743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992C-FE03-E563-7138-BEB8E6E3AF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44F6F8-DB78-C708-7E3C-A105FAD820D8}"/>
              </a:ext>
            </a:extLst>
          </p:cNvPr>
          <p:cNvSpPr>
            <a:spLocks noGrp="1"/>
          </p:cNvSpPr>
          <p:nvPr>
            <p:ph type="title"/>
          </p:nvPr>
        </p:nvSpPr>
        <p:spPr>
          <a:xfrm>
            <a:off x="320443" y="1267993"/>
            <a:ext cx="5240907" cy="2095266"/>
          </a:xfrm>
        </p:spPr>
        <p:txBody>
          <a:bodyPr/>
          <a:lstStyle/>
          <a:p>
            <a:r>
              <a:rPr lang="en-US" dirty="0"/>
              <a:t>Branches That Don’t Suck</a:t>
            </a:r>
            <a:br>
              <a:rPr lang="en-US" dirty="0"/>
            </a:br>
            <a:r>
              <a:rPr lang="en-US" dirty="0"/>
              <a:t>YouTube Series</a:t>
            </a:r>
          </a:p>
        </p:txBody>
      </p:sp>
      <p:pic>
        <p:nvPicPr>
          <p:cNvPr id="6" name="Picture 5">
            <a:extLst>
              <a:ext uri="{FF2B5EF4-FFF2-40B4-BE49-F238E27FC236}">
                <a16:creationId xmlns:a16="http://schemas.microsoft.com/office/drawing/2014/main" id="{6CFB984B-3F7D-A6C5-4CB2-9D28C5A7CCCD}"/>
              </a:ext>
            </a:extLst>
          </p:cNvPr>
          <p:cNvPicPr>
            <a:picLocks noChangeAspect="1"/>
          </p:cNvPicPr>
          <p:nvPr/>
        </p:nvPicPr>
        <p:blipFill>
          <a:blip r:embed="rId2"/>
          <a:stretch>
            <a:fillRect/>
          </a:stretch>
        </p:blipFill>
        <p:spPr>
          <a:xfrm>
            <a:off x="4841823" y="909797"/>
            <a:ext cx="7350177" cy="4906923"/>
          </a:xfrm>
          <a:prstGeom prst="rect">
            <a:avLst/>
          </a:prstGeom>
        </p:spPr>
      </p:pic>
      <p:pic>
        <p:nvPicPr>
          <p:cNvPr id="7" name="Picture 6">
            <a:extLst>
              <a:ext uri="{FF2B5EF4-FFF2-40B4-BE49-F238E27FC236}">
                <a16:creationId xmlns:a16="http://schemas.microsoft.com/office/drawing/2014/main" id="{7472A0BE-F81C-257D-4024-D195841FA2F8}"/>
              </a:ext>
            </a:extLst>
          </p:cNvPr>
          <p:cNvPicPr>
            <a:picLocks noChangeAspect="1"/>
          </p:cNvPicPr>
          <p:nvPr/>
        </p:nvPicPr>
        <p:blipFill>
          <a:blip r:embed="rId3"/>
          <a:stretch>
            <a:fillRect/>
          </a:stretch>
        </p:blipFill>
        <p:spPr>
          <a:xfrm>
            <a:off x="1828800" y="3178557"/>
            <a:ext cx="2638163" cy="2638163"/>
          </a:xfrm>
          <a:prstGeom prst="rect">
            <a:avLst/>
          </a:prstGeom>
        </p:spPr>
      </p:pic>
    </p:spTree>
    <p:extLst>
      <p:ext uri="{BB962C8B-B14F-4D97-AF65-F5344CB8AC3E}">
        <p14:creationId xmlns:p14="http://schemas.microsoft.com/office/powerpoint/2010/main" val="1880229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Thanks.</a:t>
            </a:r>
            <a:br>
              <a:rPr lang="en-US" dirty="0"/>
            </a:br>
            <a:r>
              <a:rPr lang="en-US" sz="1800" dirty="0">
                <a:hlinkClick r:id="rId2"/>
              </a:rPr>
              <a:t>benday@benday.com</a:t>
            </a:r>
            <a:r>
              <a:rPr lang="en-US" sz="1800" dirty="0"/>
              <a:t> | </a:t>
            </a:r>
            <a:r>
              <a:rPr lang="en-US" sz="1800" dirty="0">
                <a:hlinkClick r:id="rId3"/>
              </a:rPr>
              <a:t>www.benday.com</a:t>
            </a:r>
            <a:endParaRPr lang="en-US" dirty="0"/>
          </a:p>
        </p:txBody>
      </p:sp>
      <p:pic>
        <p:nvPicPr>
          <p:cNvPr id="6" name="Picture 4" descr="bendayLogo"/>
          <p:cNvPicPr>
            <a:picLocks noChangeAspect="1" noChangeArrowheads="1"/>
          </p:cNvPicPr>
          <p:nvPr/>
        </p:nvPicPr>
        <p:blipFill>
          <a:blip r:embed="rId4"/>
          <a:srcRect/>
          <a:stretch>
            <a:fillRect/>
          </a:stretch>
        </p:blipFill>
        <p:spPr bwMode="auto">
          <a:xfrm>
            <a:off x="2814986" y="4572012"/>
            <a:ext cx="6562028" cy="1325381"/>
          </a:xfrm>
          <a:prstGeom prst="rect">
            <a:avLst/>
          </a:prstGeom>
          <a:noFill/>
          <a:ln w="9525">
            <a:noFill/>
            <a:miter lim="800000"/>
            <a:headEnd/>
            <a:tailEnd/>
          </a:ln>
        </p:spPr>
      </p:pic>
      <p:pic>
        <p:nvPicPr>
          <p:cNvPr id="3" name="Picture 2" descr="A qr code on a white background&#10;&#10;Description automatically generated">
            <a:extLst>
              <a:ext uri="{FF2B5EF4-FFF2-40B4-BE49-F238E27FC236}">
                <a16:creationId xmlns:a16="http://schemas.microsoft.com/office/drawing/2014/main" id="{5AA7F9D9-B45C-EF9A-0E99-335471705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6502" y="4823084"/>
            <a:ext cx="1828800" cy="1828800"/>
          </a:xfrm>
          <a:prstGeom prst="rect">
            <a:avLst/>
          </a:prstGeom>
          <a:ln>
            <a:solidFill>
              <a:schemeClr val="tx1"/>
            </a:solidFill>
          </a:ln>
        </p:spPr>
      </p:pic>
    </p:spTree>
    <p:extLst>
      <p:ext uri="{BB962C8B-B14F-4D97-AF65-F5344CB8AC3E}">
        <p14:creationId xmlns:p14="http://schemas.microsoft.com/office/powerpoint/2010/main" val="4224819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Quarterly Releases: The Integration Mortgage</a:t>
            </a:r>
          </a:p>
        </p:txBody>
      </p:sp>
    </p:spTree>
    <p:extLst>
      <p:ext uri="{BB962C8B-B14F-4D97-AF65-F5344CB8AC3E}">
        <p14:creationId xmlns:p14="http://schemas.microsoft.com/office/powerpoint/2010/main" val="2294743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Quarterly Release Branch Pattern</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Cut release branch from main</a:t>
            </a:r>
          </a:p>
          <a:p>
            <a:r>
              <a:t>Features on main, fixes on release</a:t>
            </a:r>
          </a:p>
          <a:p>
            <a:r>
              <a:t>Fixes flow back to main regularly</a:t>
            </a:r>
          </a:p>
          <a:p>
            <a:r>
              <a:t>Release ships, branch ends</a:t>
            </a:r>
          </a:p>
        </p:txBody>
      </p:sp>
      <p:pic>
        <p:nvPicPr>
          <p:cNvPr id="6" name="Diagram4" descr="A diagram of a system&#10;&#10;AI-generated content may be incorrect.">
            <a:extLst>
              <a:ext uri="{FF2B5EF4-FFF2-40B4-BE49-F238E27FC236}">
                <a16:creationId xmlns:a16="http://schemas.microsoft.com/office/drawing/2014/main" id="{2CE8AC44-D65B-DB3A-807F-074022B1EFA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8" name="Diagram5" descr="A diagram of a system&#10;&#10;AI-generated content may be incorrect.">
            <a:extLst>
              <a:ext uri="{FF2B5EF4-FFF2-40B4-BE49-F238E27FC236}">
                <a16:creationId xmlns:a16="http://schemas.microsoft.com/office/drawing/2014/main" id="{CBCB7BFD-35B4-DFBA-F95B-26FF0D4EE397}"/>
              </a:ext>
            </a:extLst>
          </p:cNvPr>
          <p:cNvPicPr>
            <a:picLocks noChangeAspect="1"/>
          </p:cNvPicPr>
          <p:nvPr/>
        </p:nvPicPr>
        <p:blipFill rotWithShape="1">
          <a:blip r:embed="rId3">
            <a:extLst>
              <a:ext uri="{28A0092B-C50C-407E-A947-70E740481C1C}">
                <a14:useLocalDpi xmlns:a14="http://schemas.microsoft.com/office/drawing/2010/main" val="0"/>
              </a:ext>
            </a:extLst>
          </a:blip>
          <a:srcRect l="-7153" r="-7153"/>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69696"/>
                                      </p:to>
                                    </p:animClr>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969696"/>
                                      </p:to>
                                    </p:animClr>
                                  </p:sub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Features ONLY go to main</a:t>
            </a:r>
          </a:p>
          <a:p>
            <a:r>
              <a:t>Fixes flow from release back to main</a:t>
            </a:r>
          </a:p>
          <a:p>
            <a:r>
              <a:t>Do NOT merge main into release</a:t>
            </a:r>
          </a:p>
          <a:p>
            <a:r>
              <a:t>Delete the branch when the release ships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Quarterly Release Rules</a:t>
            </a:r>
          </a:p>
        </p:txBody>
      </p:sp>
    </p:spTree>
    <p:extLst>
      <p:ext uri="{BB962C8B-B14F-4D97-AF65-F5344CB8AC3E}">
        <p14:creationId xmlns:p14="http://schemas.microsoft.com/office/powerpoint/2010/main" val="2294743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What About Multiple Versions in Production?</a:t>
            </a:r>
          </a:p>
        </p:txBody>
      </p:sp>
    </p:spTree>
    <p:extLst>
      <p:ext uri="{BB962C8B-B14F-4D97-AF65-F5344CB8AC3E}">
        <p14:creationId xmlns:p14="http://schemas.microsoft.com/office/powerpoint/2010/main" val="2294743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94F71B-B5B9-0812-5782-A2EC16AC683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7F904183-57BA-275A-B12A-7DD33B3FDA7B}"/>
              </a:ext>
            </a:extLst>
          </p:cNvPr>
          <p:cNvSpPr>
            <a:spLocks noGrp="1"/>
          </p:cNvSpPr>
          <p:nvPr>
            <p:ph type="title"/>
          </p:nvPr>
        </p:nvSpPr>
        <p:spPr/>
        <p:txBody>
          <a:bodyPr/>
          <a:lstStyle/>
          <a:p>
            <a:r>
              <a:t>Multi-Version Support Pattern</a:t>
            </a:r>
          </a:p>
        </p:txBody>
      </p:sp>
      <p:sp>
        <p:nvSpPr>
          <p:cNvPr id="4" name="Content">
            <a:extLst>
              <a:ext uri="{FF2B5EF4-FFF2-40B4-BE49-F238E27FC236}">
                <a16:creationId xmlns:a16="http://schemas.microsoft.com/office/drawing/2014/main" id="{31A51A98-5041-1882-91A3-1FB5D62B0FFF}"/>
              </a:ext>
            </a:extLst>
          </p:cNvPr>
          <p:cNvSpPr>
            <a:spLocks noGrp="1"/>
          </p:cNvSpPr>
          <p:nvPr>
            <p:ph type="body" sz="quarter" idx="12"/>
          </p:nvPr>
        </p:nvSpPr>
        <p:spPr/>
        <p:txBody>
          <a:bodyPr/>
          <a:lstStyle/>
          <a:p>
            <a:r>
              <a:t>One branch per supported version</a:t>
            </a:r>
          </a:p>
          <a:p>
            <a:r>
              <a:t>Fix oldest first, forward-port up</a:t>
            </a:r>
          </a:p>
        </p:txBody>
      </p:sp>
      <p:pic>
        <p:nvPicPr>
          <p:cNvPr id="2" name="Diagram3" descr="A diagram of a system&#10;&#10;AI-generated content may be incorrect.">
            <a:extLst>
              <a:ext uri="{FF2B5EF4-FFF2-40B4-BE49-F238E27FC236}">
                <a16:creationId xmlns:a16="http://schemas.microsoft.com/office/drawing/2014/main" id="{0A3C6DB0-363A-EA5A-9FE0-69A7B872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5" name="Diagram2" descr="A diagram of a system&#10;&#10;AI-generated content may be incorrect.">
            <a:extLst>
              <a:ext uri="{FF2B5EF4-FFF2-40B4-BE49-F238E27FC236}">
                <a16:creationId xmlns:a16="http://schemas.microsoft.com/office/drawing/2014/main" id="{193028CA-9788-9778-AA83-453DEC3BB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pic>
        <p:nvPicPr>
          <p:cNvPr id="7" name="Diagram1" descr="A diagram of a system&#10;&#10;AI-generated content may be incorrect.">
            <a:extLst>
              <a:ext uri="{FF2B5EF4-FFF2-40B4-BE49-F238E27FC236}">
                <a16:creationId xmlns:a16="http://schemas.microsoft.com/office/drawing/2014/main" id="{86E45884-8071-52BD-E00A-FFC51FBD8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1424781"/>
            <a:ext cx="6959600" cy="4572000"/>
          </a:xfrm>
          <a:prstGeom prst="rect">
            <a:avLst/>
          </a:prstGeom>
          <a:solidFill>
            <a:srgbClr val="5B9BD5">
              <a:lumMod val="20000"/>
              <a:lumOff val="80000"/>
            </a:srgbClr>
          </a:solidFill>
          <a:ln>
            <a:solidFill>
              <a:srgbClr val="44546A"/>
            </a:solidFill>
          </a:ln>
        </p:spPr>
      </p:pic>
    </p:spTree>
    <p:extLst>
      <p:ext uri="{BB962C8B-B14F-4D97-AF65-F5344CB8AC3E}">
        <p14:creationId xmlns:p14="http://schemas.microsoft.com/office/powerpoint/2010/main" val="3315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69696"/>
                                      </p:to>
                                    </p:animClr>
                                  </p:sub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69696"/>
                                      </p:to>
                                    </p:animClr>
                                  </p:sub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CAA1D7A-5E31-C6E2-2B47-5E27BE8DB2F0}"/>
              </a:ext>
            </a:extLst>
          </p:cNvPr>
          <p:cNvSpPr>
            <a:spLocks noGrp="1"/>
          </p:cNvSpPr>
          <p:nvPr>
            <p:ph type="title"/>
          </p:nvPr>
        </p:nvSpPr>
        <p:spPr/>
        <p:txBody>
          <a:bodyPr>
            <a:normAutofit fontScale="90000"/>
          </a:bodyPr>
          <a:lstStyle/>
          <a:p>
            <a:r>
              <a:t>What Is a Branch?</a:t>
            </a:r>
          </a:p>
        </p:txBody>
      </p:sp>
      <p:sp>
        <p:nvSpPr>
          <p:cNvPr id="3" name="Content">
            <a:extLst>
              <a:ext uri="{FF2B5EF4-FFF2-40B4-BE49-F238E27FC236}">
                <a16:creationId xmlns:a16="http://schemas.microsoft.com/office/drawing/2014/main" id="{DE499D44-DA56-6329-F193-1FF6646134DB}"/>
              </a:ext>
            </a:extLst>
          </p:cNvPr>
          <p:cNvSpPr>
            <a:spLocks noGrp="1"/>
          </p:cNvSpPr>
          <p:nvPr>
            <p:ph sz="quarter" idx="10"/>
          </p:nvPr>
        </p:nvSpPr>
        <p:spPr/>
        <p:txBody>
          <a:bodyPr/>
          <a:lstStyle/>
          <a:p>
            <a:r>
              <a:t>Source control tracks the relationship</a:t>
            </a:r>
          </a:p>
          <a:p>
            <a:r>
              <a:t>A branch lets you work in isolation</a:t>
            </a:r>
          </a:p>
          <a:p>
            <a:r>
              <a:t>For every branch, there's a merge</a:t>
            </a:r>
          </a:p>
        </p:txBody>
      </p:sp>
      <p:sp>
        <p:nvSpPr>
          <p:cNvPr id="6" name="Definition">
            <a:extLst>
              <a:ext uri="{FF2B5EF4-FFF2-40B4-BE49-F238E27FC236}">
                <a16:creationId xmlns:a16="http://schemas.microsoft.com/office/drawing/2014/main" id="{D21F624F-C04B-1988-2304-53AB52117CE6}"/>
              </a:ext>
            </a:extLst>
          </p:cNvPr>
          <p:cNvSpPr>
            <a:spLocks noGrp="1"/>
          </p:cNvSpPr>
          <p:nvPr>
            <p:ph type="body" sz="quarter" idx="11"/>
          </p:nvPr>
        </p:nvSpPr>
        <p:spPr/>
        <p:txBody>
          <a:bodyPr/>
          <a:lstStyle/>
          <a:p>
            <a:r>
              <a:t>A pointer to a commit, not a container for files</a:t>
            </a:r>
          </a:p>
        </p:txBody>
      </p:sp>
    </p:spTree>
    <p:extLst>
      <p:ext uri="{BB962C8B-B14F-4D97-AF65-F5344CB8AC3E}">
        <p14:creationId xmlns:p14="http://schemas.microsoft.com/office/powerpoint/2010/main" val="2985217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Every Supported Version Is a Tax on Everything Else.</a:t>
            </a:r>
          </a:p>
        </p:txBody>
      </p:sp>
    </p:spTree>
    <p:extLst>
      <p:ext uri="{BB962C8B-B14F-4D97-AF65-F5344CB8AC3E}">
        <p14:creationId xmlns:p14="http://schemas.microsoft.com/office/powerpoint/2010/main" val="229474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Type of automated test</a:t>
            </a:r>
          </a:p>
          <a:p>
            <a:r>
              <a:rPr lang="en-US" dirty="0"/>
              <a:t>Goal:</a:t>
            </a:r>
          </a:p>
          <a:p>
            <a:pPr lvl="1"/>
            <a:r>
              <a:rPr lang="en-US" dirty="0"/>
              <a:t>Verify the behavior of an application…</a:t>
            </a:r>
          </a:p>
          <a:p>
            <a:pPr lvl="1"/>
            <a:r>
              <a:rPr lang="en-US" dirty="0"/>
              <a:t>…without requiring human involvement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Best Practice: Don't Branch.</a:t>
            </a:r>
          </a:p>
        </p:txBody>
      </p:sp>
    </p:spTree>
    <p:extLst>
      <p:ext uri="{BB962C8B-B14F-4D97-AF65-F5344CB8AC3E}">
        <p14:creationId xmlns:p14="http://schemas.microsoft.com/office/powerpoint/2010/main" val="229474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2BF21-CA98-91DD-F221-8682E1651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671" y="967902"/>
            <a:ext cx="3913199" cy="4922196"/>
          </a:xfrm>
          <a:prstGeom prst="rect">
            <a:avLst/>
          </a:prstGeom>
        </p:spPr>
      </p:pic>
      <p:sp>
        <p:nvSpPr>
          <p:cNvPr id="7" name="TextBox 6">
            <a:extLst>
              <a:ext uri="{FF2B5EF4-FFF2-40B4-BE49-F238E27FC236}">
                <a16:creationId xmlns:a16="http://schemas.microsoft.com/office/drawing/2014/main" id="{B18A14C1-DBA1-D7B4-E51F-C6989FD31829}"/>
              </a:ext>
            </a:extLst>
          </p:cNvPr>
          <p:cNvSpPr txBox="1"/>
          <p:nvPr/>
        </p:nvSpPr>
        <p:spPr>
          <a:xfrm>
            <a:off x="6488348" y="2644170"/>
            <a:ext cx="4990289" cy="1569660"/>
          </a:xfrm>
          <a:prstGeom prst="rect">
            <a:avLst/>
          </a:prstGeom>
          <a:noFill/>
        </p:spPr>
        <p:txBody>
          <a:bodyPr wrap="square" rtlCol="0">
            <a:spAutoFit/>
          </a:bodyPr>
          <a:lstStyle/>
          <a:p>
            <a:r>
              <a:rPr lang="en-US" sz="4800" b="1" dirty="0"/>
              <a:t>Best Practice:</a:t>
            </a:r>
            <a:br>
              <a:rPr lang="en-US" sz="4800" dirty="0"/>
            </a:br>
            <a:r>
              <a:rPr lang="en-US" sz="4800" dirty="0"/>
              <a:t>Don’t Branch</a:t>
            </a:r>
          </a:p>
        </p:txBody>
      </p:sp>
    </p:spTree>
    <p:extLst>
      <p:ext uri="{BB962C8B-B14F-4D97-AF65-F5344CB8AC3E}">
        <p14:creationId xmlns:p14="http://schemas.microsoft.com/office/powerpoint/2010/main" val="22894783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day">
      <a:majorFont>
        <a:latin typeface="Acumin Pro Semibold"/>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5604</TotalTime>
  <Words>8204</Words>
  <Application>Microsoft Macintosh PowerPoint</Application>
  <PresentationFormat>Widescreen</PresentationFormat>
  <Paragraphs>794</Paragraphs>
  <Slides>70</Slides>
  <Notes>55</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ＭＳ Ｐゴシック</vt:lpstr>
      <vt:lpstr>Acumin Pro</vt:lpstr>
      <vt:lpstr>Acumin Pro Semibold</vt:lpstr>
      <vt:lpstr>Aptos</vt:lpstr>
      <vt:lpstr>Arial</vt:lpstr>
      <vt:lpstr>Calibri</vt:lpstr>
      <vt:lpstr>Courier New</vt:lpstr>
      <vt:lpstr>Gotham Medium</vt:lpstr>
      <vt:lpstr>Segoe UI</vt:lpstr>
      <vt:lpstr>Times New Roman</vt:lpstr>
      <vt:lpstr>Wingdings</vt:lpstr>
      <vt:lpstr>1_Office Theme</vt:lpstr>
      <vt:lpstr>PowerPoint Presentation</vt:lpstr>
      <vt:lpstr>Benjamin Day</vt:lpstr>
      <vt:lpstr>Smarter Strategies for Modern Dev Teams</vt:lpstr>
      <vt:lpstr>Branches That Don’t Suck YouTube Series</vt:lpstr>
      <vt:lpstr>PowerPoint Presentation</vt:lpstr>
      <vt:lpstr>How Many Branches Does Your Team Have Right Now?</vt:lpstr>
      <vt:lpstr>What Is a Branch?</vt:lpstr>
      <vt:lpstr>PowerPoint Presentation</vt:lpstr>
      <vt:lpstr>PowerPoint Presentation</vt:lpstr>
      <vt:lpstr>PowerPoint Presentation</vt:lpstr>
      <vt:lpstr>A branch is an integration credit card.</vt:lpstr>
      <vt:lpstr>PowerPoint Presentation</vt:lpstr>
      <vt:lpstr> If the Best Practice Is Don't Branch, Why Do We Branch? </vt:lpstr>
      <vt:lpstr>Four Reasons Teams Branch</vt:lpstr>
      <vt:lpstr>The Branching Strategies Everyone Talks About</vt:lpstr>
      <vt:lpstr>PowerPoint Presentation</vt:lpstr>
      <vt:lpstr>PowerPoint Presentation</vt:lpstr>
      <vt:lpstr>PowerPoint Presentation</vt:lpstr>
      <vt:lpstr>“Yeah, We Do GitHub Flow."</vt:lpstr>
      <vt:lpstr>What Teams Say vs. What Teams Do</vt:lpstr>
      <vt:lpstr>Use what makes sense for YOU.</vt:lpstr>
      <vt:lpstr>Recommendation: Sprint Branches</vt:lpstr>
      <vt:lpstr>Sprint Branches and Hotfixes</vt:lpstr>
      <vt:lpstr>What About Multiple Teams on the Same Product?</vt:lpstr>
      <vt:lpstr>PowerPoint Presentation</vt:lpstr>
      <vt:lpstr>Option 1: Teams Merge Independently</vt:lpstr>
      <vt:lpstr>Option 2: Shared Iteration Branch</vt:lpstr>
      <vt:lpstr>Which Multi-Team Model?</vt:lpstr>
      <vt:lpstr>PowerPoint Presentation</vt:lpstr>
      <vt:lpstr>PowerPoint Presentation</vt:lpstr>
      <vt:lpstr>Trunk-Based Is a Destination, Not a Starting Point</vt:lpstr>
      <vt:lpstr>PowerPoint Presentation</vt:lpstr>
      <vt:lpstr>Refresh Merges: Paying the Tax Gradually</vt:lpstr>
      <vt:lpstr>Short-Lived vs. Long-Lived Branches</vt:lpstr>
      <vt:lpstr>Merge Pain Is Proportional  to Isolation Time.</vt:lpstr>
      <vt:lpstr>When Branches Are Symptoms</vt:lpstr>
      <vt:lpstr>PowerPoint Presentation</vt:lpstr>
      <vt:lpstr>Before You Redesign  Your Branching Strategy,  Ask What Problem  You're Actually Solving.</vt:lpstr>
      <vt:lpstr>Environment-based Branching</vt:lpstr>
      <vt:lpstr>The IT'S NOT FINE Story</vt:lpstr>
      <vt:lpstr>The Environment Branch Model</vt:lpstr>
      <vt:lpstr>The Merge Disaster in Slow Motion</vt:lpstr>
      <vt:lpstr>Branch-Per-Environment: A Love Story</vt:lpstr>
      <vt:lpstr>PowerPoint Presentation</vt:lpstr>
      <vt:lpstr>IT'S NOT FINE.</vt:lpstr>
      <vt:lpstr>PowerPoint Presentation</vt:lpstr>
      <vt:lpstr>PowerPoint Presentation</vt:lpstr>
      <vt:lpstr>Environment Branches vs. Deployment Pipelines</vt:lpstr>
      <vt:lpstr>What If Deploy and Release Were Two Different Things?</vt:lpstr>
      <vt:lpstr>Feature Flags</vt:lpstr>
      <vt:lpstr>Feature Flags in C#</vt:lpstr>
      <vt:lpstr>Feature Flags: Trade-Offs</vt:lpstr>
      <vt:lpstr>Don't Ship Garbage Just Because You Have a Safety Net.</vt:lpstr>
      <vt:lpstr>PowerPoint Presentation</vt:lpstr>
      <vt:lpstr>Four PR Anti-Patterns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Branches That Don’t Suck YouTube Series</vt:lpstr>
      <vt:lpstr>Thanks. benday@benday.com | www.benday.com</vt:lpstr>
      <vt:lpstr>PowerPoint Presentation</vt:lpstr>
      <vt:lpstr>Quarterly Release Branch Pattern</vt:lpstr>
      <vt:lpstr>PowerPoint Presentation</vt:lpstr>
      <vt:lpstr>PowerPoint Presentation</vt:lpstr>
      <vt:lpstr>Multi-Version Support Pattern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Day</dc:creator>
  <cp:lastModifiedBy>Ben Day</cp:lastModifiedBy>
  <cp:revision>254</cp:revision>
  <dcterms:created xsi:type="dcterms:W3CDTF">2016-10-27T16:21:59Z</dcterms:created>
  <dcterms:modified xsi:type="dcterms:W3CDTF">2026-03-17T12:32:01Z</dcterms:modified>
</cp:coreProperties>
</file>