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7" r:id="rId1"/>
    <p:sldMasterId id="2147483843" r:id="rId2"/>
  </p:sldMasterIdLst>
  <p:notesMasterIdLst>
    <p:notesMasterId r:id="rId85"/>
  </p:notesMasterIdLst>
  <p:handoutMasterIdLst>
    <p:handoutMasterId r:id="rId86"/>
  </p:handoutMasterIdLst>
  <p:sldIdLst>
    <p:sldId id="258" r:id="rId3"/>
    <p:sldId id="527" r:id="rId4"/>
    <p:sldId id="528" r:id="rId5"/>
    <p:sldId id="529" r:id="rId6"/>
    <p:sldId id="348" r:id="rId7"/>
    <p:sldId id="535" r:id="rId8"/>
    <p:sldId id="956" r:id="rId9"/>
    <p:sldId id="957" r:id="rId10"/>
    <p:sldId id="959" r:id="rId11"/>
    <p:sldId id="343" r:id="rId12"/>
    <p:sldId id="262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264" r:id="rId31"/>
    <p:sldId id="265" r:id="rId32"/>
    <p:sldId id="266" r:id="rId33"/>
    <p:sldId id="267" r:id="rId34"/>
    <p:sldId id="268" r:id="rId35"/>
    <p:sldId id="270" r:id="rId36"/>
    <p:sldId id="524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525" r:id="rId45"/>
    <p:sldId id="526" r:id="rId46"/>
    <p:sldId id="280" r:id="rId47"/>
    <p:sldId id="281" r:id="rId48"/>
    <p:sldId id="282" r:id="rId49"/>
    <p:sldId id="283" r:id="rId50"/>
    <p:sldId id="284" r:id="rId51"/>
    <p:sldId id="350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19" r:id="rId8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3DA6C9-1800-4E9B-97BF-638228FFD365}">
          <p14:sldIdLst>
            <p14:sldId id="258"/>
            <p14:sldId id="527"/>
            <p14:sldId id="528"/>
            <p14:sldId id="529"/>
            <p14:sldId id="348"/>
            <p14:sldId id="535"/>
            <p14:sldId id="956"/>
            <p14:sldId id="957"/>
            <p14:sldId id="959"/>
            <p14:sldId id="343"/>
          </p14:sldIdLst>
        </p14:section>
        <p14:section name="Intro to scrum" id="{EB30ACDE-F6BE-49C5-8522-F96273836C27}">
          <p14:sldIdLst>
            <p14:sldId id="262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264"/>
            <p14:sldId id="265"/>
            <p14:sldId id="266"/>
            <p14:sldId id="267"/>
            <p14:sldId id="268"/>
          </p14:sldIdLst>
        </p14:section>
        <p14:section name="Scrum + Azdo" id="{BD5A35C0-2F47-4E86-9AF2-87CC2144816C}">
          <p14:sldIdLst>
            <p14:sldId id="270"/>
            <p14:sldId id="524"/>
            <p14:sldId id="271"/>
            <p14:sldId id="272"/>
            <p14:sldId id="273"/>
            <p14:sldId id="274"/>
            <p14:sldId id="275"/>
            <p14:sldId id="276"/>
            <p14:sldId id="277"/>
            <p14:sldId id="525"/>
            <p14:sldId id="526"/>
            <p14:sldId id="280"/>
            <p14:sldId id="281"/>
            <p14:sldId id="282"/>
            <p14:sldId id="283"/>
            <p14:sldId id="284"/>
            <p14:sldId id="350"/>
          </p14:sldIdLst>
        </p14:section>
        <p14:section name="Extra Slides" id="{8306A091-151A-4D29-8F33-ACF3172DB15F}">
          <p14:sldIdLst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5FF88-B916-164A-8929-DDC4D14AD31E}" v="24" dt="2023-07-19T11:11:41.037"/>
    <p1510:client id="{AE2C2C09-2845-4A6C-B5BA-3351CB8B9ACF}" v="4" dt="2023-07-19T11:09:17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87646" autoAdjust="0"/>
  </p:normalViewPr>
  <p:slideViewPr>
    <p:cSldViewPr>
      <p:cViewPr varScale="1">
        <p:scale>
          <a:sx n="174" d="100"/>
          <a:sy n="174" d="100"/>
        </p:scale>
        <p:origin x="1088" y="184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Day" userId="0d2be0ee-2f4a-49c4-b19c-7ff56a361205" providerId="ADAL" clId="{3AB5FF88-B916-164A-8929-DDC4D14AD31E}"/>
    <pc:docChg chg="modSld">
      <pc:chgData name="Ben Day" userId="0d2be0ee-2f4a-49c4-b19c-7ff56a361205" providerId="ADAL" clId="{3AB5FF88-B916-164A-8929-DDC4D14AD31E}" dt="2023-07-19T11:11:47.647" v="24" actId="14100"/>
      <pc:docMkLst>
        <pc:docMk/>
      </pc:docMkLst>
      <pc:sldChg chg="modSp mod">
        <pc:chgData name="Ben Day" userId="0d2be0ee-2f4a-49c4-b19c-7ff56a361205" providerId="ADAL" clId="{3AB5FF88-B916-164A-8929-DDC4D14AD31E}" dt="2023-07-19T11:11:47.647" v="24" actId="14100"/>
        <pc:sldMkLst>
          <pc:docMk/>
          <pc:sldMk cId="3869847633" sldId="525"/>
        </pc:sldMkLst>
        <pc:spChg chg="mod">
          <ac:chgData name="Ben Day" userId="0d2be0ee-2f4a-49c4-b19c-7ff56a361205" providerId="ADAL" clId="{3AB5FF88-B916-164A-8929-DDC4D14AD31E}" dt="2023-07-19T11:11:47.647" v="24" actId="14100"/>
          <ac:spMkLst>
            <pc:docMk/>
            <pc:sldMk cId="3869847633" sldId="525"/>
            <ac:spMk id="4" creationId="{D1E2D1F4-3E3F-4AC6-B54B-6E240DD29DB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A2799-FBF0-564B-9381-5AFFCF686919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A71A7F-422A-7943-8ED2-7188A0E94F42}">
      <dgm:prSet phldrT="[Text]"/>
      <dgm:spPr/>
      <dgm:t>
        <a:bodyPr/>
        <a:lstStyle/>
        <a:p>
          <a:r>
            <a:rPr lang="en-US" dirty="0"/>
            <a:t>Sprint Planning</a:t>
          </a:r>
        </a:p>
      </dgm:t>
    </dgm:pt>
    <dgm:pt modelId="{01EFA0EC-78A0-AD4F-B4C7-66F2B60F83A5}" type="parTrans" cxnId="{1E9158A5-342B-9B45-9D05-F073FF63B150}">
      <dgm:prSet/>
      <dgm:spPr/>
      <dgm:t>
        <a:bodyPr/>
        <a:lstStyle/>
        <a:p>
          <a:endParaRPr lang="en-US"/>
        </a:p>
      </dgm:t>
    </dgm:pt>
    <dgm:pt modelId="{8B9EA0BC-3291-0046-B3DF-6674DAEC0EEA}" type="sibTrans" cxnId="{1E9158A5-342B-9B45-9D05-F073FF63B150}">
      <dgm:prSet/>
      <dgm:spPr/>
      <dgm:t>
        <a:bodyPr/>
        <a:lstStyle/>
        <a:p>
          <a:endParaRPr lang="en-US"/>
        </a:p>
      </dgm:t>
    </dgm:pt>
    <dgm:pt modelId="{B094900C-F326-5941-9D6A-BA49618E6AF8}">
      <dgm:prSet phldrT="[Text]"/>
      <dgm:spPr/>
      <dgm:t>
        <a:bodyPr/>
        <a:lstStyle/>
        <a:p>
          <a:r>
            <a:rPr lang="en-US" dirty="0"/>
            <a:t>What done, working software are we going to deliver this Sprint?</a:t>
          </a:r>
        </a:p>
      </dgm:t>
    </dgm:pt>
    <dgm:pt modelId="{667B0972-37B4-4240-A3B0-23EB1A8ECF1D}" type="parTrans" cxnId="{092C5A51-D32F-F24B-BE94-4DAB118B28CB}">
      <dgm:prSet/>
      <dgm:spPr/>
      <dgm:t>
        <a:bodyPr/>
        <a:lstStyle/>
        <a:p>
          <a:endParaRPr lang="en-US"/>
        </a:p>
      </dgm:t>
    </dgm:pt>
    <dgm:pt modelId="{A3A74F63-ECAB-FC43-93AD-68FE9C0B92AB}" type="sibTrans" cxnId="{092C5A51-D32F-F24B-BE94-4DAB118B28CB}">
      <dgm:prSet/>
      <dgm:spPr/>
      <dgm:t>
        <a:bodyPr/>
        <a:lstStyle/>
        <a:p>
          <a:endParaRPr lang="en-US"/>
        </a:p>
      </dgm:t>
    </dgm:pt>
    <dgm:pt modelId="{B7D6AA39-4F2C-6B49-919A-D5307568D35E}">
      <dgm:prSet phldrT="[Text]"/>
      <dgm:spPr/>
      <dgm:t>
        <a:bodyPr/>
        <a:lstStyle/>
        <a:p>
          <a:r>
            <a:rPr lang="en-US" dirty="0"/>
            <a:t>How are we going to deliver it?</a:t>
          </a:r>
        </a:p>
      </dgm:t>
    </dgm:pt>
    <dgm:pt modelId="{2560C290-DC2D-744D-8FDD-2C514582D70C}" type="parTrans" cxnId="{A3343277-ADF8-D445-9B44-EB13F366381B}">
      <dgm:prSet/>
      <dgm:spPr/>
      <dgm:t>
        <a:bodyPr/>
        <a:lstStyle/>
        <a:p>
          <a:endParaRPr lang="en-US"/>
        </a:p>
      </dgm:t>
    </dgm:pt>
    <dgm:pt modelId="{D828585D-9EE8-5E44-ACE4-7EE5988FB96F}" type="sibTrans" cxnId="{A3343277-ADF8-D445-9B44-EB13F366381B}">
      <dgm:prSet/>
      <dgm:spPr/>
      <dgm:t>
        <a:bodyPr/>
        <a:lstStyle/>
        <a:p>
          <a:endParaRPr lang="en-US"/>
        </a:p>
      </dgm:t>
    </dgm:pt>
    <dgm:pt modelId="{249D2B9C-D693-6D4B-984B-2A6DBF30BB26}">
      <dgm:prSet phldrT="[Text]"/>
      <dgm:spPr/>
      <dgm:t>
        <a:bodyPr/>
        <a:lstStyle/>
        <a:p>
          <a:r>
            <a:rPr lang="en-US" dirty="0"/>
            <a:t>Daily Scrum</a:t>
          </a:r>
        </a:p>
      </dgm:t>
    </dgm:pt>
    <dgm:pt modelId="{6D174314-1BA2-E24A-B18E-0CFC867C88DC}" type="parTrans" cxnId="{C78AACE3-C2BA-7F40-B7C0-EB9F79C5C4D8}">
      <dgm:prSet/>
      <dgm:spPr/>
      <dgm:t>
        <a:bodyPr/>
        <a:lstStyle/>
        <a:p>
          <a:endParaRPr lang="en-US"/>
        </a:p>
      </dgm:t>
    </dgm:pt>
    <dgm:pt modelId="{47947337-9352-5B4F-811F-AAF2E795B80B}" type="sibTrans" cxnId="{C78AACE3-C2BA-7F40-B7C0-EB9F79C5C4D8}">
      <dgm:prSet/>
      <dgm:spPr/>
      <dgm:t>
        <a:bodyPr/>
        <a:lstStyle/>
        <a:p>
          <a:endParaRPr lang="en-US"/>
        </a:p>
      </dgm:t>
    </dgm:pt>
    <dgm:pt modelId="{393957A7-F393-EF4A-8D70-41917295DDF4}">
      <dgm:prSet phldrT="[Text]"/>
      <dgm:spPr/>
      <dgm:t>
        <a:bodyPr/>
        <a:lstStyle/>
        <a:p>
          <a:r>
            <a:rPr lang="en-US" dirty="0"/>
            <a:t>What’s our plan to get to Done?</a:t>
          </a:r>
        </a:p>
      </dgm:t>
    </dgm:pt>
    <dgm:pt modelId="{EF1C997B-61FB-E343-9BC9-A76974114E1D}" type="parTrans" cxnId="{BC6F2606-1B54-E246-927A-228C3AC1A003}">
      <dgm:prSet/>
      <dgm:spPr/>
      <dgm:t>
        <a:bodyPr/>
        <a:lstStyle/>
        <a:p>
          <a:endParaRPr lang="en-US"/>
        </a:p>
      </dgm:t>
    </dgm:pt>
    <dgm:pt modelId="{B13155A7-4F1C-F94A-9359-973131195401}" type="sibTrans" cxnId="{BC6F2606-1B54-E246-927A-228C3AC1A003}">
      <dgm:prSet/>
      <dgm:spPr/>
      <dgm:t>
        <a:bodyPr/>
        <a:lstStyle/>
        <a:p>
          <a:endParaRPr lang="en-US"/>
        </a:p>
      </dgm:t>
    </dgm:pt>
    <dgm:pt modelId="{AE5F7670-993F-3A4E-A3C2-C3331F226474}">
      <dgm:prSet phldrT="[Text]"/>
      <dgm:spPr/>
      <dgm:t>
        <a:bodyPr/>
        <a:lstStyle/>
        <a:p>
          <a:r>
            <a:rPr lang="en-US" dirty="0"/>
            <a:t>Are we on-target?</a:t>
          </a:r>
        </a:p>
      </dgm:t>
    </dgm:pt>
    <dgm:pt modelId="{53B623DD-BD48-1A4E-A694-A5B9653B9428}" type="parTrans" cxnId="{D5BF4553-E1C9-2A4A-9777-F58EC8BCA3C1}">
      <dgm:prSet/>
      <dgm:spPr/>
      <dgm:t>
        <a:bodyPr/>
        <a:lstStyle/>
        <a:p>
          <a:endParaRPr lang="en-US"/>
        </a:p>
      </dgm:t>
    </dgm:pt>
    <dgm:pt modelId="{502D4190-3F60-4949-9B8B-BEC39FCDFB49}" type="sibTrans" cxnId="{D5BF4553-E1C9-2A4A-9777-F58EC8BCA3C1}">
      <dgm:prSet/>
      <dgm:spPr/>
      <dgm:t>
        <a:bodyPr/>
        <a:lstStyle/>
        <a:p>
          <a:endParaRPr lang="en-US"/>
        </a:p>
      </dgm:t>
    </dgm:pt>
    <dgm:pt modelId="{1261CB3E-6938-4148-A540-7F8ED1FC0F40}">
      <dgm:prSet phldrT="[Text]"/>
      <dgm:spPr/>
      <dgm:t>
        <a:bodyPr/>
        <a:lstStyle/>
        <a:p>
          <a:r>
            <a:rPr lang="en-US" dirty="0"/>
            <a:t>Sprint Review</a:t>
          </a:r>
        </a:p>
      </dgm:t>
    </dgm:pt>
    <dgm:pt modelId="{C7C62021-437E-F64E-A93A-41D03D1C0FB6}" type="parTrans" cxnId="{BF529C65-53A4-F14F-9D8F-FB26BA8D6C63}">
      <dgm:prSet/>
      <dgm:spPr/>
      <dgm:t>
        <a:bodyPr/>
        <a:lstStyle/>
        <a:p>
          <a:endParaRPr lang="en-US"/>
        </a:p>
      </dgm:t>
    </dgm:pt>
    <dgm:pt modelId="{EE37D3D5-8731-1C40-BA7B-86AFD4BBB6B5}" type="sibTrans" cxnId="{BF529C65-53A4-F14F-9D8F-FB26BA8D6C63}">
      <dgm:prSet/>
      <dgm:spPr/>
      <dgm:t>
        <a:bodyPr/>
        <a:lstStyle/>
        <a:p>
          <a:endParaRPr lang="en-US"/>
        </a:p>
      </dgm:t>
    </dgm:pt>
    <dgm:pt modelId="{9E5CB17F-C38A-E545-994F-E143033B26F7}">
      <dgm:prSet phldrT="[Text]"/>
      <dgm:spPr/>
      <dgm:t>
        <a:bodyPr/>
        <a:lstStyle/>
        <a:p>
          <a:r>
            <a:rPr lang="en-US" dirty="0"/>
            <a:t>“Here’s the done, working software we made.”</a:t>
          </a:r>
        </a:p>
      </dgm:t>
    </dgm:pt>
    <dgm:pt modelId="{C4425DDF-DE69-C44B-8A50-664266136F97}" type="parTrans" cxnId="{FC0D55CF-5563-BD4C-9C9F-0254DCEFD7BC}">
      <dgm:prSet/>
      <dgm:spPr/>
      <dgm:t>
        <a:bodyPr/>
        <a:lstStyle/>
        <a:p>
          <a:endParaRPr lang="en-US"/>
        </a:p>
      </dgm:t>
    </dgm:pt>
    <dgm:pt modelId="{9AE4395C-03CE-D24C-8919-080EEC92E190}" type="sibTrans" cxnId="{FC0D55CF-5563-BD4C-9C9F-0254DCEFD7BC}">
      <dgm:prSet/>
      <dgm:spPr/>
      <dgm:t>
        <a:bodyPr/>
        <a:lstStyle/>
        <a:p>
          <a:endParaRPr lang="en-US"/>
        </a:p>
      </dgm:t>
    </dgm:pt>
    <dgm:pt modelId="{EDE924D4-59D3-C247-8F39-CF7204A75800}">
      <dgm:prSet phldrT="[Text]"/>
      <dgm:spPr/>
      <dgm:t>
        <a:bodyPr/>
        <a:lstStyle/>
        <a:p>
          <a:r>
            <a:rPr lang="en-US" dirty="0"/>
            <a:t>“Here’s what we’re planning to build next.”</a:t>
          </a:r>
        </a:p>
      </dgm:t>
    </dgm:pt>
    <dgm:pt modelId="{74081860-5E9C-7A4B-B464-C8060D75C807}" type="parTrans" cxnId="{688D8F1C-B1A7-004C-99EE-F1B8A778C49D}">
      <dgm:prSet/>
      <dgm:spPr/>
      <dgm:t>
        <a:bodyPr/>
        <a:lstStyle/>
        <a:p>
          <a:endParaRPr lang="en-US"/>
        </a:p>
      </dgm:t>
    </dgm:pt>
    <dgm:pt modelId="{0B431870-C9EE-6547-B1FE-BDBD49291702}" type="sibTrans" cxnId="{688D8F1C-B1A7-004C-99EE-F1B8A778C49D}">
      <dgm:prSet/>
      <dgm:spPr/>
      <dgm:t>
        <a:bodyPr/>
        <a:lstStyle/>
        <a:p>
          <a:endParaRPr lang="en-US"/>
        </a:p>
      </dgm:t>
    </dgm:pt>
    <dgm:pt modelId="{6CAF23DB-6F1E-874F-9B00-922AF4315515}">
      <dgm:prSet phldrT="[Text]"/>
      <dgm:spPr/>
      <dgm:t>
        <a:bodyPr/>
        <a:lstStyle/>
        <a:p>
          <a:r>
            <a:rPr lang="en-US" dirty="0"/>
            <a:t>Sprint Retrospective</a:t>
          </a:r>
        </a:p>
      </dgm:t>
    </dgm:pt>
    <dgm:pt modelId="{942E4418-9824-7246-8A69-2DEEADB0DBBE}" type="parTrans" cxnId="{619838D8-0CC9-AD4B-9B5C-39C34E647093}">
      <dgm:prSet/>
      <dgm:spPr/>
      <dgm:t>
        <a:bodyPr/>
        <a:lstStyle/>
        <a:p>
          <a:endParaRPr lang="en-US"/>
        </a:p>
      </dgm:t>
    </dgm:pt>
    <dgm:pt modelId="{50639AA6-9770-074F-BEF4-AC7C33FF1354}" type="sibTrans" cxnId="{619838D8-0CC9-AD4B-9B5C-39C34E647093}">
      <dgm:prSet/>
      <dgm:spPr/>
      <dgm:t>
        <a:bodyPr/>
        <a:lstStyle/>
        <a:p>
          <a:endParaRPr lang="en-US"/>
        </a:p>
      </dgm:t>
    </dgm:pt>
    <dgm:pt modelId="{41A8735A-EBFB-8D4C-B962-45F22300909B}">
      <dgm:prSet phldrT="[Text]"/>
      <dgm:spPr/>
      <dgm:t>
        <a:bodyPr/>
        <a:lstStyle/>
        <a:p>
          <a:r>
            <a:rPr lang="en-US" dirty="0"/>
            <a:t>Is anything in our way?</a:t>
          </a:r>
        </a:p>
      </dgm:t>
    </dgm:pt>
    <dgm:pt modelId="{9198B7FB-5BA4-EE45-ACCC-66622D221F85}" type="parTrans" cxnId="{C4D4CC4C-361D-2448-96D3-9CD2A88F57E2}">
      <dgm:prSet/>
      <dgm:spPr/>
      <dgm:t>
        <a:bodyPr/>
        <a:lstStyle/>
        <a:p>
          <a:endParaRPr lang="en-US"/>
        </a:p>
      </dgm:t>
    </dgm:pt>
    <dgm:pt modelId="{B9DB7C8C-D120-FF4F-86F9-759CC5FD9DAA}" type="sibTrans" cxnId="{C4D4CC4C-361D-2448-96D3-9CD2A88F57E2}">
      <dgm:prSet/>
      <dgm:spPr/>
      <dgm:t>
        <a:bodyPr/>
        <a:lstStyle/>
        <a:p>
          <a:endParaRPr lang="en-US"/>
        </a:p>
      </dgm:t>
    </dgm:pt>
    <dgm:pt modelId="{3E25BDB6-0B70-8A4C-96D9-1E9C1C0D9493}">
      <dgm:prSet phldrT="[Text]"/>
      <dgm:spPr/>
      <dgm:t>
        <a:bodyPr/>
        <a:lstStyle/>
        <a:p>
          <a:r>
            <a:rPr lang="en-US" dirty="0"/>
            <a:t>“Any feedback?”</a:t>
          </a:r>
        </a:p>
      </dgm:t>
    </dgm:pt>
    <dgm:pt modelId="{59571B33-7F11-E145-B48B-73C1E22220C6}" type="parTrans" cxnId="{9EB4445E-8D6B-CA4A-AE1B-02BD7513F312}">
      <dgm:prSet/>
      <dgm:spPr/>
      <dgm:t>
        <a:bodyPr/>
        <a:lstStyle/>
        <a:p>
          <a:endParaRPr lang="en-US"/>
        </a:p>
      </dgm:t>
    </dgm:pt>
    <dgm:pt modelId="{7145B636-C0FA-744F-9F3D-CE1F697B434E}" type="sibTrans" cxnId="{9EB4445E-8D6B-CA4A-AE1B-02BD7513F312}">
      <dgm:prSet/>
      <dgm:spPr/>
      <dgm:t>
        <a:bodyPr/>
        <a:lstStyle/>
        <a:p>
          <a:endParaRPr lang="en-US"/>
        </a:p>
      </dgm:t>
    </dgm:pt>
    <dgm:pt modelId="{4DB50D1F-CE70-2F48-84CF-F8B20142E05F}">
      <dgm:prSet phldrT="[Text]"/>
      <dgm:spPr/>
      <dgm:t>
        <a:bodyPr/>
        <a:lstStyle/>
        <a:p>
          <a:r>
            <a:rPr lang="en-US" dirty="0"/>
            <a:t>How did we do at delivering done, working software?</a:t>
          </a:r>
        </a:p>
      </dgm:t>
    </dgm:pt>
    <dgm:pt modelId="{826247FE-A66C-CA4A-A0DF-90CC7A613ADB}" type="parTrans" cxnId="{1C71539A-5EE9-7F42-931D-67A70FF89591}">
      <dgm:prSet/>
      <dgm:spPr/>
      <dgm:t>
        <a:bodyPr/>
        <a:lstStyle/>
        <a:p>
          <a:endParaRPr lang="en-US"/>
        </a:p>
      </dgm:t>
    </dgm:pt>
    <dgm:pt modelId="{56A2E9C3-09AA-8349-AA20-4C06B29A490A}" type="sibTrans" cxnId="{1C71539A-5EE9-7F42-931D-67A70FF89591}">
      <dgm:prSet/>
      <dgm:spPr/>
      <dgm:t>
        <a:bodyPr/>
        <a:lstStyle/>
        <a:p>
          <a:endParaRPr lang="en-US"/>
        </a:p>
      </dgm:t>
    </dgm:pt>
    <dgm:pt modelId="{C6D3E81F-CD85-2747-ACF7-E47497D63FCA}">
      <dgm:prSet phldrT="[Text]"/>
      <dgm:spPr/>
      <dgm:t>
        <a:bodyPr/>
        <a:lstStyle/>
        <a:p>
          <a:endParaRPr lang="en-US" dirty="0"/>
        </a:p>
      </dgm:t>
    </dgm:pt>
    <dgm:pt modelId="{596D7129-1F22-1844-B0E3-C9A105C96E9B}" type="parTrans" cxnId="{88D4643B-4A2B-B543-87E5-5D83FF06A624}">
      <dgm:prSet/>
      <dgm:spPr/>
      <dgm:t>
        <a:bodyPr/>
        <a:lstStyle/>
        <a:p>
          <a:endParaRPr lang="en-US"/>
        </a:p>
      </dgm:t>
    </dgm:pt>
    <dgm:pt modelId="{B1FD894C-5120-194A-AD19-9FD167D4B52D}" type="sibTrans" cxnId="{88D4643B-4A2B-B543-87E5-5D83FF06A624}">
      <dgm:prSet/>
      <dgm:spPr/>
      <dgm:t>
        <a:bodyPr/>
        <a:lstStyle/>
        <a:p>
          <a:endParaRPr lang="en-US"/>
        </a:p>
      </dgm:t>
    </dgm:pt>
    <dgm:pt modelId="{0A37DF59-50EF-AA4F-8EC5-BD523F590A7F}">
      <dgm:prSet phldrT="[Text]"/>
      <dgm:spPr/>
      <dgm:t>
        <a:bodyPr/>
        <a:lstStyle/>
        <a:p>
          <a:r>
            <a:rPr lang="en-US" dirty="0"/>
            <a:t>What caused us trouble?</a:t>
          </a:r>
        </a:p>
      </dgm:t>
    </dgm:pt>
    <dgm:pt modelId="{C6D871E9-2291-C04E-AA0A-42C7920A4269}" type="parTrans" cxnId="{2BA81715-4BF0-A24B-9600-28AA5C9AC203}">
      <dgm:prSet/>
      <dgm:spPr/>
      <dgm:t>
        <a:bodyPr/>
        <a:lstStyle/>
        <a:p>
          <a:endParaRPr lang="en-US"/>
        </a:p>
      </dgm:t>
    </dgm:pt>
    <dgm:pt modelId="{256DB446-715B-7B4E-AE4D-BCBF521925CF}" type="sibTrans" cxnId="{2BA81715-4BF0-A24B-9600-28AA5C9AC203}">
      <dgm:prSet/>
      <dgm:spPr/>
      <dgm:t>
        <a:bodyPr/>
        <a:lstStyle/>
        <a:p>
          <a:endParaRPr lang="en-US"/>
        </a:p>
      </dgm:t>
    </dgm:pt>
    <dgm:pt modelId="{B88C8289-F0CE-584D-86F7-A15EFA1E7680}">
      <dgm:prSet phldrT="[Text]"/>
      <dgm:spPr/>
      <dgm:t>
        <a:bodyPr/>
        <a:lstStyle/>
        <a:p>
          <a:r>
            <a:rPr lang="en-US" dirty="0"/>
            <a:t>What are we going to improve?</a:t>
          </a:r>
        </a:p>
      </dgm:t>
    </dgm:pt>
    <dgm:pt modelId="{7C4F70F8-9D12-8740-B279-FEB5E76FD6A8}" type="parTrans" cxnId="{4DE6193D-5D02-484D-AEAC-9544170B0AE8}">
      <dgm:prSet/>
      <dgm:spPr/>
      <dgm:t>
        <a:bodyPr/>
        <a:lstStyle/>
        <a:p>
          <a:endParaRPr lang="en-US"/>
        </a:p>
      </dgm:t>
    </dgm:pt>
    <dgm:pt modelId="{E0520AAE-96E5-8040-8337-12643E57C799}" type="sibTrans" cxnId="{4DE6193D-5D02-484D-AEAC-9544170B0AE8}">
      <dgm:prSet/>
      <dgm:spPr/>
      <dgm:t>
        <a:bodyPr/>
        <a:lstStyle/>
        <a:p>
          <a:endParaRPr lang="en-US"/>
        </a:p>
      </dgm:t>
    </dgm:pt>
    <dgm:pt modelId="{B2CDFF4A-2903-1C49-8CCE-CFD5FCB08D41}" type="pres">
      <dgm:prSet presAssocID="{891A2799-FBF0-564B-9381-5AFFCF686919}" presName="Name0" presStyleCnt="0">
        <dgm:presLayoutVars>
          <dgm:dir/>
          <dgm:animLvl val="lvl"/>
          <dgm:resizeHandles val="exact"/>
        </dgm:presLayoutVars>
      </dgm:prSet>
      <dgm:spPr/>
    </dgm:pt>
    <dgm:pt modelId="{E4C3C68F-C3A3-EE4B-BA9F-8E14300837EE}" type="pres">
      <dgm:prSet presAssocID="{35A71A7F-422A-7943-8ED2-7188A0E94F42}" presName="composite" presStyleCnt="0"/>
      <dgm:spPr/>
    </dgm:pt>
    <dgm:pt modelId="{10C6F12B-002C-3F41-8934-203DCAB8284C}" type="pres">
      <dgm:prSet presAssocID="{35A71A7F-422A-7943-8ED2-7188A0E94F4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393E51B-58A2-B743-99FC-449E873C1D2F}" type="pres">
      <dgm:prSet presAssocID="{35A71A7F-422A-7943-8ED2-7188A0E94F42}" presName="desTx" presStyleLbl="alignAccFollowNode1" presStyleIdx="0" presStyleCnt="4">
        <dgm:presLayoutVars>
          <dgm:bulletEnabled val="1"/>
        </dgm:presLayoutVars>
      </dgm:prSet>
      <dgm:spPr/>
    </dgm:pt>
    <dgm:pt modelId="{EBCCCD57-1FC4-704D-895F-A335353F23BB}" type="pres">
      <dgm:prSet presAssocID="{8B9EA0BC-3291-0046-B3DF-6674DAEC0EEA}" presName="space" presStyleCnt="0"/>
      <dgm:spPr/>
    </dgm:pt>
    <dgm:pt modelId="{7C65161A-4001-5240-B791-0B49FCC255E9}" type="pres">
      <dgm:prSet presAssocID="{249D2B9C-D693-6D4B-984B-2A6DBF30BB26}" presName="composite" presStyleCnt="0"/>
      <dgm:spPr/>
    </dgm:pt>
    <dgm:pt modelId="{B1C95750-F2D8-7043-9281-E2AEFBE61BA7}" type="pres">
      <dgm:prSet presAssocID="{249D2B9C-D693-6D4B-984B-2A6DBF30BB2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1CF2C09-2331-E64C-A71F-15109E4EA3C7}" type="pres">
      <dgm:prSet presAssocID="{249D2B9C-D693-6D4B-984B-2A6DBF30BB26}" presName="desTx" presStyleLbl="alignAccFollowNode1" presStyleIdx="1" presStyleCnt="4">
        <dgm:presLayoutVars>
          <dgm:bulletEnabled val="1"/>
        </dgm:presLayoutVars>
      </dgm:prSet>
      <dgm:spPr/>
    </dgm:pt>
    <dgm:pt modelId="{42BE57DF-A66D-8E43-AA79-EBBA869F4A7B}" type="pres">
      <dgm:prSet presAssocID="{47947337-9352-5B4F-811F-AAF2E795B80B}" presName="space" presStyleCnt="0"/>
      <dgm:spPr/>
    </dgm:pt>
    <dgm:pt modelId="{31B61CB7-CF3F-8B46-B995-83FE1D2DE3BF}" type="pres">
      <dgm:prSet presAssocID="{1261CB3E-6938-4148-A540-7F8ED1FC0F40}" presName="composite" presStyleCnt="0"/>
      <dgm:spPr/>
    </dgm:pt>
    <dgm:pt modelId="{A3AE65BF-37F4-7B49-BA6E-723349719719}" type="pres">
      <dgm:prSet presAssocID="{1261CB3E-6938-4148-A540-7F8ED1FC0F4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7786E66-4F5D-ED42-8576-E2A7E78B125B}" type="pres">
      <dgm:prSet presAssocID="{1261CB3E-6938-4148-A540-7F8ED1FC0F40}" presName="desTx" presStyleLbl="alignAccFollowNode1" presStyleIdx="2" presStyleCnt="4">
        <dgm:presLayoutVars>
          <dgm:bulletEnabled val="1"/>
        </dgm:presLayoutVars>
      </dgm:prSet>
      <dgm:spPr/>
    </dgm:pt>
    <dgm:pt modelId="{FF4A76D4-6965-694A-8F1E-2AC96E79A9B3}" type="pres">
      <dgm:prSet presAssocID="{EE37D3D5-8731-1C40-BA7B-86AFD4BBB6B5}" presName="space" presStyleCnt="0"/>
      <dgm:spPr/>
    </dgm:pt>
    <dgm:pt modelId="{20F07C49-1AFA-994A-9A28-2073CDC27668}" type="pres">
      <dgm:prSet presAssocID="{6CAF23DB-6F1E-874F-9B00-922AF4315515}" presName="composite" presStyleCnt="0"/>
      <dgm:spPr/>
    </dgm:pt>
    <dgm:pt modelId="{63D4A535-7278-0047-AD72-353AE10998BC}" type="pres">
      <dgm:prSet presAssocID="{6CAF23DB-6F1E-874F-9B00-922AF431551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1DEBAF5-8BF0-5C4C-9B3E-805D980BB589}" type="pres">
      <dgm:prSet presAssocID="{6CAF23DB-6F1E-874F-9B00-922AF431551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6311E06-8F95-5C4A-BA9F-EEDA7ADD54BA}" type="presOf" srcId="{AE5F7670-993F-3A4E-A3C2-C3331F226474}" destId="{E1CF2C09-2331-E64C-A71F-15109E4EA3C7}" srcOrd="0" destOrd="1" presId="urn:microsoft.com/office/officeart/2005/8/layout/hList1"/>
    <dgm:cxn modelId="{BC6F2606-1B54-E246-927A-228C3AC1A003}" srcId="{249D2B9C-D693-6D4B-984B-2A6DBF30BB26}" destId="{393957A7-F393-EF4A-8D70-41917295DDF4}" srcOrd="0" destOrd="0" parTransId="{EF1C997B-61FB-E343-9BC9-A76974114E1D}" sibTransId="{B13155A7-4F1C-F94A-9359-973131195401}"/>
    <dgm:cxn modelId="{85081308-B783-6642-92A3-4B0164C80C90}" type="presOf" srcId="{35A71A7F-422A-7943-8ED2-7188A0E94F42}" destId="{10C6F12B-002C-3F41-8934-203DCAB8284C}" srcOrd="0" destOrd="0" presId="urn:microsoft.com/office/officeart/2005/8/layout/hList1"/>
    <dgm:cxn modelId="{B6D5FA09-5A3C-CE4B-85DB-DF0FCB7D27CE}" type="presOf" srcId="{891A2799-FBF0-564B-9381-5AFFCF686919}" destId="{B2CDFF4A-2903-1C49-8CCE-CFD5FCB08D41}" srcOrd="0" destOrd="0" presId="urn:microsoft.com/office/officeart/2005/8/layout/hList1"/>
    <dgm:cxn modelId="{2BA81715-4BF0-A24B-9600-28AA5C9AC203}" srcId="{6CAF23DB-6F1E-874F-9B00-922AF4315515}" destId="{0A37DF59-50EF-AA4F-8EC5-BD523F590A7F}" srcOrd="1" destOrd="0" parTransId="{C6D871E9-2291-C04E-AA0A-42C7920A4269}" sibTransId="{256DB446-715B-7B4E-AE4D-BCBF521925CF}"/>
    <dgm:cxn modelId="{688D8F1C-B1A7-004C-99EE-F1B8A778C49D}" srcId="{1261CB3E-6938-4148-A540-7F8ED1FC0F40}" destId="{EDE924D4-59D3-C247-8F39-CF7204A75800}" srcOrd="1" destOrd="0" parTransId="{74081860-5E9C-7A4B-B464-C8060D75C807}" sibTransId="{0B431870-C9EE-6547-B1FE-BDBD49291702}"/>
    <dgm:cxn modelId="{88D4643B-4A2B-B543-87E5-5D83FF06A624}" srcId="{6CAF23DB-6F1E-874F-9B00-922AF4315515}" destId="{C6D3E81F-CD85-2747-ACF7-E47497D63FCA}" srcOrd="3" destOrd="0" parTransId="{596D7129-1F22-1844-B0E3-C9A105C96E9B}" sibTransId="{B1FD894C-5120-194A-AD19-9FD167D4B52D}"/>
    <dgm:cxn modelId="{4DE6193D-5D02-484D-AEAC-9544170B0AE8}" srcId="{6CAF23DB-6F1E-874F-9B00-922AF4315515}" destId="{B88C8289-F0CE-584D-86F7-A15EFA1E7680}" srcOrd="2" destOrd="0" parTransId="{7C4F70F8-9D12-8740-B279-FEB5E76FD6A8}" sibTransId="{E0520AAE-96E5-8040-8337-12643E57C799}"/>
    <dgm:cxn modelId="{3C2CE243-7E5E-DF45-8A6D-A95D19493701}" type="presOf" srcId="{249D2B9C-D693-6D4B-984B-2A6DBF30BB26}" destId="{B1C95750-F2D8-7043-9281-E2AEFBE61BA7}" srcOrd="0" destOrd="0" presId="urn:microsoft.com/office/officeart/2005/8/layout/hList1"/>
    <dgm:cxn modelId="{C4D4CC4C-361D-2448-96D3-9CD2A88F57E2}" srcId="{249D2B9C-D693-6D4B-984B-2A6DBF30BB26}" destId="{41A8735A-EBFB-8D4C-B962-45F22300909B}" srcOrd="2" destOrd="0" parTransId="{9198B7FB-5BA4-EE45-ACCC-66622D221F85}" sibTransId="{B9DB7C8C-D120-FF4F-86F9-759CC5FD9DAA}"/>
    <dgm:cxn modelId="{092C5A51-D32F-F24B-BE94-4DAB118B28CB}" srcId="{35A71A7F-422A-7943-8ED2-7188A0E94F42}" destId="{B094900C-F326-5941-9D6A-BA49618E6AF8}" srcOrd="0" destOrd="0" parTransId="{667B0972-37B4-4240-A3B0-23EB1A8ECF1D}" sibTransId="{A3A74F63-ECAB-FC43-93AD-68FE9C0B92AB}"/>
    <dgm:cxn modelId="{D5BF4553-E1C9-2A4A-9777-F58EC8BCA3C1}" srcId="{249D2B9C-D693-6D4B-984B-2A6DBF30BB26}" destId="{AE5F7670-993F-3A4E-A3C2-C3331F226474}" srcOrd="1" destOrd="0" parTransId="{53B623DD-BD48-1A4E-A694-A5B9653B9428}" sibTransId="{502D4190-3F60-4949-9B8B-BEC39FCDFB49}"/>
    <dgm:cxn modelId="{0EDA1759-E5A1-304A-A5A8-909D4EEDC373}" type="presOf" srcId="{9E5CB17F-C38A-E545-994F-E143033B26F7}" destId="{B7786E66-4F5D-ED42-8576-E2A7E78B125B}" srcOrd="0" destOrd="0" presId="urn:microsoft.com/office/officeart/2005/8/layout/hList1"/>
    <dgm:cxn modelId="{9EB4445E-8D6B-CA4A-AE1B-02BD7513F312}" srcId="{1261CB3E-6938-4148-A540-7F8ED1FC0F40}" destId="{3E25BDB6-0B70-8A4C-96D9-1E9C1C0D9493}" srcOrd="2" destOrd="0" parTransId="{59571B33-7F11-E145-B48B-73C1E22220C6}" sibTransId="{7145B636-C0FA-744F-9F3D-CE1F697B434E}"/>
    <dgm:cxn modelId="{BF529C65-53A4-F14F-9D8F-FB26BA8D6C63}" srcId="{891A2799-FBF0-564B-9381-5AFFCF686919}" destId="{1261CB3E-6938-4148-A540-7F8ED1FC0F40}" srcOrd="2" destOrd="0" parTransId="{C7C62021-437E-F64E-A93A-41D03D1C0FB6}" sibTransId="{EE37D3D5-8731-1C40-BA7B-86AFD4BBB6B5}"/>
    <dgm:cxn modelId="{A3343277-ADF8-D445-9B44-EB13F366381B}" srcId="{35A71A7F-422A-7943-8ED2-7188A0E94F42}" destId="{B7D6AA39-4F2C-6B49-919A-D5307568D35E}" srcOrd="1" destOrd="0" parTransId="{2560C290-DC2D-744D-8FDD-2C514582D70C}" sibTransId="{D828585D-9EE8-5E44-ACE4-7EE5988FB96F}"/>
    <dgm:cxn modelId="{46CDCE7B-290E-4241-88C2-A961E300459C}" type="presOf" srcId="{B88C8289-F0CE-584D-86F7-A15EFA1E7680}" destId="{D1DEBAF5-8BF0-5C4C-9B3E-805D980BB589}" srcOrd="0" destOrd="2" presId="urn:microsoft.com/office/officeart/2005/8/layout/hList1"/>
    <dgm:cxn modelId="{FB8A228F-40CE-1946-95DB-7A7EFD727CA9}" type="presOf" srcId="{B094900C-F326-5941-9D6A-BA49618E6AF8}" destId="{B393E51B-58A2-B743-99FC-449E873C1D2F}" srcOrd="0" destOrd="0" presId="urn:microsoft.com/office/officeart/2005/8/layout/hList1"/>
    <dgm:cxn modelId="{065A7C95-2648-8B42-86FD-632BF167B619}" type="presOf" srcId="{6CAF23DB-6F1E-874F-9B00-922AF4315515}" destId="{63D4A535-7278-0047-AD72-353AE10998BC}" srcOrd="0" destOrd="0" presId="urn:microsoft.com/office/officeart/2005/8/layout/hList1"/>
    <dgm:cxn modelId="{1C71539A-5EE9-7F42-931D-67A70FF89591}" srcId="{6CAF23DB-6F1E-874F-9B00-922AF4315515}" destId="{4DB50D1F-CE70-2F48-84CF-F8B20142E05F}" srcOrd="0" destOrd="0" parTransId="{826247FE-A66C-CA4A-A0DF-90CC7A613ADB}" sibTransId="{56A2E9C3-09AA-8349-AA20-4C06B29A490A}"/>
    <dgm:cxn modelId="{1E9158A5-342B-9B45-9D05-F073FF63B150}" srcId="{891A2799-FBF0-564B-9381-5AFFCF686919}" destId="{35A71A7F-422A-7943-8ED2-7188A0E94F42}" srcOrd="0" destOrd="0" parTransId="{01EFA0EC-78A0-AD4F-B4C7-66F2B60F83A5}" sibTransId="{8B9EA0BC-3291-0046-B3DF-6674DAEC0EEA}"/>
    <dgm:cxn modelId="{3857E5B0-4F13-5A48-8707-B4B726D42D64}" type="presOf" srcId="{EDE924D4-59D3-C247-8F39-CF7204A75800}" destId="{B7786E66-4F5D-ED42-8576-E2A7E78B125B}" srcOrd="0" destOrd="1" presId="urn:microsoft.com/office/officeart/2005/8/layout/hList1"/>
    <dgm:cxn modelId="{9D6A52C8-F421-B442-A084-762851444F1F}" type="presOf" srcId="{41A8735A-EBFB-8D4C-B962-45F22300909B}" destId="{E1CF2C09-2331-E64C-A71F-15109E4EA3C7}" srcOrd="0" destOrd="2" presId="urn:microsoft.com/office/officeart/2005/8/layout/hList1"/>
    <dgm:cxn modelId="{97F03FCA-D663-2047-833C-DEA59557AB2D}" type="presOf" srcId="{C6D3E81F-CD85-2747-ACF7-E47497D63FCA}" destId="{D1DEBAF5-8BF0-5C4C-9B3E-805D980BB589}" srcOrd="0" destOrd="3" presId="urn:microsoft.com/office/officeart/2005/8/layout/hList1"/>
    <dgm:cxn modelId="{30EF79CC-3DDD-AA4A-A53C-243DC0D5D914}" type="presOf" srcId="{4DB50D1F-CE70-2F48-84CF-F8B20142E05F}" destId="{D1DEBAF5-8BF0-5C4C-9B3E-805D980BB589}" srcOrd="0" destOrd="0" presId="urn:microsoft.com/office/officeart/2005/8/layout/hList1"/>
    <dgm:cxn modelId="{E7B433CD-42D9-4D4B-AE23-581E97E71920}" type="presOf" srcId="{393957A7-F393-EF4A-8D70-41917295DDF4}" destId="{E1CF2C09-2331-E64C-A71F-15109E4EA3C7}" srcOrd="0" destOrd="0" presId="urn:microsoft.com/office/officeart/2005/8/layout/hList1"/>
    <dgm:cxn modelId="{FC0D55CF-5563-BD4C-9C9F-0254DCEFD7BC}" srcId="{1261CB3E-6938-4148-A540-7F8ED1FC0F40}" destId="{9E5CB17F-C38A-E545-994F-E143033B26F7}" srcOrd="0" destOrd="0" parTransId="{C4425DDF-DE69-C44B-8A50-664266136F97}" sibTransId="{9AE4395C-03CE-D24C-8919-080EEC92E190}"/>
    <dgm:cxn modelId="{380A10D4-76FB-7A49-98B9-83096DEA7A1C}" type="presOf" srcId="{B7D6AA39-4F2C-6B49-919A-D5307568D35E}" destId="{B393E51B-58A2-B743-99FC-449E873C1D2F}" srcOrd="0" destOrd="1" presId="urn:microsoft.com/office/officeart/2005/8/layout/hList1"/>
    <dgm:cxn modelId="{619838D8-0CC9-AD4B-9B5C-39C34E647093}" srcId="{891A2799-FBF0-564B-9381-5AFFCF686919}" destId="{6CAF23DB-6F1E-874F-9B00-922AF4315515}" srcOrd="3" destOrd="0" parTransId="{942E4418-9824-7246-8A69-2DEEADB0DBBE}" sibTransId="{50639AA6-9770-074F-BEF4-AC7C33FF1354}"/>
    <dgm:cxn modelId="{C715C5E2-E780-D74B-B3DF-521F917D7294}" type="presOf" srcId="{3E25BDB6-0B70-8A4C-96D9-1E9C1C0D9493}" destId="{B7786E66-4F5D-ED42-8576-E2A7E78B125B}" srcOrd="0" destOrd="2" presId="urn:microsoft.com/office/officeart/2005/8/layout/hList1"/>
    <dgm:cxn modelId="{C78AACE3-C2BA-7F40-B7C0-EB9F79C5C4D8}" srcId="{891A2799-FBF0-564B-9381-5AFFCF686919}" destId="{249D2B9C-D693-6D4B-984B-2A6DBF30BB26}" srcOrd="1" destOrd="0" parTransId="{6D174314-1BA2-E24A-B18E-0CFC867C88DC}" sibTransId="{47947337-9352-5B4F-811F-AAF2E795B80B}"/>
    <dgm:cxn modelId="{375F37E7-CEA7-DB40-A51A-AB9008F72A6E}" type="presOf" srcId="{0A37DF59-50EF-AA4F-8EC5-BD523F590A7F}" destId="{D1DEBAF5-8BF0-5C4C-9B3E-805D980BB589}" srcOrd="0" destOrd="1" presId="urn:microsoft.com/office/officeart/2005/8/layout/hList1"/>
    <dgm:cxn modelId="{A87013F6-F844-7F48-B703-A24AC5702930}" type="presOf" srcId="{1261CB3E-6938-4148-A540-7F8ED1FC0F40}" destId="{A3AE65BF-37F4-7B49-BA6E-723349719719}" srcOrd="0" destOrd="0" presId="urn:microsoft.com/office/officeart/2005/8/layout/hList1"/>
    <dgm:cxn modelId="{AAC58DB9-BE7A-AF40-85C8-8D02D5BA7368}" type="presParOf" srcId="{B2CDFF4A-2903-1C49-8CCE-CFD5FCB08D41}" destId="{E4C3C68F-C3A3-EE4B-BA9F-8E14300837EE}" srcOrd="0" destOrd="0" presId="urn:microsoft.com/office/officeart/2005/8/layout/hList1"/>
    <dgm:cxn modelId="{DB5A3F55-FAD2-AF41-BA8D-4BA2822CC350}" type="presParOf" srcId="{E4C3C68F-C3A3-EE4B-BA9F-8E14300837EE}" destId="{10C6F12B-002C-3F41-8934-203DCAB8284C}" srcOrd="0" destOrd="0" presId="urn:microsoft.com/office/officeart/2005/8/layout/hList1"/>
    <dgm:cxn modelId="{8F0E8D4E-D21F-154C-BD86-885F4F08519C}" type="presParOf" srcId="{E4C3C68F-C3A3-EE4B-BA9F-8E14300837EE}" destId="{B393E51B-58A2-B743-99FC-449E873C1D2F}" srcOrd="1" destOrd="0" presId="urn:microsoft.com/office/officeart/2005/8/layout/hList1"/>
    <dgm:cxn modelId="{6C9CF573-8E77-7445-BDF7-11BD20AB7204}" type="presParOf" srcId="{B2CDFF4A-2903-1C49-8CCE-CFD5FCB08D41}" destId="{EBCCCD57-1FC4-704D-895F-A335353F23BB}" srcOrd="1" destOrd="0" presId="urn:microsoft.com/office/officeart/2005/8/layout/hList1"/>
    <dgm:cxn modelId="{881A2155-CA67-7946-BCF8-D586DBFFC336}" type="presParOf" srcId="{B2CDFF4A-2903-1C49-8CCE-CFD5FCB08D41}" destId="{7C65161A-4001-5240-B791-0B49FCC255E9}" srcOrd="2" destOrd="0" presId="urn:microsoft.com/office/officeart/2005/8/layout/hList1"/>
    <dgm:cxn modelId="{0C07CBD9-F487-E143-A83C-EDA87FF59D22}" type="presParOf" srcId="{7C65161A-4001-5240-B791-0B49FCC255E9}" destId="{B1C95750-F2D8-7043-9281-E2AEFBE61BA7}" srcOrd="0" destOrd="0" presId="urn:microsoft.com/office/officeart/2005/8/layout/hList1"/>
    <dgm:cxn modelId="{5875D113-185D-E141-BB9C-C7644B9CA086}" type="presParOf" srcId="{7C65161A-4001-5240-B791-0B49FCC255E9}" destId="{E1CF2C09-2331-E64C-A71F-15109E4EA3C7}" srcOrd="1" destOrd="0" presId="urn:microsoft.com/office/officeart/2005/8/layout/hList1"/>
    <dgm:cxn modelId="{5B65E936-8946-7A4A-A095-9EA2E8705883}" type="presParOf" srcId="{B2CDFF4A-2903-1C49-8CCE-CFD5FCB08D41}" destId="{42BE57DF-A66D-8E43-AA79-EBBA869F4A7B}" srcOrd="3" destOrd="0" presId="urn:microsoft.com/office/officeart/2005/8/layout/hList1"/>
    <dgm:cxn modelId="{5230D1DB-CEA8-8B47-84ED-8E2ABF4EB8D2}" type="presParOf" srcId="{B2CDFF4A-2903-1C49-8CCE-CFD5FCB08D41}" destId="{31B61CB7-CF3F-8B46-B995-83FE1D2DE3BF}" srcOrd="4" destOrd="0" presId="urn:microsoft.com/office/officeart/2005/8/layout/hList1"/>
    <dgm:cxn modelId="{DD0471FB-6C57-8149-BF64-E915AA241F20}" type="presParOf" srcId="{31B61CB7-CF3F-8B46-B995-83FE1D2DE3BF}" destId="{A3AE65BF-37F4-7B49-BA6E-723349719719}" srcOrd="0" destOrd="0" presId="urn:microsoft.com/office/officeart/2005/8/layout/hList1"/>
    <dgm:cxn modelId="{0165B966-DA71-1C43-B2AB-C9CD91F8C55B}" type="presParOf" srcId="{31B61CB7-CF3F-8B46-B995-83FE1D2DE3BF}" destId="{B7786E66-4F5D-ED42-8576-E2A7E78B125B}" srcOrd="1" destOrd="0" presId="urn:microsoft.com/office/officeart/2005/8/layout/hList1"/>
    <dgm:cxn modelId="{F7AEDCB3-1582-FB47-AD10-C6CFC01CDE26}" type="presParOf" srcId="{B2CDFF4A-2903-1C49-8CCE-CFD5FCB08D41}" destId="{FF4A76D4-6965-694A-8F1E-2AC96E79A9B3}" srcOrd="5" destOrd="0" presId="urn:microsoft.com/office/officeart/2005/8/layout/hList1"/>
    <dgm:cxn modelId="{7E39DF0C-2DBD-8445-B625-ED903F4C5FC1}" type="presParOf" srcId="{B2CDFF4A-2903-1C49-8CCE-CFD5FCB08D41}" destId="{20F07C49-1AFA-994A-9A28-2073CDC27668}" srcOrd="6" destOrd="0" presId="urn:microsoft.com/office/officeart/2005/8/layout/hList1"/>
    <dgm:cxn modelId="{5A615453-669A-C944-82D1-64BF5CC96EEF}" type="presParOf" srcId="{20F07C49-1AFA-994A-9A28-2073CDC27668}" destId="{63D4A535-7278-0047-AD72-353AE10998BC}" srcOrd="0" destOrd="0" presId="urn:microsoft.com/office/officeart/2005/8/layout/hList1"/>
    <dgm:cxn modelId="{8EE5832A-8D50-174F-B65B-9E117ADAAFDD}" type="presParOf" srcId="{20F07C49-1AFA-994A-9A28-2073CDC27668}" destId="{D1DEBAF5-8BF0-5C4C-9B3E-805D980BB5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A2799-FBF0-564B-9381-5AFFCF686919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A71A7F-422A-7943-8ED2-7188A0E94F42}">
      <dgm:prSet phldrT="[Text]"/>
      <dgm:spPr/>
      <dgm:t>
        <a:bodyPr/>
        <a:lstStyle/>
        <a:p>
          <a:r>
            <a:rPr lang="en-US" dirty="0"/>
            <a:t>Product Owner</a:t>
          </a:r>
        </a:p>
      </dgm:t>
    </dgm:pt>
    <dgm:pt modelId="{01EFA0EC-78A0-AD4F-B4C7-66F2B60F83A5}" type="parTrans" cxnId="{1E9158A5-342B-9B45-9D05-F073FF63B150}">
      <dgm:prSet/>
      <dgm:spPr/>
      <dgm:t>
        <a:bodyPr/>
        <a:lstStyle/>
        <a:p>
          <a:endParaRPr lang="en-US"/>
        </a:p>
      </dgm:t>
    </dgm:pt>
    <dgm:pt modelId="{8B9EA0BC-3291-0046-B3DF-6674DAEC0EEA}" type="sibTrans" cxnId="{1E9158A5-342B-9B45-9D05-F073FF63B150}">
      <dgm:prSet/>
      <dgm:spPr/>
      <dgm:t>
        <a:bodyPr/>
        <a:lstStyle/>
        <a:p>
          <a:endParaRPr lang="en-US"/>
        </a:p>
      </dgm:t>
    </dgm:pt>
    <dgm:pt modelId="{B094900C-F326-5941-9D6A-BA49618E6AF8}">
      <dgm:prSet phldrT="[Text]"/>
      <dgm:spPr/>
      <dgm:t>
        <a:bodyPr/>
        <a:lstStyle/>
        <a:p>
          <a:r>
            <a:rPr lang="en-US" dirty="0"/>
            <a:t>Keeper of the Requirements</a:t>
          </a:r>
        </a:p>
      </dgm:t>
    </dgm:pt>
    <dgm:pt modelId="{667B0972-37B4-4240-A3B0-23EB1A8ECF1D}" type="parTrans" cxnId="{092C5A51-D32F-F24B-BE94-4DAB118B28CB}">
      <dgm:prSet/>
      <dgm:spPr/>
      <dgm:t>
        <a:bodyPr/>
        <a:lstStyle/>
        <a:p>
          <a:endParaRPr lang="en-US"/>
        </a:p>
      </dgm:t>
    </dgm:pt>
    <dgm:pt modelId="{A3A74F63-ECAB-FC43-93AD-68FE9C0B92AB}" type="sibTrans" cxnId="{092C5A51-D32F-F24B-BE94-4DAB118B28CB}">
      <dgm:prSet/>
      <dgm:spPr/>
      <dgm:t>
        <a:bodyPr/>
        <a:lstStyle/>
        <a:p>
          <a:endParaRPr lang="en-US"/>
        </a:p>
      </dgm:t>
    </dgm:pt>
    <dgm:pt modelId="{249D2B9C-D693-6D4B-984B-2A6DBF30BB26}">
      <dgm:prSet phldrT="[Text]"/>
      <dgm:spPr/>
      <dgm:t>
        <a:bodyPr/>
        <a:lstStyle/>
        <a:p>
          <a:r>
            <a:rPr lang="en-US" dirty="0"/>
            <a:t>Development Team</a:t>
          </a:r>
        </a:p>
      </dgm:t>
    </dgm:pt>
    <dgm:pt modelId="{6D174314-1BA2-E24A-B18E-0CFC867C88DC}" type="parTrans" cxnId="{C78AACE3-C2BA-7F40-B7C0-EB9F79C5C4D8}">
      <dgm:prSet/>
      <dgm:spPr/>
      <dgm:t>
        <a:bodyPr/>
        <a:lstStyle/>
        <a:p>
          <a:endParaRPr lang="en-US"/>
        </a:p>
      </dgm:t>
    </dgm:pt>
    <dgm:pt modelId="{47947337-9352-5B4F-811F-AAF2E795B80B}" type="sibTrans" cxnId="{C78AACE3-C2BA-7F40-B7C0-EB9F79C5C4D8}">
      <dgm:prSet/>
      <dgm:spPr/>
      <dgm:t>
        <a:bodyPr/>
        <a:lstStyle/>
        <a:p>
          <a:endParaRPr lang="en-US"/>
        </a:p>
      </dgm:t>
    </dgm:pt>
    <dgm:pt modelId="{393957A7-F393-EF4A-8D70-41917295DDF4}">
      <dgm:prSet phldrT="[Text]"/>
      <dgm:spPr/>
      <dgm:t>
        <a:bodyPr/>
        <a:lstStyle/>
        <a:p>
          <a:r>
            <a:rPr lang="en-US" dirty="0"/>
            <a:t>Should be called "Delivery Team"</a:t>
          </a:r>
        </a:p>
      </dgm:t>
    </dgm:pt>
    <dgm:pt modelId="{EF1C997B-61FB-E343-9BC9-A76974114E1D}" type="parTrans" cxnId="{BC6F2606-1B54-E246-927A-228C3AC1A003}">
      <dgm:prSet/>
      <dgm:spPr/>
      <dgm:t>
        <a:bodyPr/>
        <a:lstStyle/>
        <a:p>
          <a:endParaRPr lang="en-US"/>
        </a:p>
      </dgm:t>
    </dgm:pt>
    <dgm:pt modelId="{B13155A7-4F1C-F94A-9359-973131195401}" type="sibTrans" cxnId="{BC6F2606-1B54-E246-927A-228C3AC1A003}">
      <dgm:prSet/>
      <dgm:spPr/>
      <dgm:t>
        <a:bodyPr/>
        <a:lstStyle/>
        <a:p>
          <a:endParaRPr lang="en-US"/>
        </a:p>
      </dgm:t>
    </dgm:pt>
    <dgm:pt modelId="{1261CB3E-6938-4148-A540-7F8ED1FC0F40}">
      <dgm:prSet phldrT="[Text]"/>
      <dgm:spPr/>
      <dgm:t>
        <a:bodyPr/>
        <a:lstStyle/>
        <a:p>
          <a:r>
            <a:rPr lang="en-US" dirty="0"/>
            <a:t>Scrum Master</a:t>
          </a:r>
        </a:p>
      </dgm:t>
    </dgm:pt>
    <dgm:pt modelId="{C7C62021-437E-F64E-A93A-41D03D1C0FB6}" type="parTrans" cxnId="{BF529C65-53A4-F14F-9D8F-FB26BA8D6C63}">
      <dgm:prSet/>
      <dgm:spPr/>
      <dgm:t>
        <a:bodyPr/>
        <a:lstStyle/>
        <a:p>
          <a:endParaRPr lang="en-US"/>
        </a:p>
      </dgm:t>
    </dgm:pt>
    <dgm:pt modelId="{EE37D3D5-8731-1C40-BA7B-86AFD4BBB6B5}" type="sibTrans" cxnId="{BF529C65-53A4-F14F-9D8F-FB26BA8D6C63}">
      <dgm:prSet/>
      <dgm:spPr/>
      <dgm:t>
        <a:bodyPr/>
        <a:lstStyle/>
        <a:p>
          <a:endParaRPr lang="en-US"/>
        </a:p>
      </dgm:t>
    </dgm:pt>
    <dgm:pt modelId="{9E5CB17F-C38A-E545-994F-E143033B26F7}">
      <dgm:prSet phldrT="[Text]"/>
      <dgm:spPr/>
      <dgm:t>
        <a:bodyPr/>
        <a:lstStyle/>
        <a:p>
          <a:r>
            <a:rPr lang="en-US" dirty="0"/>
            <a:t>NOT A PROJECT MANAGER!</a:t>
          </a:r>
        </a:p>
      </dgm:t>
    </dgm:pt>
    <dgm:pt modelId="{C4425DDF-DE69-C44B-8A50-664266136F97}" type="parTrans" cxnId="{FC0D55CF-5563-BD4C-9C9F-0254DCEFD7BC}">
      <dgm:prSet/>
      <dgm:spPr/>
      <dgm:t>
        <a:bodyPr/>
        <a:lstStyle/>
        <a:p>
          <a:endParaRPr lang="en-US"/>
        </a:p>
      </dgm:t>
    </dgm:pt>
    <dgm:pt modelId="{9AE4395C-03CE-D24C-8919-080EEC92E190}" type="sibTrans" cxnId="{FC0D55CF-5563-BD4C-9C9F-0254DCEFD7BC}">
      <dgm:prSet/>
      <dgm:spPr/>
      <dgm:t>
        <a:bodyPr/>
        <a:lstStyle/>
        <a:p>
          <a:endParaRPr lang="en-US"/>
        </a:p>
      </dgm:t>
    </dgm:pt>
    <dgm:pt modelId="{509239CE-7925-FA46-85B7-602981E94671}">
      <dgm:prSet phldrT="[Text]"/>
      <dgm:spPr/>
      <dgm:t>
        <a:bodyPr/>
        <a:lstStyle/>
        <a:p>
          <a:r>
            <a:rPr lang="en-US" dirty="0"/>
            <a:t>Provider of Goals</a:t>
          </a:r>
        </a:p>
      </dgm:t>
    </dgm:pt>
    <dgm:pt modelId="{3FC8B604-CDF5-A64B-8C18-8C91D2C9C474}" type="parTrans" cxnId="{A9811CE3-DD44-E142-99C3-332D38E562BE}">
      <dgm:prSet/>
      <dgm:spPr/>
      <dgm:t>
        <a:bodyPr/>
        <a:lstStyle/>
        <a:p>
          <a:endParaRPr lang="en-US"/>
        </a:p>
      </dgm:t>
    </dgm:pt>
    <dgm:pt modelId="{A29F074C-E0A1-5243-8CE3-AEBF9C163682}" type="sibTrans" cxnId="{A9811CE3-DD44-E142-99C3-332D38E562BE}">
      <dgm:prSet/>
      <dgm:spPr/>
      <dgm:t>
        <a:bodyPr/>
        <a:lstStyle/>
        <a:p>
          <a:endParaRPr lang="en-US"/>
        </a:p>
      </dgm:t>
    </dgm:pt>
    <dgm:pt modelId="{499F134F-615A-424D-B43B-99FBCE1821C1}">
      <dgm:prSet phldrT="[Text]"/>
      <dgm:spPr/>
      <dgm:t>
        <a:bodyPr/>
        <a:lstStyle/>
        <a:p>
          <a:r>
            <a:rPr lang="en-US" dirty="0"/>
            <a:t>Answerer of Questions</a:t>
          </a:r>
        </a:p>
      </dgm:t>
    </dgm:pt>
    <dgm:pt modelId="{1A80E0F4-CD01-5846-9802-496859BDA689}" type="parTrans" cxnId="{41C7A184-CD0D-6D40-B0EE-97506B181F72}">
      <dgm:prSet/>
      <dgm:spPr/>
      <dgm:t>
        <a:bodyPr/>
        <a:lstStyle/>
        <a:p>
          <a:endParaRPr lang="en-US"/>
        </a:p>
      </dgm:t>
    </dgm:pt>
    <dgm:pt modelId="{2E41F7B2-D9CC-2B45-B8F1-FAB66E4798A8}" type="sibTrans" cxnId="{41C7A184-CD0D-6D40-B0EE-97506B181F72}">
      <dgm:prSet/>
      <dgm:spPr/>
      <dgm:t>
        <a:bodyPr/>
        <a:lstStyle/>
        <a:p>
          <a:endParaRPr lang="en-US"/>
        </a:p>
      </dgm:t>
    </dgm:pt>
    <dgm:pt modelId="{1D666EB3-457E-FF40-864A-80BFE46670D1}">
      <dgm:prSet phldrT="[Text]"/>
      <dgm:spPr/>
      <dgm:t>
        <a:bodyPr/>
        <a:lstStyle/>
        <a:p>
          <a:r>
            <a:rPr lang="en-US" dirty="0"/>
            <a:t>People who make the done, working software</a:t>
          </a:r>
        </a:p>
      </dgm:t>
    </dgm:pt>
    <dgm:pt modelId="{DAD846B1-E0EA-D743-9A49-03A581989CC0}" type="parTrans" cxnId="{C9F97235-D2B4-8248-B90A-9856FA1F18DE}">
      <dgm:prSet/>
      <dgm:spPr/>
      <dgm:t>
        <a:bodyPr/>
        <a:lstStyle/>
        <a:p>
          <a:endParaRPr lang="en-US"/>
        </a:p>
      </dgm:t>
    </dgm:pt>
    <dgm:pt modelId="{27EB1F63-4F0B-C944-BB2D-C8FE2EB6B68F}" type="sibTrans" cxnId="{C9F97235-D2B4-8248-B90A-9856FA1F18DE}">
      <dgm:prSet/>
      <dgm:spPr/>
      <dgm:t>
        <a:bodyPr/>
        <a:lstStyle/>
        <a:p>
          <a:endParaRPr lang="en-US"/>
        </a:p>
      </dgm:t>
    </dgm:pt>
    <dgm:pt modelId="{033468C4-BF1B-DC41-8308-F3D07D5A59B1}">
      <dgm:prSet phldrT="[Text]"/>
      <dgm:spPr/>
      <dgm:t>
        <a:bodyPr/>
        <a:lstStyle/>
        <a:p>
          <a:r>
            <a:rPr lang="en-US" dirty="0"/>
            <a:t>Not just developers!</a:t>
          </a:r>
        </a:p>
      </dgm:t>
    </dgm:pt>
    <dgm:pt modelId="{FCAD0422-2061-754C-9A0A-D22E0A4A704B}" type="parTrans" cxnId="{2262E3F7-D24F-2C48-A445-C6CA0F3226BE}">
      <dgm:prSet/>
      <dgm:spPr/>
      <dgm:t>
        <a:bodyPr/>
        <a:lstStyle/>
        <a:p>
          <a:endParaRPr lang="en-US"/>
        </a:p>
      </dgm:t>
    </dgm:pt>
    <dgm:pt modelId="{E75FD8D3-A5AB-D746-AC20-DB5359C972AB}" type="sibTrans" cxnId="{2262E3F7-D24F-2C48-A445-C6CA0F3226BE}">
      <dgm:prSet/>
      <dgm:spPr/>
      <dgm:t>
        <a:bodyPr/>
        <a:lstStyle/>
        <a:p>
          <a:endParaRPr lang="en-US"/>
        </a:p>
      </dgm:t>
    </dgm:pt>
    <dgm:pt modelId="{4C2CA09F-0F0C-0B4A-9AC8-2F15082A18B8}">
      <dgm:prSet phldrT="[Text]"/>
      <dgm:spPr/>
      <dgm:t>
        <a:bodyPr/>
        <a:lstStyle/>
        <a:p>
          <a:r>
            <a:rPr lang="en-US" dirty="0"/>
            <a:t>“Coach” not “Boss”</a:t>
          </a:r>
        </a:p>
      </dgm:t>
    </dgm:pt>
    <dgm:pt modelId="{307C7B49-7F55-D34C-B07E-BB4DFE4AE1D8}" type="parTrans" cxnId="{D87FF826-2ACF-8D4A-860E-2F45AAFF12D2}">
      <dgm:prSet/>
      <dgm:spPr/>
      <dgm:t>
        <a:bodyPr/>
        <a:lstStyle/>
        <a:p>
          <a:endParaRPr lang="en-US"/>
        </a:p>
      </dgm:t>
    </dgm:pt>
    <dgm:pt modelId="{567CABA5-64DE-3347-B3DB-CCA8E27032E2}" type="sibTrans" cxnId="{D87FF826-2ACF-8D4A-860E-2F45AAFF12D2}">
      <dgm:prSet/>
      <dgm:spPr/>
      <dgm:t>
        <a:bodyPr/>
        <a:lstStyle/>
        <a:p>
          <a:endParaRPr lang="en-US"/>
        </a:p>
      </dgm:t>
    </dgm:pt>
    <dgm:pt modelId="{50B4F1F1-CC25-E146-930F-37006A19E81A}">
      <dgm:prSet phldrT="[Text]"/>
      <dgm:spPr/>
      <dgm:t>
        <a:bodyPr/>
        <a:lstStyle/>
        <a:p>
          <a:r>
            <a:rPr lang="en-US" dirty="0"/>
            <a:t>Focus &amp; Productivity</a:t>
          </a:r>
        </a:p>
      </dgm:t>
    </dgm:pt>
    <dgm:pt modelId="{17B24F37-FEDC-E147-80C7-A0A6B0593ACC}" type="parTrans" cxnId="{D36FB3AB-548E-9C4D-A087-05EDEA8B4A13}">
      <dgm:prSet/>
      <dgm:spPr/>
      <dgm:t>
        <a:bodyPr/>
        <a:lstStyle/>
        <a:p>
          <a:endParaRPr lang="en-US"/>
        </a:p>
      </dgm:t>
    </dgm:pt>
    <dgm:pt modelId="{2FD8A9D6-2C76-4C48-A37E-B10AEF01A958}" type="sibTrans" cxnId="{D36FB3AB-548E-9C4D-A087-05EDEA8B4A13}">
      <dgm:prSet/>
      <dgm:spPr/>
      <dgm:t>
        <a:bodyPr/>
        <a:lstStyle/>
        <a:p>
          <a:endParaRPr lang="en-US"/>
        </a:p>
      </dgm:t>
    </dgm:pt>
    <dgm:pt modelId="{84A10074-37C7-624A-9955-CB132E5BF87A}">
      <dgm:prSet phldrT="[Text]"/>
      <dgm:spPr/>
      <dgm:t>
        <a:bodyPr/>
        <a:lstStyle/>
        <a:p>
          <a:r>
            <a:rPr lang="en-US" dirty="0"/>
            <a:t>Focus on Done</a:t>
          </a:r>
        </a:p>
      </dgm:t>
    </dgm:pt>
    <dgm:pt modelId="{85C5B30B-BF8C-964B-9F12-02D68D96186B}" type="parTrans" cxnId="{7D32D7E5-62D1-D046-8083-07B8EAFB77BF}">
      <dgm:prSet/>
      <dgm:spPr/>
      <dgm:t>
        <a:bodyPr/>
        <a:lstStyle/>
        <a:p>
          <a:endParaRPr lang="en-US"/>
        </a:p>
      </dgm:t>
    </dgm:pt>
    <dgm:pt modelId="{7665FE86-ABEB-5249-BBE9-93BE4E100C53}" type="sibTrans" cxnId="{7D32D7E5-62D1-D046-8083-07B8EAFB77BF}">
      <dgm:prSet/>
      <dgm:spPr/>
      <dgm:t>
        <a:bodyPr/>
        <a:lstStyle/>
        <a:p>
          <a:endParaRPr lang="en-US"/>
        </a:p>
      </dgm:t>
    </dgm:pt>
    <dgm:pt modelId="{B2CDFF4A-2903-1C49-8CCE-CFD5FCB08D41}" type="pres">
      <dgm:prSet presAssocID="{891A2799-FBF0-564B-9381-5AFFCF686919}" presName="Name0" presStyleCnt="0">
        <dgm:presLayoutVars>
          <dgm:dir/>
          <dgm:animLvl val="lvl"/>
          <dgm:resizeHandles val="exact"/>
        </dgm:presLayoutVars>
      </dgm:prSet>
      <dgm:spPr/>
    </dgm:pt>
    <dgm:pt modelId="{E4C3C68F-C3A3-EE4B-BA9F-8E14300837EE}" type="pres">
      <dgm:prSet presAssocID="{35A71A7F-422A-7943-8ED2-7188A0E94F42}" presName="composite" presStyleCnt="0"/>
      <dgm:spPr/>
    </dgm:pt>
    <dgm:pt modelId="{10C6F12B-002C-3F41-8934-203DCAB8284C}" type="pres">
      <dgm:prSet presAssocID="{35A71A7F-422A-7943-8ED2-7188A0E94F4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393E51B-58A2-B743-99FC-449E873C1D2F}" type="pres">
      <dgm:prSet presAssocID="{35A71A7F-422A-7943-8ED2-7188A0E94F42}" presName="desTx" presStyleLbl="alignAccFollowNode1" presStyleIdx="0" presStyleCnt="3">
        <dgm:presLayoutVars>
          <dgm:bulletEnabled val="1"/>
        </dgm:presLayoutVars>
      </dgm:prSet>
      <dgm:spPr/>
    </dgm:pt>
    <dgm:pt modelId="{EBCCCD57-1FC4-704D-895F-A335353F23BB}" type="pres">
      <dgm:prSet presAssocID="{8B9EA0BC-3291-0046-B3DF-6674DAEC0EEA}" presName="space" presStyleCnt="0"/>
      <dgm:spPr/>
    </dgm:pt>
    <dgm:pt modelId="{7C65161A-4001-5240-B791-0B49FCC255E9}" type="pres">
      <dgm:prSet presAssocID="{249D2B9C-D693-6D4B-984B-2A6DBF30BB26}" presName="composite" presStyleCnt="0"/>
      <dgm:spPr/>
    </dgm:pt>
    <dgm:pt modelId="{B1C95750-F2D8-7043-9281-E2AEFBE61BA7}" type="pres">
      <dgm:prSet presAssocID="{249D2B9C-D693-6D4B-984B-2A6DBF30BB2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1CF2C09-2331-E64C-A71F-15109E4EA3C7}" type="pres">
      <dgm:prSet presAssocID="{249D2B9C-D693-6D4B-984B-2A6DBF30BB26}" presName="desTx" presStyleLbl="alignAccFollowNode1" presStyleIdx="1" presStyleCnt="3">
        <dgm:presLayoutVars>
          <dgm:bulletEnabled val="1"/>
        </dgm:presLayoutVars>
      </dgm:prSet>
      <dgm:spPr/>
    </dgm:pt>
    <dgm:pt modelId="{42BE57DF-A66D-8E43-AA79-EBBA869F4A7B}" type="pres">
      <dgm:prSet presAssocID="{47947337-9352-5B4F-811F-AAF2E795B80B}" presName="space" presStyleCnt="0"/>
      <dgm:spPr/>
    </dgm:pt>
    <dgm:pt modelId="{31B61CB7-CF3F-8B46-B995-83FE1D2DE3BF}" type="pres">
      <dgm:prSet presAssocID="{1261CB3E-6938-4148-A540-7F8ED1FC0F40}" presName="composite" presStyleCnt="0"/>
      <dgm:spPr/>
    </dgm:pt>
    <dgm:pt modelId="{A3AE65BF-37F4-7B49-BA6E-723349719719}" type="pres">
      <dgm:prSet presAssocID="{1261CB3E-6938-4148-A540-7F8ED1FC0F4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7786E66-4F5D-ED42-8576-E2A7E78B125B}" type="pres">
      <dgm:prSet presAssocID="{1261CB3E-6938-4148-A540-7F8ED1FC0F4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736BC02-E90D-EB4B-BE89-AE8A6A803358}" type="presOf" srcId="{509239CE-7925-FA46-85B7-602981E94671}" destId="{B393E51B-58A2-B743-99FC-449E873C1D2F}" srcOrd="0" destOrd="1" presId="urn:microsoft.com/office/officeart/2005/8/layout/hList1"/>
    <dgm:cxn modelId="{BC6F2606-1B54-E246-927A-228C3AC1A003}" srcId="{249D2B9C-D693-6D4B-984B-2A6DBF30BB26}" destId="{393957A7-F393-EF4A-8D70-41917295DDF4}" srcOrd="0" destOrd="0" parTransId="{EF1C997B-61FB-E343-9BC9-A76974114E1D}" sibTransId="{B13155A7-4F1C-F94A-9359-973131195401}"/>
    <dgm:cxn modelId="{85081308-B783-6642-92A3-4B0164C80C90}" type="presOf" srcId="{35A71A7F-422A-7943-8ED2-7188A0E94F42}" destId="{10C6F12B-002C-3F41-8934-203DCAB8284C}" srcOrd="0" destOrd="0" presId="urn:microsoft.com/office/officeart/2005/8/layout/hList1"/>
    <dgm:cxn modelId="{B6D5FA09-5A3C-CE4B-85DB-DF0FCB7D27CE}" type="presOf" srcId="{891A2799-FBF0-564B-9381-5AFFCF686919}" destId="{B2CDFF4A-2903-1C49-8CCE-CFD5FCB08D41}" srcOrd="0" destOrd="0" presId="urn:microsoft.com/office/officeart/2005/8/layout/hList1"/>
    <dgm:cxn modelId="{82BA361C-30CF-184A-8BC1-C283857EE687}" type="presOf" srcId="{50B4F1F1-CC25-E146-930F-37006A19E81A}" destId="{B7786E66-4F5D-ED42-8576-E2A7E78B125B}" srcOrd="0" destOrd="2" presId="urn:microsoft.com/office/officeart/2005/8/layout/hList1"/>
    <dgm:cxn modelId="{781F9726-2767-D94F-80AC-A42E25AB4059}" type="presOf" srcId="{499F134F-615A-424D-B43B-99FBCE1821C1}" destId="{B393E51B-58A2-B743-99FC-449E873C1D2F}" srcOrd="0" destOrd="2" presId="urn:microsoft.com/office/officeart/2005/8/layout/hList1"/>
    <dgm:cxn modelId="{D87FF826-2ACF-8D4A-860E-2F45AAFF12D2}" srcId="{1261CB3E-6938-4148-A540-7F8ED1FC0F40}" destId="{4C2CA09F-0F0C-0B4A-9AC8-2F15082A18B8}" srcOrd="1" destOrd="0" parTransId="{307C7B49-7F55-D34C-B07E-BB4DFE4AE1D8}" sibTransId="{567CABA5-64DE-3347-B3DB-CCA8E27032E2}"/>
    <dgm:cxn modelId="{C9F97235-D2B4-8248-B90A-9856FA1F18DE}" srcId="{249D2B9C-D693-6D4B-984B-2A6DBF30BB26}" destId="{1D666EB3-457E-FF40-864A-80BFE46670D1}" srcOrd="1" destOrd="0" parTransId="{DAD846B1-E0EA-D743-9A49-03A581989CC0}" sibTransId="{27EB1F63-4F0B-C944-BB2D-C8FE2EB6B68F}"/>
    <dgm:cxn modelId="{3C2CE243-7E5E-DF45-8A6D-A95D19493701}" type="presOf" srcId="{249D2B9C-D693-6D4B-984B-2A6DBF30BB26}" destId="{B1C95750-F2D8-7043-9281-E2AEFBE61BA7}" srcOrd="0" destOrd="0" presId="urn:microsoft.com/office/officeart/2005/8/layout/hList1"/>
    <dgm:cxn modelId="{66ABEB47-6FB8-154D-BE2A-176AA4E16789}" type="presOf" srcId="{033468C4-BF1B-DC41-8308-F3D07D5A59B1}" destId="{E1CF2C09-2331-E64C-A71F-15109E4EA3C7}" srcOrd="0" destOrd="2" presId="urn:microsoft.com/office/officeart/2005/8/layout/hList1"/>
    <dgm:cxn modelId="{092C5A51-D32F-F24B-BE94-4DAB118B28CB}" srcId="{35A71A7F-422A-7943-8ED2-7188A0E94F42}" destId="{B094900C-F326-5941-9D6A-BA49618E6AF8}" srcOrd="0" destOrd="0" parTransId="{667B0972-37B4-4240-A3B0-23EB1A8ECF1D}" sibTransId="{A3A74F63-ECAB-FC43-93AD-68FE9C0B92AB}"/>
    <dgm:cxn modelId="{33666F57-8AFC-E346-A0EA-91540F1932A0}" type="presOf" srcId="{1D666EB3-457E-FF40-864A-80BFE46670D1}" destId="{E1CF2C09-2331-E64C-A71F-15109E4EA3C7}" srcOrd="0" destOrd="1" presId="urn:microsoft.com/office/officeart/2005/8/layout/hList1"/>
    <dgm:cxn modelId="{0EDA1759-E5A1-304A-A5A8-909D4EEDC373}" type="presOf" srcId="{9E5CB17F-C38A-E545-994F-E143033B26F7}" destId="{B7786E66-4F5D-ED42-8576-E2A7E78B125B}" srcOrd="0" destOrd="0" presId="urn:microsoft.com/office/officeart/2005/8/layout/hList1"/>
    <dgm:cxn modelId="{BF529C65-53A4-F14F-9D8F-FB26BA8D6C63}" srcId="{891A2799-FBF0-564B-9381-5AFFCF686919}" destId="{1261CB3E-6938-4148-A540-7F8ED1FC0F40}" srcOrd="2" destOrd="0" parTransId="{C7C62021-437E-F64E-A93A-41D03D1C0FB6}" sibTransId="{EE37D3D5-8731-1C40-BA7B-86AFD4BBB6B5}"/>
    <dgm:cxn modelId="{41C7A184-CD0D-6D40-B0EE-97506B181F72}" srcId="{35A71A7F-422A-7943-8ED2-7188A0E94F42}" destId="{499F134F-615A-424D-B43B-99FBCE1821C1}" srcOrd="2" destOrd="0" parTransId="{1A80E0F4-CD01-5846-9802-496859BDA689}" sibTransId="{2E41F7B2-D9CC-2B45-B8F1-FAB66E4798A8}"/>
    <dgm:cxn modelId="{FB8A228F-40CE-1946-95DB-7A7EFD727CA9}" type="presOf" srcId="{B094900C-F326-5941-9D6A-BA49618E6AF8}" destId="{B393E51B-58A2-B743-99FC-449E873C1D2F}" srcOrd="0" destOrd="0" presId="urn:microsoft.com/office/officeart/2005/8/layout/hList1"/>
    <dgm:cxn modelId="{7C8B5191-3CBB-4C45-91E0-C86019F48713}" type="presOf" srcId="{84A10074-37C7-624A-9955-CB132E5BF87A}" destId="{B7786E66-4F5D-ED42-8576-E2A7E78B125B}" srcOrd="0" destOrd="3" presId="urn:microsoft.com/office/officeart/2005/8/layout/hList1"/>
    <dgm:cxn modelId="{1E9158A5-342B-9B45-9D05-F073FF63B150}" srcId="{891A2799-FBF0-564B-9381-5AFFCF686919}" destId="{35A71A7F-422A-7943-8ED2-7188A0E94F42}" srcOrd="0" destOrd="0" parTransId="{01EFA0EC-78A0-AD4F-B4C7-66F2B60F83A5}" sibTransId="{8B9EA0BC-3291-0046-B3DF-6674DAEC0EEA}"/>
    <dgm:cxn modelId="{C01826AA-4FA2-334E-AE6A-33C0BDA1012A}" type="presOf" srcId="{4C2CA09F-0F0C-0B4A-9AC8-2F15082A18B8}" destId="{B7786E66-4F5D-ED42-8576-E2A7E78B125B}" srcOrd="0" destOrd="1" presId="urn:microsoft.com/office/officeart/2005/8/layout/hList1"/>
    <dgm:cxn modelId="{D36FB3AB-548E-9C4D-A087-05EDEA8B4A13}" srcId="{1261CB3E-6938-4148-A540-7F8ED1FC0F40}" destId="{50B4F1F1-CC25-E146-930F-37006A19E81A}" srcOrd="2" destOrd="0" parTransId="{17B24F37-FEDC-E147-80C7-A0A6B0593ACC}" sibTransId="{2FD8A9D6-2C76-4C48-A37E-B10AEF01A958}"/>
    <dgm:cxn modelId="{E7B433CD-42D9-4D4B-AE23-581E97E71920}" type="presOf" srcId="{393957A7-F393-EF4A-8D70-41917295DDF4}" destId="{E1CF2C09-2331-E64C-A71F-15109E4EA3C7}" srcOrd="0" destOrd="0" presId="urn:microsoft.com/office/officeart/2005/8/layout/hList1"/>
    <dgm:cxn modelId="{FC0D55CF-5563-BD4C-9C9F-0254DCEFD7BC}" srcId="{1261CB3E-6938-4148-A540-7F8ED1FC0F40}" destId="{9E5CB17F-C38A-E545-994F-E143033B26F7}" srcOrd="0" destOrd="0" parTransId="{C4425DDF-DE69-C44B-8A50-664266136F97}" sibTransId="{9AE4395C-03CE-D24C-8919-080EEC92E190}"/>
    <dgm:cxn modelId="{A9811CE3-DD44-E142-99C3-332D38E562BE}" srcId="{35A71A7F-422A-7943-8ED2-7188A0E94F42}" destId="{509239CE-7925-FA46-85B7-602981E94671}" srcOrd="1" destOrd="0" parTransId="{3FC8B604-CDF5-A64B-8C18-8C91D2C9C474}" sibTransId="{A29F074C-E0A1-5243-8CE3-AEBF9C163682}"/>
    <dgm:cxn modelId="{C78AACE3-C2BA-7F40-B7C0-EB9F79C5C4D8}" srcId="{891A2799-FBF0-564B-9381-5AFFCF686919}" destId="{249D2B9C-D693-6D4B-984B-2A6DBF30BB26}" srcOrd="1" destOrd="0" parTransId="{6D174314-1BA2-E24A-B18E-0CFC867C88DC}" sibTransId="{47947337-9352-5B4F-811F-AAF2E795B80B}"/>
    <dgm:cxn modelId="{7D32D7E5-62D1-D046-8083-07B8EAFB77BF}" srcId="{1261CB3E-6938-4148-A540-7F8ED1FC0F40}" destId="{84A10074-37C7-624A-9955-CB132E5BF87A}" srcOrd="3" destOrd="0" parTransId="{85C5B30B-BF8C-964B-9F12-02D68D96186B}" sibTransId="{7665FE86-ABEB-5249-BBE9-93BE4E100C53}"/>
    <dgm:cxn modelId="{A87013F6-F844-7F48-B703-A24AC5702930}" type="presOf" srcId="{1261CB3E-6938-4148-A540-7F8ED1FC0F40}" destId="{A3AE65BF-37F4-7B49-BA6E-723349719719}" srcOrd="0" destOrd="0" presId="urn:microsoft.com/office/officeart/2005/8/layout/hList1"/>
    <dgm:cxn modelId="{2262E3F7-D24F-2C48-A445-C6CA0F3226BE}" srcId="{249D2B9C-D693-6D4B-984B-2A6DBF30BB26}" destId="{033468C4-BF1B-DC41-8308-F3D07D5A59B1}" srcOrd="2" destOrd="0" parTransId="{FCAD0422-2061-754C-9A0A-D22E0A4A704B}" sibTransId="{E75FD8D3-A5AB-D746-AC20-DB5359C972AB}"/>
    <dgm:cxn modelId="{AAC58DB9-BE7A-AF40-85C8-8D02D5BA7368}" type="presParOf" srcId="{B2CDFF4A-2903-1C49-8CCE-CFD5FCB08D41}" destId="{E4C3C68F-C3A3-EE4B-BA9F-8E14300837EE}" srcOrd="0" destOrd="0" presId="urn:microsoft.com/office/officeart/2005/8/layout/hList1"/>
    <dgm:cxn modelId="{DB5A3F55-FAD2-AF41-BA8D-4BA2822CC350}" type="presParOf" srcId="{E4C3C68F-C3A3-EE4B-BA9F-8E14300837EE}" destId="{10C6F12B-002C-3F41-8934-203DCAB8284C}" srcOrd="0" destOrd="0" presId="urn:microsoft.com/office/officeart/2005/8/layout/hList1"/>
    <dgm:cxn modelId="{8F0E8D4E-D21F-154C-BD86-885F4F08519C}" type="presParOf" srcId="{E4C3C68F-C3A3-EE4B-BA9F-8E14300837EE}" destId="{B393E51B-58A2-B743-99FC-449E873C1D2F}" srcOrd="1" destOrd="0" presId="urn:microsoft.com/office/officeart/2005/8/layout/hList1"/>
    <dgm:cxn modelId="{6C9CF573-8E77-7445-BDF7-11BD20AB7204}" type="presParOf" srcId="{B2CDFF4A-2903-1C49-8CCE-CFD5FCB08D41}" destId="{EBCCCD57-1FC4-704D-895F-A335353F23BB}" srcOrd="1" destOrd="0" presId="urn:microsoft.com/office/officeart/2005/8/layout/hList1"/>
    <dgm:cxn modelId="{881A2155-CA67-7946-BCF8-D586DBFFC336}" type="presParOf" srcId="{B2CDFF4A-2903-1C49-8CCE-CFD5FCB08D41}" destId="{7C65161A-4001-5240-B791-0B49FCC255E9}" srcOrd="2" destOrd="0" presId="urn:microsoft.com/office/officeart/2005/8/layout/hList1"/>
    <dgm:cxn modelId="{0C07CBD9-F487-E143-A83C-EDA87FF59D22}" type="presParOf" srcId="{7C65161A-4001-5240-B791-0B49FCC255E9}" destId="{B1C95750-F2D8-7043-9281-E2AEFBE61BA7}" srcOrd="0" destOrd="0" presId="urn:microsoft.com/office/officeart/2005/8/layout/hList1"/>
    <dgm:cxn modelId="{5875D113-185D-E141-BB9C-C7644B9CA086}" type="presParOf" srcId="{7C65161A-4001-5240-B791-0B49FCC255E9}" destId="{E1CF2C09-2331-E64C-A71F-15109E4EA3C7}" srcOrd="1" destOrd="0" presId="urn:microsoft.com/office/officeart/2005/8/layout/hList1"/>
    <dgm:cxn modelId="{5B65E936-8946-7A4A-A095-9EA2E8705883}" type="presParOf" srcId="{B2CDFF4A-2903-1C49-8CCE-CFD5FCB08D41}" destId="{42BE57DF-A66D-8E43-AA79-EBBA869F4A7B}" srcOrd="3" destOrd="0" presId="urn:microsoft.com/office/officeart/2005/8/layout/hList1"/>
    <dgm:cxn modelId="{5230D1DB-CEA8-8B47-84ED-8E2ABF4EB8D2}" type="presParOf" srcId="{B2CDFF4A-2903-1C49-8CCE-CFD5FCB08D41}" destId="{31B61CB7-CF3F-8B46-B995-83FE1D2DE3BF}" srcOrd="4" destOrd="0" presId="urn:microsoft.com/office/officeart/2005/8/layout/hList1"/>
    <dgm:cxn modelId="{DD0471FB-6C57-8149-BF64-E915AA241F20}" type="presParOf" srcId="{31B61CB7-CF3F-8B46-B995-83FE1D2DE3BF}" destId="{A3AE65BF-37F4-7B49-BA6E-723349719719}" srcOrd="0" destOrd="0" presId="urn:microsoft.com/office/officeart/2005/8/layout/hList1"/>
    <dgm:cxn modelId="{0165B966-DA71-1C43-B2AB-C9CD91F8C55B}" type="presParOf" srcId="{31B61CB7-CF3F-8B46-B995-83FE1D2DE3BF}" destId="{B7786E66-4F5D-ED42-8576-E2A7E78B12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1A2799-FBF0-564B-9381-5AFFCF686919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27225-D732-A043-962D-A3E5F7AE579A}">
      <dgm:prSet/>
      <dgm:spPr/>
      <dgm:t>
        <a:bodyPr/>
        <a:lstStyle/>
        <a:p>
          <a:r>
            <a:rPr lang="en-US" dirty="0"/>
            <a:t>Product Backlog</a:t>
          </a:r>
        </a:p>
      </dgm:t>
    </dgm:pt>
    <dgm:pt modelId="{9D248E1A-AE3E-C74E-9CFD-588A48EB8540}" type="parTrans" cxnId="{CBF03F6A-1DBF-A948-92DA-635336D4BE14}">
      <dgm:prSet/>
      <dgm:spPr/>
    </dgm:pt>
    <dgm:pt modelId="{2F94C9FA-0AA7-7D43-AA7C-8F4704284BCF}" type="sibTrans" cxnId="{CBF03F6A-1DBF-A948-92DA-635336D4BE14}">
      <dgm:prSet/>
      <dgm:spPr/>
    </dgm:pt>
    <dgm:pt modelId="{514DDD41-AFF8-F544-81B4-CC0E44663AFE}">
      <dgm:prSet/>
      <dgm:spPr/>
      <dgm:t>
        <a:bodyPr/>
        <a:lstStyle/>
        <a:p>
          <a:r>
            <a:rPr lang="en-US" dirty="0"/>
            <a:t>Sprint Backlog</a:t>
          </a:r>
        </a:p>
      </dgm:t>
    </dgm:pt>
    <dgm:pt modelId="{6F2B3452-A1C9-9E43-8A0E-0E44B2F50E64}" type="parTrans" cxnId="{2AD75513-78EF-E044-9D68-38C23DF3DF0A}">
      <dgm:prSet/>
      <dgm:spPr/>
    </dgm:pt>
    <dgm:pt modelId="{48E8B99A-A2D5-8745-92CA-AB05DDFBF94B}" type="sibTrans" cxnId="{2AD75513-78EF-E044-9D68-38C23DF3DF0A}">
      <dgm:prSet/>
      <dgm:spPr/>
    </dgm:pt>
    <dgm:pt modelId="{AC3733AA-0AAA-5441-98C8-AEB5A4EED108}">
      <dgm:prSet/>
      <dgm:spPr/>
      <dgm:t>
        <a:bodyPr/>
        <a:lstStyle/>
        <a:p>
          <a:r>
            <a:rPr lang="en-US" dirty="0"/>
            <a:t>Increment</a:t>
          </a:r>
        </a:p>
      </dgm:t>
    </dgm:pt>
    <dgm:pt modelId="{7A6CC2E0-A6D1-FE4E-8DEC-617223A148E5}" type="parTrans" cxnId="{0FD43226-52EB-024D-978A-FF138147E548}">
      <dgm:prSet/>
      <dgm:spPr/>
    </dgm:pt>
    <dgm:pt modelId="{7FE601A7-B197-1047-9EC7-459C2639935C}" type="sibTrans" cxnId="{0FD43226-52EB-024D-978A-FF138147E548}">
      <dgm:prSet/>
      <dgm:spPr/>
    </dgm:pt>
    <dgm:pt modelId="{05D283CE-7A46-C343-8B57-468A8BFB45D7}">
      <dgm:prSet/>
      <dgm:spPr/>
      <dgm:t>
        <a:bodyPr/>
        <a:lstStyle/>
        <a:p>
          <a:r>
            <a:rPr lang="en-US" dirty="0"/>
            <a:t>Owned by the Product Owner</a:t>
          </a:r>
        </a:p>
      </dgm:t>
    </dgm:pt>
    <dgm:pt modelId="{57628BAF-14FA-EB4F-8168-A40E9C90205F}" type="parTrans" cxnId="{C1B8AE26-66D0-3841-A185-BD861D42E046}">
      <dgm:prSet/>
      <dgm:spPr/>
    </dgm:pt>
    <dgm:pt modelId="{FB06A879-B167-2249-986D-1C1CCDE5CABB}" type="sibTrans" cxnId="{C1B8AE26-66D0-3841-A185-BD861D42E046}">
      <dgm:prSet/>
      <dgm:spPr/>
    </dgm:pt>
    <dgm:pt modelId="{4373CFFB-BC4D-B141-A4A2-68BBA334402D}">
      <dgm:prSet/>
      <dgm:spPr/>
      <dgm:t>
        <a:bodyPr/>
        <a:lstStyle/>
        <a:p>
          <a:r>
            <a:rPr lang="en-US" dirty="0"/>
            <a:t>The Requirements</a:t>
          </a:r>
        </a:p>
      </dgm:t>
    </dgm:pt>
    <dgm:pt modelId="{859A7FE9-52CB-334E-A98F-98ED9A1FBDC5}" type="parTrans" cxnId="{D21733A6-E172-0B49-B162-ABEFE5A4F8FF}">
      <dgm:prSet/>
      <dgm:spPr/>
    </dgm:pt>
    <dgm:pt modelId="{1F06BC43-F976-6D43-867A-7DE8529A3377}" type="sibTrans" cxnId="{D21733A6-E172-0B49-B162-ABEFE5A4F8FF}">
      <dgm:prSet/>
      <dgm:spPr/>
    </dgm:pt>
    <dgm:pt modelId="{932E53B3-34CD-0043-A13E-47C5A5ADC05E}">
      <dgm:prSet/>
      <dgm:spPr/>
      <dgm:t>
        <a:bodyPr/>
        <a:lstStyle/>
        <a:p>
          <a:r>
            <a:rPr lang="en-US" dirty="0"/>
            <a:t>Prioritized</a:t>
          </a:r>
        </a:p>
      </dgm:t>
    </dgm:pt>
    <dgm:pt modelId="{6605BFAC-E5CA-554B-A7BF-ABE1B108C138}" type="parTrans" cxnId="{56724910-5CD5-4D46-9B2A-96FEF6449837}">
      <dgm:prSet/>
      <dgm:spPr/>
    </dgm:pt>
    <dgm:pt modelId="{3EC613F7-4ED7-3642-A9F0-BF6B6CF7646C}" type="sibTrans" cxnId="{56724910-5CD5-4D46-9B2A-96FEF6449837}">
      <dgm:prSet/>
      <dgm:spPr/>
    </dgm:pt>
    <dgm:pt modelId="{FF989DA7-DB77-274B-853E-5386F2F33E91}">
      <dgm:prSet/>
      <dgm:spPr/>
      <dgm:t>
        <a:bodyPr/>
        <a:lstStyle/>
        <a:p>
          <a:r>
            <a:rPr lang="en-US" dirty="0"/>
            <a:t>What is the team working on in this Sprint?</a:t>
          </a:r>
        </a:p>
      </dgm:t>
    </dgm:pt>
    <dgm:pt modelId="{255D254E-D9AC-374E-AEB9-E40D127B2F1C}" type="parTrans" cxnId="{27D50C83-102C-1844-ACA0-8AE590A86862}">
      <dgm:prSet/>
      <dgm:spPr/>
    </dgm:pt>
    <dgm:pt modelId="{D796EB2F-105E-A640-81A5-6B6798984705}" type="sibTrans" cxnId="{27D50C83-102C-1844-ACA0-8AE590A86862}">
      <dgm:prSet/>
      <dgm:spPr/>
    </dgm:pt>
    <dgm:pt modelId="{7E0A6D24-9538-594F-89B7-01C1AABD63D9}">
      <dgm:prSet/>
      <dgm:spPr/>
      <dgm:t>
        <a:bodyPr/>
        <a:lstStyle/>
        <a:p>
          <a:r>
            <a:rPr lang="en-US" dirty="0"/>
            <a:t>The done, working software</a:t>
          </a:r>
        </a:p>
      </dgm:t>
    </dgm:pt>
    <dgm:pt modelId="{CB38DF95-A999-3344-A9C0-73946F7D0E22}" type="parTrans" cxnId="{05421650-C522-A349-ABEF-CE4FD61EFE8B}">
      <dgm:prSet/>
      <dgm:spPr/>
    </dgm:pt>
    <dgm:pt modelId="{C51E24DC-24B4-FF42-BA30-326C10D637C3}" type="sibTrans" cxnId="{05421650-C522-A349-ABEF-CE4FD61EFE8B}">
      <dgm:prSet/>
      <dgm:spPr/>
    </dgm:pt>
    <dgm:pt modelId="{B2CDFF4A-2903-1C49-8CCE-CFD5FCB08D41}" type="pres">
      <dgm:prSet presAssocID="{891A2799-FBF0-564B-9381-5AFFCF686919}" presName="Name0" presStyleCnt="0">
        <dgm:presLayoutVars>
          <dgm:dir/>
          <dgm:animLvl val="lvl"/>
          <dgm:resizeHandles val="exact"/>
        </dgm:presLayoutVars>
      </dgm:prSet>
      <dgm:spPr/>
    </dgm:pt>
    <dgm:pt modelId="{E04A7BE3-4124-9B47-8CB2-A994FDE77735}" type="pres">
      <dgm:prSet presAssocID="{E6427225-D732-A043-962D-A3E5F7AE579A}" presName="composite" presStyleCnt="0"/>
      <dgm:spPr/>
    </dgm:pt>
    <dgm:pt modelId="{A2073C9A-BB17-A14C-91E8-AC20F521FE9D}" type="pres">
      <dgm:prSet presAssocID="{E6427225-D732-A043-962D-A3E5F7AE579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34D3F43-84EC-144A-9DFA-C424E0A36AC7}" type="pres">
      <dgm:prSet presAssocID="{E6427225-D732-A043-962D-A3E5F7AE579A}" presName="desTx" presStyleLbl="alignAccFollowNode1" presStyleIdx="0" presStyleCnt="3">
        <dgm:presLayoutVars>
          <dgm:bulletEnabled val="1"/>
        </dgm:presLayoutVars>
      </dgm:prSet>
      <dgm:spPr/>
    </dgm:pt>
    <dgm:pt modelId="{74FD5F3C-A2BE-564D-92D6-35A5155E8062}" type="pres">
      <dgm:prSet presAssocID="{2F94C9FA-0AA7-7D43-AA7C-8F4704284BCF}" presName="space" presStyleCnt="0"/>
      <dgm:spPr/>
    </dgm:pt>
    <dgm:pt modelId="{B5F4A601-6932-1344-96EF-901E50448228}" type="pres">
      <dgm:prSet presAssocID="{514DDD41-AFF8-F544-81B4-CC0E44663AFE}" presName="composite" presStyleCnt="0"/>
      <dgm:spPr/>
    </dgm:pt>
    <dgm:pt modelId="{5C8F3D5F-2AA8-5745-A7B0-7DE9041B0746}" type="pres">
      <dgm:prSet presAssocID="{514DDD41-AFF8-F544-81B4-CC0E44663A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E58FF73-D888-7B44-833C-9D62445055DE}" type="pres">
      <dgm:prSet presAssocID="{514DDD41-AFF8-F544-81B4-CC0E44663AFE}" presName="desTx" presStyleLbl="alignAccFollowNode1" presStyleIdx="1" presStyleCnt="3">
        <dgm:presLayoutVars>
          <dgm:bulletEnabled val="1"/>
        </dgm:presLayoutVars>
      </dgm:prSet>
      <dgm:spPr/>
    </dgm:pt>
    <dgm:pt modelId="{97637A0D-CC77-A749-A64D-FC570FAC2925}" type="pres">
      <dgm:prSet presAssocID="{48E8B99A-A2D5-8745-92CA-AB05DDFBF94B}" presName="space" presStyleCnt="0"/>
      <dgm:spPr/>
    </dgm:pt>
    <dgm:pt modelId="{E008FB2D-BEA4-9E45-B854-C1D3B8DC9D6A}" type="pres">
      <dgm:prSet presAssocID="{AC3733AA-0AAA-5441-98C8-AEB5A4EED108}" presName="composite" presStyleCnt="0"/>
      <dgm:spPr/>
    </dgm:pt>
    <dgm:pt modelId="{24BC4B9C-4643-C24B-83EF-56EFA519810F}" type="pres">
      <dgm:prSet presAssocID="{AC3733AA-0AAA-5441-98C8-AEB5A4EED10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5AB66E0-CF9A-EC4D-8678-572091CF52A3}" type="pres">
      <dgm:prSet presAssocID="{AC3733AA-0AAA-5441-98C8-AEB5A4EED10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6D5FA09-5A3C-CE4B-85DB-DF0FCB7D27CE}" type="presOf" srcId="{891A2799-FBF0-564B-9381-5AFFCF686919}" destId="{B2CDFF4A-2903-1C49-8CCE-CFD5FCB08D41}" srcOrd="0" destOrd="0" presId="urn:microsoft.com/office/officeart/2005/8/layout/hList1"/>
    <dgm:cxn modelId="{56724910-5CD5-4D46-9B2A-96FEF6449837}" srcId="{E6427225-D732-A043-962D-A3E5F7AE579A}" destId="{932E53B3-34CD-0043-A13E-47C5A5ADC05E}" srcOrd="2" destOrd="0" parTransId="{6605BFAC-E5CA-554B-A7BF-ABE1B108C138}" sibTransId="{3EC613F7-4ED7-3642-A9F0-BF6B6CF7646C}"/>
    <dgm:cxn modelId="{2AD75513-78EF-E044-9D68-38C23DF3DF0A}" srcId="{891A2799-FBF0-564B-9381-5AFFCF686919}" destId="{514DDD41-AFF8-F544-81B4-CC0E44663AFE}" srcOrd="1" destOrd="0" parTransId="{6F2B3452-A1C9-9E43-8A0E-0E44B2F50E64}" sibTransId="{48E8B99A-A2D5-8745-92CA-AB05DDFBF94B}"/>
    <dgm:cxn modelId="{B7F50624-9F99-B34F-974B-6D96F28309B4}" type="presOf" srcId="{514DDD41-AFF8-F544-81B4-CC0E44663AFE}" destId="{5C8F3D5F-2AA8-5745-A7B0-7DE9041B0746}" srcOrd="0" destOrd="0" presId="urn:microsoft.com/office/officeart/2005/8/layout/hList1"/>
    <dgm:cxn modelId="{0FD43226-52EB-024D-978A-FF138147E548}" srcId="{891A2799-FBF0-564B-9381-5AFFCF686919}" destId="{AC3733AA-0AAA-5441-98C8-AEB5A4EED108}" srcOrd="2" destOrd="0" parTransId="{7A6CC2E0-A6D1-FE4E-8DEC-617223A148E5}" sibTransId="{7FE601A7-B197-1047-9EC7-459C2639935C}"/>
    <dgm:cxn modelId="{C1B8AE26-66D0-3841-A185-BD861D42E046}" srcId="{E6427225-D732-A043-962D-A3E5F7AE579A}" destId="{05D283CE-7A46-C343-8B57-468A8BFB45D7}" srcOrd="0" destOrd="0" parTransId="{57628BAF-14FA-EB4F-8168-A40E9C90205F}" sibTransId="{FB06A879-B167-2249-986D-1C1CCDE5CABB}"/>
    <dgm:cxn modelId="{25630E40-33C8-0848-B585-EB6272FD44FC}" type="presOf" srcId="{932E53B3-34CD-0043-A13E-47C5A5ADC05E}" destId="{E34D3F43-84EC-144A-9DFA-C424E0A36AC7}" srcOrd="0" destOrd="2" presId="urn:microsoft.com/office/officeart/2005/8/layout/hList1"/>
    <dgm:cxn modelId="{05421650-C522-A349-ABEF-CE4FD61EFE8B}" srcId="{AC3733AA-0AAA-5441-98C8-AEB5A4EED108}" destId="{7E0A6D24-9538-594F-89B7-01C1AABD63D9}" srcOrd="0" destOrd="0" parTransId="{CB38DF95-A999-3344-A9C0-73946F7D0E22}" sibTransId="{C51E24DC-24B4-FF42-BA30-326C10D637C3}"/>
    <dgm:cxn modelId="{C047D860-3085-A147-8D7D-125D44C44E10}" type="presOf" srcId="{05D283CE-7A46-C343-8B57-468A8BFB45D7}" destId="{E34D3F43-84EC-144A-9DFA-C424E0A36AC7}" srcOrd="0" destOrd="0" presId="urn:microsoft.com/office/officeart/2005/8/layout/hList1"/>
    <dgm:cxn modelId="{363C7F64-E619-4143-964D-8942725074D6}" type="presOf" srcId="{4373CFFB-BC4D-B141-A4A2-68BBA334402D}" destId="{E34D3F43-84EC-144A-9DFA-C424E0A36AC7}" srcOrd="0" destOrd="1" presId="urn:microsoft.com/office/officeart/2005/8/layout/hList1"/>
    <dgm:cxn modelId="{CBF03F6A-1DBF-A948-92DA-635336D4BE14}" srcId="{891A2799-FBF0-564B-9381-5AFFCF686919}" destId="{E6427225-D732-A043-962D-A3E5F7AE579A}" srcOrd="0" destOrd="0" parTransId="{9D248E1A-AE3E-C74E-9CFD-588A48EB8540}" sibTransId="{2F94C9FA-0AA7-7D43-AA7C-8F4704284BCF}"/>
    <dgm:cxn modelId="{7DEB6382-219F-4E4C-9251-B41ED33829E9}" type="presOf" srcId="{7E0A6D24-9538-594F-89B7-01C1AABD63D9}" destId="{F5AB66E0-CF9A-EC4D-8678-572091CF52A3}" srcOrd="0" destOrd="0" presId="urn:microsoft.com/office/officeart/2005/8/layout/hList1"/>
    <dgm:cxn modelId="{27D50C83-102C-1844-ACA0-8AE590A86862}" srcId="{514DDD41-AFF8-F544-81B4-CC0E44663AFE}" destId="{FF989DA7-DB77-274B-853E-5386F2F33E91}" srcOrd="0" destOrd="0" parTransId="{255D254E-D9AC-374E-AEB9-E40D127B2F1C}" sibTransId="{D796EB2F-105E-A640-81A5-6B6798984705}"/>
    <dgm:cxn modelId="{D21733A6-E172-0B49-B162-ABEFE5A4F8FF}" srcId="{E6427225-D732-A043-962D-A3E5F7AE579A}" destId="{4373CFFB-BC4D-B141-A4A2-68BBA334402D}" srcOrd="1" destOrd="0" parTransId="{859A7FE9-52CB-334E-A98F-98ED9A1FBDC5}" sibTransId="{1F06BC43-F976-6D43-867A-7DE8529A3377}"/>
    <dgm:cxn modelId="{C28EFDC2-292F-FD47-B9A6-EF4DEADAE177}" type="presOf" srcId="{E6427225-D732-A043-962D-A3E5F7AE579A}" destId="{A2073C9A-BB17-A14C-91E8-AC20F521FE9D}" srcOrd="0" destOrd="0" presId="urn:microsoft.com/office/officeart/2005/8/layout/hList1"/>
    <dgm:cxn modelId="{B8F842C4-A809-8A41-A495-778DD9BE7F86}" type="presOf" srcId="{AC3733AA-0AAA-5441-98C8-AEB5A4EED108}" destId="{24BC4B9C-4643-C24B-83EF-56EFA519810F}" srcOrd="0" destOrd="0" presId="urn:microsoft.com/office/officeart/2005/8/layout/hList1"/>
    <dgm:cxn modelId="{E12F6ACE-1453-6440-AC21-A7AA5DF8895C}" type="presOf" srcId="{FF989DA7-DB77-274B-853E-5386F2F33E91}" destId="{4E58FF73-D888-7B44-833C-9D62445055DE}" srcOrd="0" destOrd="0" presId="urn:microsoft.com/office/officeart/2005/8/layout/hList1"/>
    <dgm:cxn modelId="{4D34680F-3545-3A4E-9256-B53FB684817D}" type="presParOf" srcId="{B2CDFF4A-2903-1C49-8CCE-CFD5FCB08D41}" destId="{E04A7BE3-4124-9B47-8CB2-A994FDE77735}" srcOrd="0" destOrd="0" presId="urn:microsoft.com/office/officeart/2005/8/layout/hList1"/>
    <dgm:cxn modelId="{587A613F-319F-5040-A7EF-33AAA1C00210}" type="presParOf" srcId="{E04A7BE3-4124-9B47-8CB2-A994FDE77735}" destId="{A2073C9A-BB17-A14C-91E8-AC20F521FE9D}" srcOrd="0" destOrd="0" presId="urn:microsoft.com/office/officeart/2005/8/layout/hList1"/>
    <dgm:cxn modelId="{F1F8DFB5-751B-734A-8C74-DFABCBA858D3}" type="presParOf" srcId="{E04A7BE3-4124-9B47-8CB2-A994FDE77735}" destId="{E34D3F43-84EC-144A-9DFA-C424E0A36AC7}" srcOrd="1" destOrd="0" presId="urn:microsoft.com/office/officeart/2005/8/layout/hList1"/>
    <dgm:cxn modelId="{E0FD2730-2673-DE47-8F1D-A520462142B1}" type="presParOf" srcId="{B2CDFF4A-2903-1C49-8CCE-CFD5FCB08D41}" destId="{74FD5F3C-A2BE-564D-92D6-35A5155E8062}" srcOrd="1" destOrd="0" presId="urn:microsoft.com/office/officeart/2005/8/layout/hList1"/>
    <dgm:cxn modelId="{AB7D4FAB-5CDC-6F44-93D0-185D9588D3A4}" type="presParOf" srcId="{B2CDFF4A-2903-1C49-8CCE-CFD5FCB08D41}" destId="{B5F4A601-6932-1344-96EF-901E50448228}" srcOrd="2" destOrd="0" presId="urn:microsoft.com/office/officeart/2005/8/layout/hList1"/>
    <dgm:cxn modelId="{77CC2008-5556-5049-897F-8B766F190FBF}" type="presParOf" srcId="{B5F4A601-6932-1344-96EF-901E50448228}" destId="{5C8F3D5F-2AA8-5745-A7B0-7DE9041B0746}" srcOrd="0" destOrd="0" presId="urn:microsoft.com/office/officeart/2005/8/layout/hList1"/>
    <dgm:cxn modelId="{3D630860-5ABD-684B-B3CD-EF619FE1F69D}" type="presParOf" srcId="{B5F4A601-6932-1344-96EF-901E50448228}" destId="{4E58FF73-D888-7B44-833C-9D62445055DE}" srcOrd="1" destOrd="0" presId="urn:microsoft.com/office/officeart/2005/8/layout/hList1"/>
    <dgm:cxn modelId="{705C5475-3638-0E48-A8F9-4F74C8641170}" type="presParOf" srcId="{B2CDFF4A-2903-1C49-8CCE-CFD5FCB08D41}" destId="{97637A0D-CC77-A749-A64D-FC570FAC2925}" srcOrd="3" destOrd="0" presId="urn:microsoft.com/office/officeart/2005/8/layout/hList1"/>
    <dgm:cxn modelId="{6898E7DF-CD9A-8243-A08D-93009BF0314B}" type="presParOf" srcId="{B2CDFF4A-2903-1C49-8CCE-CFD5FCB08D41}" destId="{E008FB2D-BEA4-9E45-B854-C1D3B8DC9D6A}" srcOrd="4" destOrd="0" presId="urn:microsoft.com/office/officeart/2005/8/layout/hList1"/>
    <dgm:cxn modelId="{0DFFA569-308B-C744-9406-357BAAE98A7E}" type="presParOf" srcId="{E008FB2D-BEA4-9E45-B854-C1D3B8DC9D6A}" destId="{24BC4B9C-4643-C24B-83EF-56EFA519810F}" srcOrd="0" destOrd="0" presId="urn:microsoft.com/office/officeart/2005/8/layout/hList1"/>
    <dgm:cxn modelId="{C0C4FE2D-8A46-2244-852D-D5B842F6BB70}" type="presParOf" srcId="{E008FB2D-BEA4-9E45-B854-C1D3B8DC9D6A}" destId="{F5AB66E0-CF9A-EC4D-8678-572091CF52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6F12B-002C-3F41-8934-203DCAB8284C}">
      <dsp:nvSpPr>
        <dsp:cNvPr id="0" name=""/>
        <dsp:cNvSpPr/>
      </dsp:nvSpPr>
      <dsp:spPr>
        <a:xfrm>
          <a:off x="3294" y="185913"/>
          <a:ext cx="1981088" cy="698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Sprint Planning</a:t>
          </a:r>
        </a:p>
      </dsp:txBody>
      <dsp:txXfrm>
        <a:off x="3294" y="185913"/>
        <a:ext cx="1981088" cy="698235"/>
      </dsp:txXfrm>
    </dsp:sp>
    <dsp:sp modelId="{B393E51B-58A2-B743-99FC-449E873C1D2F}">
      <dsp:nvSpPr>
        <dsp:cNvPr id="0" name=""/>
        <dsp:cNvSpPr/>
      </dsp:nvSpPr>
      <dsp:spPr>
        <a:xfrm>
          <a:off x="3294" y="884149"/>
          <a:ext cx="1981088" cy="31209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done, working software are we going to deliver this Sprint?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How are we going to deliver it?</a:t>
          </a:r>
        </a:p>
      </dsp:txBody>
      <dsp:txXfrm>
        <a:off x="3294" y="884149"/>
        <a:ext cx="1981088" cy="3120936"/>
      </dsp:txXfrm>
    </dsp:sp>
    <dsp:sp modelId="{B1C95750-F2D8-7043-9281-E2AEFBE61BA7}">
      <dsp:nvSpPr>
        <dsp:cNvPr id="0" name=""/>
        <dsp:cNvSpPr/>
      </dsp:nvSpPr>
      <dsp:spPr>
        <a:xfrm>
          <a:off x="2261735" y="185913"/>
          <a:ext cx="1981088" cy="698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Daily Scrum</a:t>
          </a:r>
        </a:p>
      </dsp:txBody>
      <dsp:txXfrm>
        <a:off x="2261735" y="185913"/>
        <a:ext cx="1981088" cy="698235"/>
      </dsp:txXfrm>
    </dsp:sp>
    <dsp:sp modelId="{E1CF2C09-2331-E64C-A71F-15109E4EA3C7}">
      <dsp:nvSpPr>
        <dsp:cNvPr id="0" name=""/>
        <dsp:cNvSpPr/>
      </dsp:nvSpPr>
      <dsp:spPr>
        <a:xfrm>
          <a:off x="2261735" y="884149"/>
          <a:ext cx="1981088" cy="31209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What’s our plan to get to Done?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Are we on-target?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Is anything in our way?</a:t>
          </a:r>
        </a:p>
      </dsp:txBody>
      <dsp:txXfrm>
        <a:off x="2261735" y="884149"/>
        <a:ext cx="1981088" cy="3120936"/>
      </dsp:txXfrm>
    </dsp:sp>
    <dsp:sp modelId="{A3AE65BF-37F4-7B49-BA6E-723349719719}">
      <dsp:nvSpPr>
        <dsp:cNvPr id="0" name=""/>
        <dsp:cNvSpPr/>
      </dsp:nvSpPr>
      <dsp:spPr>
        <a:xfrm>
          <a:off x="4520176" y="185913"/>
          <a:ext cx="1981088" cy="698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Sprint Review</a:t>
          </a:r>
        </a:p>
      </dsp:txBody>
      <dsp:txXfrm>
        <a:off x="4520176" y="185913"/>
        <a:ext cx="1981088" cy="698235"/>
      </dsp:txXfrm>
    </dsp:sp>
    <dsp:sp modelId="{B7786E66-4F5D-ED42-8576-E2A7E78B125B}">
      <dsp:nvSpPr>
        <dsp:cNvPr id="0" name=""/>
        <dsp:cNvSpPr/>
      </dsp:nvSpPr>
      <dsp:spPr>
        <a:xfrm>
          <a:off x="4520176" y="884149"/>
          <a:ext cx="1981088" cy="31209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“Here’s the done, working software we made.”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“Here’s what we’re planning to build next.”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“Any feedback?”</a:t>
          </a:r>
        </a:p>
      </dsp:txBody>
      <dsp:txXfrm>
        <a:off x="4520176" y="884149"/>
        <a:ext cx="1981088" cy="3120936"/>
      </dsp:txXfrm>
    </dsp:sp>
    <dsp:sp modelId="{63D4A535-7278-0047-AD72-353AE10998BC}">
      <dsp:nvSpPr>
        <dsp:cNvPr id="0" name=""/>
        <dsp:cNvSpPr/>
      </dsp:nvSpPr>
      <dsp:spPr>
        <a:xfrm>
          <a:off x="6778616" y="185913"/>
          <a:ext cx="1981088" cy="698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Sprint Retrospective</a:t>
          </a:r>
        </a:p>
      </dsp:txBody>
      <dsp:txXfrm>
        <a:off x="6778616" y="185913"/>
        <a:ext cx="1981088" cy="698235"/>
      </dsp:txXfrm>
    </dsp:sp>
    <dsp:sp modelId="{D1DEBAF5-8BF0-5C4C-9B3E-805D980BB589}">
      <dsp:nvSpPr>
        <dsp:cNvPr id="0" name=""/>
        <dsp:cNvSpPr/>
      </dsp:nvSpPr>
      <dsp:spPr>
        <a:xfrm>
          <a:off x="6778616" y="884149"/>
          <a:ext cx="1981088" cy="31209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How did we do at delivering done, working software?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caused us trouble?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are we going to improve?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6778616" y="884149"/>
        <a:ext cx="1981088" cy="3120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6F12B-002C-3F41-8934-203DCAB8284C}">
      <dsp:nvSpPr>
        <dsp:cNvPr id="0" name=""/>
        <dsp:cNvSpPr/>
      </dsp:nvSpPr>
      <dsp:spPr>
        <a:xfrm>
          <a:off x="2738" y="157520"/>
          <a:ext cx="2669976" cy="850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Product Owner</a:t>
          </a:r>
        </a:p>
      </dsp:txBody>
      <dsp:txXfrm>
        <a:off x="2738" y="157520"/>
        <a:ext cx="2669976" cy="850795"/>
      </dsp:txXfrm>
    </dsp:sp>
    <dsp:sp modelId="{B393E51B-58A2-B743-99FC-449E873C1D2F}">
      <dsp:nvSpPr>
        <dsp:cNvPr id="0" name=""/>
        <dsp:cNvSpPr/>
      </dsp:nvSpPr>
      <dsp:spPr>
        <a:xfrm>
          <a:off x="2738" y="1008315"/>
          <a:ext cx="2669976" cy="28608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Keeper of the Requirements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Provider of Goals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Answerer of Questions</a:t>
          </a:r>
        </a:p>
      </dsp:txBody>
      <dsp:txXfrm>
        <a:off x="2738" y="1008315"/>
        <a:ext cx="2669976" cy="2860858"/>
      </dsp:txXfrm>
    </dsp:sp>
    <dsp:sp modelId="{B1C95750-F2D8-7043-9281-E2AEFBE61BA7}">
      <dsp:nvSpPr>
        <dsp:cNvPr id="0" name=""/>
        <dsp:cNvSpPr/>
      </dsp:nvSpPr>
      <dsp:spPr>
        <a:xfrm>
          <a:off x="3046511" y="157520"/>
          <a:ext cx="2669976" cy="850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Development Team</a:t>
          </a:r>
        </a:p>
      </dsp:txBody>
      <dsp:txXfrm>
        <a:off x="3046511" y="157520"/>
        <a:ext cx="2669976" cy="850795"/>
      </dsp:txXfrm>
    </dsp:sp>
    <dsp:sp modelId="{E1CF2C09-2331-E64C-A71F-15109E4EA3C7}">
      <dsp:nvSpPr>
        <dsp:cNvPr id="0" name=""/>
        <dsp:cNvSpPr/>
      </dsp:nvSpPr>
      <dsp:spPr>
        <a:xfrm>
          <a:off x="3046511" y="1008315"/>
          <a:ext cx="2669976" cy="28608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Should be called "Delivery Team"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People who make the done, working software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Not just developers!</a:t>
          </a:r>
        </a:p>
      </dsp:txBody>
      <dsp:txXfrm>
        <a:off x="3046511" y="1008315"/>
        <a:ext cx="2669976" cy="2860858"/>
      </dsp:txXfrm>
    </dsp:sp>
    <dsp:sp modelId="{A3AE65BF-37F4-7B49-BA6E-723349719719}">
      <dsp:nvSpPr>
        <dsp:cNvPr id="0" name=""/>
        <dsp:cNvSpPr/>
      </dsp:nvSpPr>
      <dsp:spPr>
        <a:xfrm>
          <a:off x="6090284" y="157520"/>
          <a:ext cx="2669976" cy="850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Scrum Master</a:t>
          </a:r>
        </a:p>
      </dsp:txBody>
      <dsp:txXfrm>
        <a:off x="6090284" y="157520"/>
        <a:ext cx="2669976" cy="850795"/>
      </dsp:txXfrm>
    </dsp:sp>
    <dsp:sp modelId="{B7786E66-4F5D-ED42-8576-E2A7E78B125B}">
      <dsp:nvSpPr>
        <dsp:cNvPr id="0" name=""/>
        <dsp:cNvSpPr/>
      </dsp:nvSpPr>
      <dsp:spPr>
        <a:xfrm>
          <a:off x="6090284" y="1008315"/>
          <a:ext cx="2669976" cy="28608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NOT A PROJECT MANAGER!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“Coach” not “Boss”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Focus &amp; Productivity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Focus on Done</a:t>
          </a:r>
        </a:p>
      </dsp:txBody>
      <dsp:txXfrm>
        <a:off x="6090284" y="1008315"/>
        <a:ext cx="2669976" cy="2860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73C9A-BB17-A14C-91E8-AC20F521FE9D}">
      <dsp:nvSpPr>
        <dsp:cNvPr id="0" name=""/>
        <dsp:cNvSpPr/>
      </dsp:nvSpPr>
      <dsp:spPr>
        <a:xfrm>
          <a:off x="2738" y="92816"/>
          <a:ext cx="2669976" cy="104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Product Backlog</a:t>
          </a:r>
        </a:p>
      </dsp:txBody>
      <dsp:txXfrm>
        <a:off x="2738" y="92816"/>
        <a:ext cx="2669976" cy="1040766"/>
      </dsp:txXfrm>
    </dsp:sp>
    <dsp:sp modelId="{E34D3F43-84EC-144A-9DFA-C424E0A36AC7}">
      <dsp:nvSpPr>
        <dsp:cNvPr id="0" name=""/>
        <dsp:cNvSpPr/>
      </dsp:nvSpPr>
      <dsp:spPr>
        <a:xfrm>
          <a:off x="2738" y="1133583"/>
          <a:ext cx="2669976" cy="2964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Owned by the Product Owner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The Requirements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Prioritized</a:t>
          </a:r>
        </a:p>
      </dsp:txBody>
      <dsp:txXfrm>
        <a:off x="2738" y="1133583"/>
        <a:ext cx="2669976" cy="2964599"/>
      </dsp:txXfrm>
    </dsp:sp>
    <dsp:sp modelId="{5C8F3D5F-2AA8-5745-A7B0-7DE9041B0746}">
      <dsp:nvSpPr>
        <dsp:cNvPr id="0" name=""/>
        <dsp:cNvSpPr/>
      </dsp:nvSpPr>
      <dsp:spPr>
        <a:xfrm>
          <a:off x="3046511" y="92816"/>
          <a:ext cx="2669976" cy="104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Sprint Backlog</a:t>
          </a:r>
        </a:p>
      </dsp:txBody>
      <dsp:txXfrm>
        <a:off x="3046511" y="92816"/>
        <a:ext cx="2669976" cy="1040766"/>
      </dsp:txXfrm>
    </dsp:sp>
    <dsp:sp modelId="{4E58FF73-D888-7B44-833C-9D62445055DE}">
      <dsp:nvSpPr>
        <dsp:cNvPr id="0" name=""/>
        <dsp:cNvSpPr/>
      </dsp:nvSpPr>
      <dsp:spPr>
        <a:xfrm>
          <a:off x="3046511" y="1133583"/>
          <a:ext cx="2669976" cy="2964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What is the team working on in this Sprint?</a:t>
          </a:r>
        </a:p>
      </dsp:txBody>
      <dsp:txXfrm>
        <a:off x="3046511" y="1133583"/>
        <a:ext cx="2669976" cy="2964599"/>
      </dsp:txXfrm>
    </dsp:sp>
    <dsp:sp modelId="{24BC4B9C-4643-C24B-83EF-56EFA519810F}">
      <dsp:nvSpPr>
        <dsp:cNvPr id="0" name=""/>
        <dsp:cNvSpPr/>
      </dsp:nvSpPr>
      <dsp:spPr>
        <a:xfrm>
          <a:off x="6090284" y="92816"/>
          <a:ext cx="2669976" cy="104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Increment</a:t>
          </a:r>
        </a:p>
      </dsp:txBody>
      <dsp:txXfrm>
        <a:off x="6090284" y="92816"/>
        <a:ext cx="2669976" cy="1040766"/>
      </dsp:txXfrm>
    </dsp:sp>
    <dsp:sp modelId="{F5AB66E0-CF9A-EC4D-8678-572091CF52A3}">
      <dsp:nvSpPr>
        <dsp:cNvPr id="0" name=""/>
        <dsp:cNvSpPr/>
      </dsp:nvSpPr>
      <dsp:spPr>
        <a:xfrm>
          <a:off x="6090284" y="1133583"/>
          <a:ext cx="2669976" cy="2964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The done, working software</a:t>
          </a:r>
        </a:p>
      </dsp:txBody>
      <dsp:txXfrm>
        <a:off x="6090284" y="1133583"/>
        <a:ext cx="2669976" cy="296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Las Vegas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7/19/23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88B0C-D0FA-4593-BF38-A7BA3E9A5D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72" charset="-128"/>
                <a:cs typeface="ＭＳ Ｐゴシック" pitchFamily="-72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88B0C-D0FA-4593-BF38-A7BA3E9A5D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72" charset="-128"/>
                <a:cs typeface="ＭＳ Ｐゴシック" pitchFamily="-72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391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2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7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32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2039140"/>
            <a:ext cx="2360950" cy="90688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Course 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726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2323019"/>
            <a:ext cx="2360950" cy="497463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6411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+mn-lt"/>
              </a:rPr>
              <a:t>Demo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2323019"/>
            <a:ext cx="2360950" cy="497463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000" b="0" baseline="0">
                <a:solidFill>
                  <a:schemeClr val="bg1"/>
                </a:solidFill>
                <a:latin typeface="+mn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270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81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90" y="441295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7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5"/>
            <a:ext cx="0" cy="348410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90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1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800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90" y="441295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4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9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13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16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310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647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948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82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67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02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2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35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462645" y="1331611"/>
            <a:ext cx="8238334" cy="3172730"/>
          </a:xfrm>
        </p:spPr>
        <p:txBody>
          <a:bodyPr>
            <a:normAutofit/>
          </a:bodyPr>
          <a:lstStyle>
            <a:lvl1pPr marL="222842" indent="-222842">
              <a:buClr>
                <a:schemeClr val="accent1"/>
              </a:buClr>
              <a:buSzPct val="70000"/>
              <a:buFont typeface="Wingdings" charset="2"/>
              <a:buChar char="§"/>
              <a:defRPr sz="1950" b="0" i="0" baseline="0">
                <a:solidFill>
                  <a:schemeClr val="tx1"/>
                </a:solidFill>
                <a:latin typeface="+mn-lt"/>
              </a:defRPr>
            </a:lvl1pPr>
            <a:lvl2pPr marL="439576" indent="-216734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662416" indent="-215210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650" b="0" i="0" baseline="0">
                <a:solidFill>
                  <a:schemeClr val="tx1"/>
                </a:solidFill>
                <a:latin typeface="+mn-lt"/>
              </a:defRPr>
            </a:lvl3pPr>
            <a:lvl4pPr marL="822680" indent="-160263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15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882205" indent="-222842">
              <a:buClrTx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 or click the image icon to add a 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463178" y="140403"/>
            <a:ext cx="8234387" cy="1178237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42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5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1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400" b="1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6161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871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5231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CDA3-A2DE-473C-A81C-F73D2A1BFF69}" type="datetimeFigureOut">
              <a:rPr lang="en-US" smtClean="0"/>
              <a:pPr>
                <a:defRPr/>
              </a:pPr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18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3A4F-54E2-42AD-AEE7-525DC08E7D5E}" type="datetimeFigureOut">
              <a:rPr lang="en-US" smtClean="0"/>
              <a:pPr>
                <a:defRPr/>
              </a:pPr>
              <a:t>7/19/23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8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562E-E191-4140-8CA7-D81566904FD6}" type="datetimeFigureOut">
              <a:rPr lang="en-US" smtClean="0"/>
              <a:pPr>
                <a:defRPr/>
              </a:pPr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1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6AD8-D031-4E57-A880-97BEE7625BF5}" type="datetimeFigureOut">
              <a:rPr lang="en-US" smtClean="0"/>
              <a:pPr>
                <a:defRPr/>
              </a:pPr>
              <a:t>7/19/23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1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6D33-8E80-4809-BCCA-EEFDCA7877C6}" type="datetimeFigureOut">
              <a:rPr lang="en-US" smtClean="0"/>
              <a:pPr>
                <a:defRPr/>
              </a:pPr>
              <a:t>7/19/23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E31E-3DDB-4319-BC51-F5022B7F3C8D}" type="datetimeFigureOut">
              <a:rPr lang="en-US" smtClean="0"/>
              <a:pPr>
                <a:defRPr/>
              </a:pPr>
              <a:t>7/19/23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95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8B8-B788-4682-A596-85CF4ED65A7B}" type="datetimeFigureOut">
              <a:rPr lang="en-US" smtClean="0"/>
              <a:pPr>
                <a:defRPr/>
              </a:pPr>
              <a:t>7/19/23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4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0D6F-86BC-4F0A-A9FD-A71A70874F57}" type="datetimeFigureOut">
              <a:rPr lang="en-US" smtClean="0"/>
              <a:pPr>
                <a:defRPr/>
              </a:pPr>
              <a:t>7/19/23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73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623F-4765-4759-9A73-D8655DC8D973}" type="datetimeFigureOut">
              <a:rPr lang="en-US" smtClean="0"/>
              <a:pPr>
                <a:defRPr/>
              </a:pPr>
              <a:t>7/19/23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94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F2FE-3FA7-4ABC-8D10-AB106564C9F6}" type="datetimeFigureOut">
              <a:rPr lang="en-US" smtClean="0"/>
              <a:pPr>
                <a:defRPr/>
              </a:pPr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4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3F9-FDAA-4AD8-AB1F-AC9EA3FA17D9}" type="datetimeFigureOut">
              <a:rPr lang="en-US" smtClean="0"/>
              <a:pPr>
                <a:defRPr/>
              </a:pPr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8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51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32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76" y="1705917"/>
            <a:ext cx="7886700" cy="157145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D188-0BBE-42D3-81E1-E276562B7222}"/>
              </a:ext>
            </a:extLst>
          </p:cNvPr>
          <p:cNvSpPr/>
          <p:nvPr userDrawn="1"/>
        </p:nvSpPr>
        <p:spPr>
          <a:xfrm>
            <a:off x="1" y="1702438"/>
            <a:ext cx="158527" cy="157492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259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9"/>
            <a:ext cx="5082266" cy="449281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1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45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457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9"/>
            <a:ext cx="0" cy="449281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2" y="1199179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1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5867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37"/>
          <a:srcRect/>
          <a:stretch>
            <a:fillRect/>
          </a:stretch>
        </p:blipFill>
        <p:spPr bwMode="auto">
          <a:xfrm>
            <a:off x="77329" y="4740652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5" y="4785969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www.benday.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82459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DEF755-0B60-4A3E-9C6A-4CADF1C89A5E}" type="datetimeFigureOut">
              <a:rPr lang="en-US" smtClean="0"/>
              <a:pPr>
                <a:defRPr/>
              </a:pPr>
              <a:t>7/19/23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6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32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2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2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30387" y="1131590"/>
            <a:ext cx="7313613" cy="1028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379" tIns="44448" rIns="90379" bIns="44448" anchor="b">
            <a:prstTxWarp prst="textNoShape">
              <a:avLst/>
            </a:prstTxWarp>
          </a:bodyPr>
          <a:lstStyle/>
          <a:p>
            <a:pPr marL="0" marR="0" lvl="0" indent="0" algn="ctr" defTabSz="896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 pitchFamily="-72" charset="0"/>
                <a:ea typeface="ＭＳ Ｐゴシック" pitchFamily="-72" charset="-128"/>
              </a:rPr>
              <a:t>Real World Scrum with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 pitchFamily="-72" charset="0"/>
                <a:ea typeface="ＭＳ Ｐゴシック" pitchFamily="-72" charset="-128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 pitchFamily="-72" charset="0"/>
                <a:ea typeface="ＭＳ Ｐゴシック" pitchFamily="-72" charset="-128"/>
              </a:rPr>
              <a:t>Azure DevOps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61897" y="2355726"/>
            <a:ext cx="3987800" cy="1002506"/>
          </a:xfrm>
          <a:prstGeom prst="rect">
            <a:avLst/>
          </a:prstGeom>
          <a:noFill/>
          <a:ln>
            <a:noFill/>
          </a:ln>
          <a:effectLst/>
        </p:spPr>
        <p:txBody>
          <a:bodyPr lIns="85923" tIns="42962" rIns="85923" bIns="42962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Benjamin Day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www.benday.com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@benday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-72" charset="0"/>
              <a:ea typeface="ＭＳ Ｐゴシック" pitchFamily="-7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-72" charset="0"/>
              <a:ea typeface="ＭＳ Ｐゴシック" pitchFamily="-72" charset="-128"/>
            </a:endParaRPr>
          </a:p>
        </p:txBody>
      </p:sp>
      <p:pic>
        <p:nvPicPr>
          <p:cNvPr id="7" name="Picture 6" descr="MVPLogo_Small">
            <a:extLst>
              <a:ext uri="{FF2B5EF4-FFF2-40B4-BE49-F238E27FC236}">
                <a16:creationId xmlns:a16="http://schemas.microsoft.com/office/drawing/2014/main" id="{0E8A5894-1594-4710-8FEA-AFE4CF94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322" y="3714750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C57CB-B6A6-4B15-9B6E-4AFD236FF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997" y="3714750"/>
            <a:ext cx="1123950" cy="11239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336218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now, </a:t>
            </a:r>
            <a:br>
              <a:rPr lang="en-US" dirty="0"/>
            </a:br>
            <a:r>
              <a:rPr lang="en-US" dirty="0"/>
              <a:t>the fastest Scrum </a:t>
            </a:r>
            <a:br>
              <a:rPr lang="en-US" dirty="0"/>
            </a:br>
            <a:r>
              <a:rPr lang="en-US" dirty="0"/>
              <a:t>overview of all time...</a:t>
            </a:r>
          </a:p>
        </p:txBody>
      </p:sp>
    </p:spTree>
    <p:extLst>
      <p:ext uri="{BB962C8B-B14F-4D97-AF65-F5344CB8AC3E}">
        <p14:creationId xmlns:p14="http://schemas.microsoft.com/office/powerpoint/2010/main" val="83303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9202-2CBE-D142-9B9E-68F9027C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Secret of Scrum</a:t>
            </a:r>
          </a:p>
        </p:txBody>
      </p:sp>
    </p:spTree>
    <p:extLst>
      <p:ext uri="{BB962C8B-B14F-4D97-AF65-F5344CB8AC3E}">
        <p14:creationId xmlns:p14="http://schemas.microsoft.com/office/powerpoint/2010/main" val="347124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96A1-BDE2-CA43-AE49-9CA055EB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Secret of Scrum:</a:t>
            </a:r>
            <a:br>
              <a:rPr lang="en-US" dirty="0"/>
            </a:br>
            <a:r>
              <a:rPr lang="en-US" dirty="0"/>
              <a:t>It’s all about 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33604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DBD1-629C-0140-B29A-9670F42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either ‘done’ or ‘not done’.</a:t>
            </a:r>
          </a:p>
        </p:txBody>
      </p:sp>
    </p:spTree>
    <p:extLst>
      <p:ext uri="{BB962C8B-B14F-4D97-AF65-F5344CB8AC3E}">
        <p14:creationId xmlns:p14="http://schemas.microsoft.com/office/powerpoint/2010/main" val="263851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C719-D03C-C049-9726-837F8BBF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Biggest Enemy of Scrum:</a:t>
            </a:r>
            <a:br>
              <a:rPr lang="en-US" dirty="0"/>
            </a:br>
            <a:r>
              <a:rPr lang="en-US" dirty="0"/>
              <a:t>The “Software Development Industry”</a:t>
            </a:r>
          </a:p>
        </p:txBody>
      </p:sp>
    </p:spTree>
    <p:extLst>
      <p:ext uri="{BB962C8B-B14F-4D97-AF65-F5344CB8AC3E}">
        <p14:creationId xmlns:p14="http://schemas.microsoft.com/office/powerpoint/2010/main" val="38433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25E5-44F2-E84F-AD95-2F99B73C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should rename our industry.</a:t>
            </a:r>
          </a:p>
        </p:txBody>
      </p:sp>
    </p:spTree>
    <p:extLst>
      <p:ext uri="{BB962C8B-B14F-4D97-AF65-F5344CB8AC3E}">
        <p14:creationId xmlns:p14="http://schemas.microsoft.com/office/powerpoint/2010/main" val="351389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8F04-F705-F04B-93D9-4EC6AF21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strike="sngStrike" dirty="0"/>
              <a:t>Development</a:t>
            </a:r>
            <a:r>
              <a:rPr lang="en-US" dirty="0"/>
              <a:t> Delivery Industry</a:t>
            </a:r>
          </a:p>
        </p:txBody>
      </p:sp>
    </p:spTree>
    <p:extLst>
      <p:ext uri="{BB962C8B-B14F-4D97-AF65-F5344CB8AC3E}">
        <p14:creationId xmlns:p14="http://schemas.microsoft.com/office/powerpoint/2010/main" val="50389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85E9-4A41-8149-AC1D-C86057FB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EVERYTHING</a:t>
            </a:r>
            <a:r>
              <a:rPr lang="en-US" dirty="0"/>
              <a:t> in Scrum is about </a:t>
            </a:r>
            <a:br>
              <a:rPr lang="en-US" dirty="0"/>
            </a:br>
            <a:r>
              <a:rPr lang="en-US" dirty="0"/>
              <a:t>delivering 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3156236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3B3B81-2F3E-F849-89ED-D6F95E7479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" b="1058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0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30387" y="1131590"/>
            <a:ext cx="7313613" cy="1028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379" tIns="44448" rIns="90379" bIns="44448" anchor="b">
            <a:prstTxWarp prst="textNoShape">
              <a:avLst/>
            </a:prstTxWarp>
          </a:bodyPr>
          <a:lstStyle/>
          <a:p>
            <a:pPr marL="0" marR="0" lvl="0" indent="0" algn="ctr" defTabSz="896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 pitchFamily="-72" charset="0"/>
                <a:ea typeface="ＭＳ Ｐゴシック" pitchFamily="-72" charset="-128"/>
              </a:rPr>
              <a:t>Real World Scrum with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 pitchFamily="-72" charset="0"/>
                <a:ea typeface="ＭＳ Ｐゴシック" pitchFamily="-72" charset="-128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 pitchFamily="-72" charset="0"/>
                <a:ea typeface="ＭＳ Ｐゴシック" pitchFamily="-72" charset="-128"/>
              </a:rPr>
              <a:t>Azure DevOps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61897" y="2355726"/>
            <a:ext cx="3987800" cy="1002506"/>
          </a:xfrm>
          <a:prstGeom prst="rect">
            <a:avLst/>
          </a:prstGeom>
          <a:noFill/>
          <a:ln>
            <a:noFill/>
          </a:ln>
          <a:effectLst/>
        </p:spPr>
        <p:txBody>
          <a:bodyPr lIns="85923" tIns="42962" rIns="85923" bIns="42962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Benjamin Day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www.benday.com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@benday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-72" charset="0"/>
              <a:ea typeface="ＭＳ Ｐゴシック" pitchFamily="-7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-72" charset="0"/>
              <a:ea typeface="ＭＳ Ｐゴシック" pitchFamily="-72" charset="-128"/>
            </a:endParaRPr>
          </a:p>
        </p:txBody>
      </p:sp>
      <p:pic>
        <p:nvPicPr>
          <p:cNvPr id="7" name="Picture 6" descr="MVPLogo_Small">
            <a:extLst>
              <a:ext uri="{FF2B5EF4-FFF2-40B4-BE49-F238E27FC236}">
                <a16:creationId xmlns:a16="http://schemas.microsoft.com/office/drawing/2014/main" id="{0E8A5894-1594-4710-8FEA-AFE4CF94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322" y="3714750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C57CB-B6A6-4B15-9B6E-4AFD236FF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997" y="3714750"/>
            <a:ext cx="1123950" cy="1123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26BAB-EFE8-2EC0-6B18-10CFB805F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7802F10-6F6D-2A39-2032-21B91B9B3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890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6E54-99EA-1C40-B8F3-710672DC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You’re going to work in chunks of </a:t>
            </a:r>
            <a:br>
              <a:rPr lang="en-US" dirty="0"/>
            </a:br>
            <a:r>
              <a:rPr lang="en-US" dirty="0"/>
              <a:t>30 days or less.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Chunks = “Sprints”</a:t>
            </a:r>
          </a:p>
        </p:txBody>
      </p:sp>
    </p:spTree>
    <p:extLst>
      <p:ext uri="{BB962C8B-B14F-4D97-AF65-F5344CB8AC3E}">
        <p14:creationId xmlns:p14="http://schemas.microsoft.com/office/powerpoint/2010/main" val="3207972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A896A-5A24-134D-8778-3DC71C9A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Events in Scrum</a:t>
            </a:r>
          </a:p>
        </p:txBody>
      </p:sp>
    </p:spTree>
    <p:extLst>
      <p:ext uri="{BB962C8B-B14F-4D97-AF65-F5344CB8AC3E}">
        <p14:creationId xmlns:p14="http://schemas.microsoft.com/office/powerpoint/2010/main" val="300036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4241-3D9F-E643-B6B5-DADCB2B7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(aka. Meetings)</a:t>
            </a:r>
          </a:p>
        </p:txBody>
      </p:sp>
    </p:spTree>
    <p:extLst>
      <p:ext uri="{BB962C8B-B14F-4D97-AF65-F5344CB8AC3E}">
        <p14:creationId xmlns:p14="http://schemas.microsoft.com/office/powerpoint/2010/main" val="1141890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3AF955-E988-094C-9F3D-2B55199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34" y="209550"/>
            <a:ext cx="7886700" cy="621506"/>
          </a:xfrm>
        </p:spPr>
        <p:txBody>
          <a:bodyPr/>
          <a:lstStyle/>
          <a:p>
            <a:r>
              <a:rPr lang="en-US" dirty="0"/>
              <a:t>Events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BED9BD-3134-2E45-B36C-2EF84135FC09}"/>
              </a:ext>
            </a:extLst>
          </p:cNvPr>
          <p:cNvGraphicFramePr/>
          <p:nvPr/>
        </p:nvGraphicFramePr>
        <p:xfrm>
          <a:off x="190500" y="678656"/>
          <a:ext cx="8763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4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6F12B-002C-3F41-8934-203DCAB82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95750-F2D8-7043-9281-E2AEFBE61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AE65BF-37F4-7B49-BA6E-72334971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4A535-7278-0047-AD72-353AE1099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3E51B-58A2-B743-99FC-449E873C1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CF2C09-2331-E64C-A71F-15109E4E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786E66-4F5D-ED42-8576-E2A7E78B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DEBAF5-8BF0-5C4C-9B3E-805D980BB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4241-3D9F-E643-B6B5-DADCB2B7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Roles</a:t>
            </a:r>
          </a:p>
        </p:txBody>
      </p:sp>
    </p:spTree>
    <p:extLst>
      <p:ext uri="{BB962C8B-B14F-4D97-AF65-F5344CB8AC3E}">
        <p14:creationId xmlns:p14="http://schemas.microsoft.com/office/powerpoint/2010/main" val="1218801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3AF955-E988-094C-9F3D-2B55199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34" y="209550"/>
            <a:ext cx="7886700" cy="621506"/>
          </a:xfrm>
        </p:spPr>
        <p:txBody>
          <a:bodyPr/>
          <a:lstStyle/>
          <a:p>
            <a:r>
              <a:rPr lang="en-US" dirty="0"/>
              <a:t>Roles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BED9BD-3134-2E45-B36C-2EF84135F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073195"/>
              </p:ext>
            </p:extLst>
          </p:nvPr>
        </p:nvGraphicFramePr>
        <p:xfrm>
          <a:off x="190500" y="678656"/>
          <a:ext cx="8763000" cy="402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6F12B-002C-3F41-8934-203DCAB82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95750-F2D8-7043-9281-E2AEFBE61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AE65BF-37F4-7B49-BA6E-72334971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3E51B-58A2-B743-99FC-449E873C1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CF2C09-2331-E64C-A71F-15109E4E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786E66-4F5D-ED42-8576-E2A7E78B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4241-3D9F-E643-B6B5-DADCB2B7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Artifacts</a:t>
            </a:r>
          </a:p>
        </p:txBody>
      </p:sp>
    </p:spTree>
    <p:extLst>
      <p:ext uri="{BB962C8B-B14F-4D97-AF65-F5344CB8AC3E}">
        <p14:creationId xmlns:p14="http://schemas.microsoft.com/office/powerpoint/2010/main" val="4161809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3AF955-E988-094C-9F3D-2B55199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34" y="209550"/>
            <a:ext cx="7886700" cy="621506"/>
          </a:xfrm>
        </p:spPr>
        <p:txBody>
          <a:bodyPr/>
          <a:lstStyle/>
          <a:p>
            <a:r>
              <a:rPr lang="en-US" dirty="0"/>
              <a:t>Artifacts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BED9BD-3134-2E45-B36C-2EF84135FC09}"/>
              </a:ext>
            </a:extLst>
          </p:cNvPr>
          <p:cNvGraphicFramePr/>
          <p:nvPr/>
        </p:nvGraphicFramePr>
        <p:xfrm>
          <a:off x="190500" y="678656"/>
          <a:ext cx="8763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66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73C9A-BB17-A14C-91E8-AC20F521F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8F3D5F-2AA8-5745-A7B0-7DE9041B0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C4B9C-4643-C24B-83EF-56EFA5198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4D3F43-84EC-144A-9DFA-C424E0A36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58FF73-D888-7B44-833C-9D6244505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AB66E0-CF9A-EC4D-8678-572091CF5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3B3B81-2F3E-F849-89ED-D6F95E7479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" b="1058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46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</a:t>
            </a:r>
            <a:br>
              <a:rPr lang="en-US" dirty="0"/>
            </a:br>
            <a:r>
              <a:rPr lang="en-US" dirty="0"/>
              <a:t>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73438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7923BB-6B11-323F-42BA-9FD9A53BC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Real World Scrum with </a:t>
            </a:r>
            <a:br>
              <a:rPr lang="en-US" dirty="0"/>
            </a:br>
            <a:r>
              <a:rPr lang="en-US" dirty="0"/>
              <a:t>Azure DevOps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E3B379-5614-5BBD-2F51-0C2D575D6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pic>
        <p:nvPicPr>
          <p:cNvPr id="6" name="Picture 5" descr="MVPLogo_Small">
            <a:extLst>
              <a:ext uri="{FF2B5EF4-FFF2-40B4-BE49-F238E27FC236}">
                <a16:creationId xmlns:a16="http://schemas.microsoft.com/office/drawing/2014/main" id="{24D59D83-3906-5C0E-7D65-ABF67C37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5322" y="3714750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F848E-9A89-AA27-6502-80E4558B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97" y="37147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07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stop in order to </a:t>
            </a:r>
            <a:br>
              <a:rPr lang="en-US" dirty="0"/>
            </a:br>
            <a:r>
              <a:rPr lang="en-US" dirty="0"/>
              <a:t>keep yourself honest.</a:t>
            </a:r>
          </a:p>
        </p:txBody>
      </p:sp>
    </p:spTree>
    <p:extLst>
      <p:ext uri="{BB962C8B-B14F-4D97-AF65-F5344CB8AC3E}">
        <p14:creationId xmlns:p14="http://schemas.microsoft.com/office/powerpoint/2010/main" val="4203264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your risk in </a:t>
            </a:r>
            <a:br>
              <a:rPr lang="en-US" dirty="0"/>
            </a:br>
            <a:r>
              <a:rPr lang="en-US" dirty="0"/>
              <a:t>the face of uncertainty.</a:t>
            </a:r>
          </a:p>
        </p:txBody>
      </p:sp>
    </p:spTree>
    <p:extLst>
      <p:ext uri="{BB962C8B-B14F-4D97-AF65-F5344CB8AC3E}">
        <p14:creationId xmlns:p14="http://schemas.microsoft.com/office/powerpoint/2010/main" val="2661888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Eliminate waste.</a:t>
            </a:r>
          </a:p>
        </p:txBody>
      </p:sp>
    </p:spTree>
    <p:extLst>
      <p:ext uri="{BB962C8B-B14F-4D97-AF65-F5344CB8AC3E}">
        <p14:creationId xmlns:p14="http://schemas.microsoft.com/office/powerpoint/2010/main" val="3613888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</a:t>
            </a:r>
            <a:br>
              <a:rPr lang="en-US" dirty="0"/>
            </a:br>
            <a:r>
              <a:rPr lang="en-US" dirty="0"/>
              <a:t>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3426400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Azure DevOps fit in?</a:t>
            </a:r>
          </a:p>
        </p:txBody>
      </p:sp>
    </p:spTree>
    <p:extLst>
      <p:ext uri="{BB962C8B-B14F-4D97-AF65-F5344CB8AC3E}">
        <p14:creationId xmlns:p14="http://schemas.microsoft.com/office/powerpoint/2010/main" val="464053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553BC9-C444-48E6-8FA1-2E9A3A21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DevOps + Scrum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13E69-A7A2-40AD-9DDF-2EA10B46C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Streamlining your way to Definition of Done</a:t>
            </a:r>
          </a:p>
        </p:txBody>
      </p:sp>
    </p:spTree>
    <p:extLst>
      <p:ext uri="{BB962C8B-B14F-4D97-AF65-F5344CB8AC3E}">
        <p14:creationId xmlns:p14="http://schemas.microsoft.com/office/powerpoint/2010/main" val="1057153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Azure DevOps + Scrum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EA9C9-1714-4495-BA04-FCB7065F8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809750"/>
            <a:ext cx="3886200" cy="2670573"/>
          </a:xfrm>
        </p:spPr>
        <p:txBody>
          <a:bodyPr/>
          <a:lstStyle/>
          <a:p>
            <a:r>
              <a:rPr lang="en-US" dirty="0"/>
              <a:t>Backlog management</a:t>
            </a:r>
          </a:p>
          <a:p>
            <a:endParaRPr lang="en-US" dirty="0"/>
          </a:p>
          <a:p>
            <a:r>
              <a:rPr lang="en-US" dirty="0"/>
              <a:t>Sprint Planning</a:t>
            </a:r>
          </a:p>
          <a:p>
            <a:endParaRPr lang="en-US" dirty="0"/>
          </a:p>
          <a:p>
            <a:r>
              <a:rPr lang="en-US" dirty="0"/>
              <a:t>Sprint Management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CF9312-AF1D-494B-826B-B136239C49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" b="10582"/>
          <a:stretch/>
        </p:blipFill>
        <p:spPr>
          <a:xfrm>
            <a:off x="159451" y="1581150"/>
            <a:ext cx="4436532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Azure DevOps + Scrum + Real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23EF2-E6A6-46F8-A6B6-2E1322F864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Backlog management</a:t>
            </a:r>
          </a:p>
          <a:p>
            <a:r>
              <a:rPr lang="en-US" dirty="0"/>
              <a:t>Sprint Planning</a:t>
            </a:r>
          </a:p>
          <a:p>
            <a:r>
              <a:rPr lang="en-US" dirty="0"/>
              <a:t>Sprint Management</a:t>
            </a:r>
          </a:p>
          <a:p>
            <a:r>
              <a:rPr lang="en-US" dirty="0"/>
              <a:t>Definition of Done</a:t>
            </a:r>
          </a:p>
          <a:p>
            <a:r>
              <a:rPr lang="en-US" dirty="0"/>
              <a:t>Test Case Management</a:t>
            </a:r>
          </a:p>
          <a:p>
            <a:r>
              <a:rPr lang="en-US" dirty="0"/>
              <a:t>Automated Builds</a:t>
            </a:r>
          </a:p>
          <a:p>
            <a:r>
              <a:rPr lang="en-US" dirty="0"/>
              <a:t>Automated Testing</a:t>
            </a:r>
          </a:p>
          <a:p>
            <a:r>
              <a:rPr lang="en-US" dirty="0"/>
              <a:t>Release Management</a:t>
            </a:r>
          </a:p>
          <a:p>
            <a:r>
              <a:rPr lang="en-US" dirty="0"/>
              <a:t>Deployment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004D9-06F1-4C6F-8864-3331DA949B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C55F54-3F9E-48FE-9916-42E5C831CF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" b="10582"/>
          <a:stretch/>
        </p:blipFill>
        <p:spPr>
          <a:xfrm>
            <a:off x="159451" y="1581150"/>
            <a:ext cx="4436532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7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1" y="514355"/>
          <a:ext cx="8458199" cy="4114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8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9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42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03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456"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Scrum Events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Supporting Activities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4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Planning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Daily Scrum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Review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Retrospective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Product Ownership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DoD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Collaboration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Best Practices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Enterprise Scrum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5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Work Items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Backlog Manager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Sprint Planner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Scrum Board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Burndown Chart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Kanban Board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 item Tracking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Velocity Chart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Cumulative Flow Diagram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Capacity Planner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 Item Charts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1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Code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Source Control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Code Reviews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Lightweight Code Commenting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Unit Testing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1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Build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Automated Builds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Deploy w/ Lab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Deploy w/ Release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41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Collaboration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SharePoint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 Rooms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 Home Page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Feedback Manager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PowerPoint Storyboarding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1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Testing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Test Case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Defect Tracking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Load Testing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25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a </a:t>
            </a:r>
            <a:br>
              <a:rPr lang="en-US" dirty="0"/>
            </a:br>
            <a:r>
              <a:rPr lang="en-US" u="sng" dirty="0"/>
              <a:t>Definition of Done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905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7923BB-6B11-323F-42BA-9FD9A53B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Real World Scrum with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Azure DevOps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E3B379-5614-5BBD-2F51-0C2D575D6F0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467100" y="3181350"/>
            <a:ext cx="2209800" cy="492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Benjamin Day</a:t>
            </a:r>
          </a:p>
        </p:txBody>
      </p:sp>
      <p:pic>
        <p:nvPicPr>
          <p:cNvPr id="6" name="Picture 5" descr="MVPLogo_Small">
            <a:extLst>
              <a:ext uri="{FF2B5EF4-FFF2-40B4-BE49-F238E27FC236}">
                <a16:creationId xmlns:a16="http://schemas.microsoft.com/office/drawing/2014/main" id="{24D59D83-3906-5C0E-7D65-ABF67C37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725" y="3562350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F848E-9A89-AA27-6502-80E4558B0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623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9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written </a:t>
            </a:r>
            <a:r>
              <a:rPr lang="en-US" dirty="0" err="1"/>
              <a:t>DoD</a:t>
            </a:r>
            <a:r>
              <a:rPr lang="en-US" dirty="0"/>
              <a:t> is a list of</a:t>
            </a:r>
            <a:br>
              <a:rPr lang="en-US" dirty="0"/>
            </a:br>
            <a:r>
              <a:rPr lang="en-US" i="1" dirty="0"/>
              <a:t>everything</a:t>
            </a:r>
            <a:r>
              <a:rPr lang="en-US" dirty="0"/>
              <a:t> that is required</a:t>
            </a:r>
            <a:br>
              <a:rPr lang="en-US" dirty="0"/>
            </a:br>
            <a:r>
              <a:rPr lang="en-US" dirty="0"/>
              <a:t>before you can say a PBI is Done.</a:t>
            </a:r>
          </a:p>
        </p:txBody>
      </p:sp>
    </p:spTree>
    <p:extLst>
      <p:ext uri="{BB962C8B-B14F-4D97-AF65-F5344CB8AC3E}">
        <p14:creationId xmlns:p14="http://schemas.microsoft.com/office/powerpoint/2010/main" val="3874738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hint:</a:t>
            </a:r>
          </a:p>
        </p:txBody>
      </p:sp>
    </p:spTree>
    <p:extLst>
      <p:ext uri="{BB962C8B-B14F-4D97-AF65-F5344CB8AC3E}">
        <p14:creationId xmlns:p14="http://schemas.microsoft.com/office/powerpoint/2010/main" val="1793756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lot more than</a:t>
            </a:r>
            <a:br>
              <a:rPr lang="en-US" dirty="0"/>
            </a:br>
            <a:r>
              <a:rPr lang="en-US" dirty="0"/>
              <a:t>“the code compiles and is checked in.”</a:t>
            </a:r>
          </a:p>
        </p:txBody>
      </p:sp>
    </p:spTree>
    <p:extLst>
      <p:ext uri="{BB962C8B-B14F-4D97-AF65-F5344CB8AC3E}">
        <p14:creationId xmlns:p14="http://schemas.microsoft.com/office/powerpoint/2010/main" val="2660983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3DFE-EE9A-4002-96D0-9285AE06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57150"/>
            <a:ext cx="7886700" cy="994172"/>
          </a:xfrm>
        </p:spPr>
        <p:txBody>
          <a:bodyPr/>
          <a:lstStyle/>
          <a:p>
            <a:r>
              <a:rPr lang="en-US" dirty="0"/>
              <a:t>Sample Definition of Done (DoD)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033E0-64E7-4DEB-A15E-D502CBE41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514350"/>
            <a:ext cx="3868340" cy="617934"/>
          </a:xfrm>
        </p:spPr>
        <p:txBody>
          <a:bodyPr/>
          <a:lstStyle/>
          <a:p>
            <a:r>
              <a:rPr lang="en-US" dirty="0"/>
              <a:t>Development / Coder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2D1F4-3E3F-4AC6-B54B-6E240DD29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132284"/>
            <a:ext cx="4117182" cy="3039666"/>
          </a:xfrm>
        </p:spPr>
        <p:txBody>
          <a:bodyPr>
            <a:noAutofit/>
          </a:bodyPr>
          <a:lstStyle/>
          <a:p>
            <a:r>
              <a:rPr lang="en-US" sz="1300" dirty="0"/>
              <a:t>Code is written with </a:t>
            </a:r>
            <a:br>
              <a:rPr lang="en-US" sz="1300" dirty="0"/>
            </a:br>
            <a:r>
              <a:rPr lang="en-US" sz="1300" dirty="0"/>
              <a:t>unit tests</a:t>
            </a:r>
          </a:p>
          <a:p>
            <a:r>
              <a:rPr lang="en-US" sz="1300" dirty="0"/>
              <a:t>Unit tests have a minimum of 75% code coverage</a:t>
            </a:r>
          </a:p>
          <a:p>
            <a:r>
              <a:rPr lang="en-US" sz="1300" dirty="0"/>
              <a:t>Code has been merged to Main</a:t>
            </a:r>
          </a:p>
          <a:p>
            <a:r>
              <a:rPr lang="en-US" sz="1300" dirty="0"/>
              <a:t>Code compiles and unit tests pass when run as part of an automated build</a:t>
            </a:r>
          </a:p>
          <a:p>
            <a:r>
              <a:rPr lang="en-US" sz="1300" dirty="0"/>
              <a:t>Database schema objects are checked in to Azure DevOps</a:t>
            </a:r>
          </a:p>
          <a:p>
            <a:r>
              <a:rPr lang="en-US" sz="1300" dirty="0"/>
              <a:t>Database upgrade script is written and in Azure DevOps</a:t>
            </a:r>
          </a:p>
          <a:p>
            <a:r>
              <a:rPr lang="en-US" sz="1300" dirty="0"/>
              <a:t>Code reviewed by someone other than the original author</a:t>
            </a:r>
          </a:p>
          <a:p>
            <a:endParaRPr lang="en-US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89DDD-9AAB-4129-8711-9D45CCE9C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514350"/>
            <a:ext cx="3887391" cy="617934"/>
          </a:xfrm>
        </p:spPr>
        <p:txBody>
          <a:bodyPr/>
          <a:lstStyle/>
          <a:p>
            <a:r>
              <a:rPr lang="en-US" dirty="0"/>
              <a:t>Testing, Deployment, Ops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FDC6E-89E8-4960-B1C7-9AF8EC721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132284"/>
            <a:ext cx="3887391" cy="2763441"/>
          </a:xfrm>
        </p:spPr>
        <p:txBody>
          <a:bodyPr>
            <a:noAutofit/>
          </a:bodyPr>
          <a:lstStyle/>
          <a:p>
            <a:r>
              <a:rPr lang="en-US" sz="1300" dirty="0"/>
              <a:t>Written QA test plan</a:t>
            </a:r>
          </a:p>
          <a:p>
            <a:r>
              <a:rPr lang="en-US" sz="1300" dirty="0"/>
              <a:t>Tested with QA test plan by someone other than the original author</a:t>
            </a:r>
          </a:p>
          <a:p>
            <a:r>
              <a:rPr lang="en-US" sz="1300" dirty="0"/>
              <a:t>Deployed and tested in Staging environment</a:t>
            </a:r>
          </a:p>
          <a:p>
            <a:r>
              <a:rPr lang="en-US" sz="1300" dirty="0"/>
              <a:t>Automated UI tests are </a:t>
            </a:r>
            <a:br>
              <a:rPr lang="en-US" sz="1300" dirty="0"/>
            </a:br>
            <a:r>
              <a:rPr lang="en-US" sz="1300" dirty="0"/>
              <a:t>written and pass</a:t>
            </a:r>
          </a:p>
          <a:p>
            <a:r>
              <a:rPr lang="en-US" sz="1300" dirty="0"/>
              <a:t>No Severity 1 or 2 bugs</a:t>
            </a:r>
          </a:p>
          <a:p>
            <a:r>
              <a:rPr lang="en-US" sz="1300" dirty="0"/>
              <a:t>Reviewed by Product Owner</a:t>
            </a:r>
          </a:p>
          <a:p>
            <a:r>
              <a:rPr lang="en-US" sz="1300" dirty="0"/>
              <a:t>Passes acceptance criteria for the PBI</a:t>
            </a:r>
          </a:p>
          <a:p>
            <a:r>
              <a:rPr lang="en-US" sz="1300" dirty="0"/>
              <a:t>Known deployment &amp; rollback plan</a:t>
            </a:r>
          </a:p>
          <a:p>
            <a:r>
              <a:rPr lang="en-US" sz="1300" dirty="0"/>
              <a:t>Deployment plan reviewed by Ops</a:t>
            </a:r>
          </a:p>
          <a:p>
            <a:r>
              <a:rPr lang="en-US" sz="1300" dirty="0"/>
              <a:t>Database changes reviewed by DBAs</a:t>
            </a:r>
          </a:p>
          <a:p>
            <a:r>
              <a:rPr lang="en-US" sz="1300" dirty="0"/>
              <a:t>Load tested</a:t>
            </a:r>
          </a:p>
          <a:p>
            <a:r>
              <a:rPr lang="en-US" sz="1300" dirty="0"/>
              <a:t>Deployed to Production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698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476A-E945-4E02-B749-E7542581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Written DoD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B1FE-44B9-4D03-8B75-26B77CDD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Makes it clear what all the steps are</a:t>
            </a:r>
          </a:p>
          <a:p>
            <a:endParaRPr lang="en-US" dirty="0"/>
          </a:p>
          <a:p>
            <a:r>
              <a:rPr lang="en-US" dirty="0"/>
              <a:t>Everyone can look at the steps </a:t>
            </a:r>
            <a:r>
              <a:rPr lang="en-US" dirty="0">
                <a:sym typeface="Wingdings" panose="05000000000000000000" pitchFamily="2" charset="2"/>
              </a:rPr>
              <a:t> a </a:t>
            </a:r>
            <a:r>
              <a:rPr lang="en-US" dirty="0"/>
              <a:t>shared understanding</a:t>
            </a:r>
          </a:p>
          <a:p>
            <a:endParaRPr lang="en-US" dirty="0"/>
          </a:p>
          <a:p>
            <a:r>
              <a:rPr lang="en-US" dirty="0"/>
              <a:t>Helps with team-based estimation</a:t>
            </a:r>
          </a:p>
          <a:p>
            <a:endParaRPr lang="en-US" dirty="0"/>
          </a:p>
          <a:p>
            <a:r>
              <a:rPr lang="en-US" dirty="0"/>
              <a:t>Helps minimize or eliminate Technical Debt</a:t>
            </a:r>
          </a:p>
          <a:p>
            <a:endParaRPr lang="en-US" dirty="0"/>
          </a:p>
          <a:p>
            <a:r>
              <a:rPr lang="en-US" dirty="0"/>
              <a:t>Helps to manage management expectations</a:t>
            </a:r>
          </a:p>
          <a:p>
            <a:endParaRPr lang="en-US" dirty="0"/>
          </a:p>
          <a:p>
            <a:r>
              <a:rPr lang="en-US" dirty="0"/>
              <a:t>Helps with the “two second change”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25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Azure DevOps + Visual Studio</a:t>
            </a:r>
            <a:br>
              <a:rPr lang="en-US" dirty="0"/>
            </a:br>
            <a:r>
              <a:rPr lang="en-US" dirty="0"/>
              <a:t>help you to automate your</a:t>
            </a:r>
            <a:br>
              <a:rPr lang="en-US" dirty="0"/>
            </a:br>
            <a:r>
              <a:rPr lang="en-US" dirty="0"/>
              <a:t>DoD and streamline your path to DoD.</a:t>
            </a:r>
          </a:p>
        </p:txBody>
      </p:sp>
    </p:spTree>
    <p:extLst>
      <p:ext uri="{BB962C8B-B14F-4D97-AF65-F5344CB8AC3E}">
        <p14:creationId xmlns:p14="http://schemas.microsoft.com/office/powerpoint/2010/main" val="64552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</a:t>
            </a:r>
            <a:r>
              <a:rPr lang="en-US"/>
              <a:t>a lot of demos…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15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Backlog Management / Refinement</a:t>
            </a:r>
          </a:p>
          <a:p>
            <a:r>
              <a:rPr lang="en-US" dirty="0"/>
              <a:t>Sprint Planning</a:t>
            </a:r>
          </a:p>
          <a:p>
            <a:r>
              <a:rPr lang="en-US" dirty="0"/>
              <a:t>Daily Scrum</a:t>
            </a:r>
          </a:p>
          <a:p>
            <a:endParaRPr lang="en-US" dirty="0"/>
          </a:p>
          <a:p>
            <a:r>
              <a:rPr lang="en-US" dirty="0"/>
              <a:t>Situational Awareness</a:t>
            </a:r>
          </a:p>
          <a:p>
            <a:pPr lvl="1"/>
            <a:r>
              <a:rPr lang="en-US" dirty="0"/>
              <a:t>Charts, Dashboards</a:t>
            </a:r>
          </a:p>
          <a:p>
            <a:r>
              <a:rPr lang="en-US"/>
              <a:t>QA </a:t>
            </a:r>
            <a:r>
              <a:rPr lang="en-US" dirty="0"/>
              <a:t>Test Tracking</a:t>
            </a:r>
          </a:p>
          <a:p>
            <a:r>
              <a:rPr lang="en-US" dirty="0"/>
              <a:t>Automated Build + DoD</a:t>
            </a:r>
          </a:p>
          <a:p>
            <a:r>
              <a:rPr lang="en-US" dirty="0"/>
              <a:t>Lightweight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21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Benjamin\AppData\Local\Temp\SNAGHTML1c479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350"/>
            <a:ext cx="7506350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00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276356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989489" cy="32635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r>
              <a:rPr lang="en-US" dirty="0"/>
              <a:t>Rental Chief Technology Officer</a:t>
            </a:r>
          </a:p>
          <a:p>
            <a:r>
              <a:rPr lang="en-US" dirty="0"/>
              <a:t>Therapist for Teams</a:t>
            </a:r>
          </a:p>
          <a:p>
            <a:pPr>
              <a:lnSpc>
                <a:spcPct val="100000"/>
              </a:lnSpc>
            </a:pPr>
            <a:r>
              <a:rPr lang="en-US" dirty="0"/>
              <a:t>Scrum, DevOps, Azure, </a:t>
            </a:r>
            <a:br>
              <a:rPr lang="en-US" dirty="0"/>
            </a:br>
            <a:r>
              <a:rPr lang="en-US" dirty="0"/>
              <a:t>    Team Foundation Server, </a:t>
            </a:r>
            <a:br>
              <a:rPr lang="en-US" dirty="0"/>
            </a:br>
            <a:r>
              <a:rPr lang="en-US" dirty="0"/>
              <a:t>    Software Architecture &amp; Testing</a:t>
            </a:r>
          </a:p>
          <a:p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 err="1"/>
              <a:t>Scrum.org</a:t>
            </a:r>
            <a:r>
              <a:rPr lang="en-US" dirty="0"/>
              <a:t>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5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0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20" y="873250"/>
            <a:ext cx="1244699" cy="503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C9B43-4E3D-4619-83A1-98E4163CE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580" y="3013702"/>
            <a:ext cx="1371600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0152D-8641-4E23-893A-BAA391D4A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876550"/>
            <a:ext cx="1380352" cy="17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3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6" y="4196522"/>
            <a:ext cx="438486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 defTabSz="685669" hangingPunct="0">
              <a:lnSpc>
                <a:spcPct val="90000"/>
              </a:lnSpc>
              <a:spcAft>
                <a:spcPts val="441"/>
              </a:spcAft>
            </a:pPr>
            <a:r>
              <a:rPr lang="en-US" sz="1765" kern="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lets you work on </a:t>
            </a:r>
            <a:br>
              <a:rPr lang="en-US" dirty="0"/>
            </a:br>
            <a:r>
              <a:rPr lang="en-US" dirty="0"/>
              <a:t>similar, related code in isolation</a:t>
            </a:r>
            <a:br>
              <a:rPr lang="en-US" dirty="0"/>
            </a:br>
            <a:r>
              <a:rPr lang="en-US" dirty="0"/>
              <a:t>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962629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is much easier to do in </a:t>
            </a:r>
            <a:r>
              <a:rPr lang="en-US" dirty="0" err="1"/>
              <a:t>Git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723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976664" cy="4814044"/>
          </a:xfrm>
        </p:spPr>
        <p:txBody>
          <a:bodyPr/>
          <a:lstStyle/>
          <a:p>
            <a:r>
              <a:rPr lang="en-US" dirty="0"/>
              <a:t>“So, I can go nuts and create </a:t>
            </a:r>
            <a:br>
              <a:rPr lang="en-US" dirty="0"/>
            </a:br>
            <a:r>
              <a:rPr lang="en-US" dirty="0"/>
              <a:t>250 zillion branches now </a:t>
            </a:r>
            <a:br>
              <a:rPr lang="en-US" dirty="0"/>
            </a:br>
            <a:r>
              <a:rPr lang="en-US" dirty="0"/>
              <a:t>and it’s a good idea?”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491630"/>
            <a:ext cx="26668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 </a:t>
            </a:r>
          </a:p>
        </p:txBody>
      </p:sp>
    </p:spTree>
    <p:extLst>
      <p:ext uri="{BB962C8B-B14F-4D97-AF65-F5344CB8AC3E}">
        <p14:creationId xmlns:p14="http://schemas.microsoft.com/office/powerpoint/2010/main" val="857036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27" y="863485"/>
            <a:ext cx="4762745" cy="3499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63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A branch is an integration credit card.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9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For every branch, there’s a merge.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832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Merging can be expensive and painful.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5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Until everything’s integrated, </a:t>
            </a:r>
            <a:br>
              <a:rPr lang="en-US" dirty="0"/>
            </a:br>
            <a:r>
              <a:rPr lang="en-US" dirty="0"/>
              <a:t>it’s </a:t>
            </a:r>
            <a:r>
              <a:rPr lang="en-US" i="1" dirty="0"/>
              <a:t>definitely</a:t>
            </a:r>
            <a:r>
              <a:rPr lang="en-US" dirty="0"/>
              <a:t> not done.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8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Implementing Scrum with Azure DevOps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New!</a:t>
            </a:r>
            <a:br>
              <a:rPr lang="en-US" dirty="0"/>
            </a:br>
            <a:br>
              <a:rPr lang="en-US" dirty="0"/>
            </a:b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4" y="4095752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6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simple.</a:t>
            </a:r>
          </a:p>
        </p:txBody>
      </p:sp>
    </p:spTree>
    <p:extLst>
      <p:ext uri="{BB962C8B-B14F-4D97-AF65-F5344CB8AC3E}">
        <p14:creationId xmlns:p14="http://schemas.microsoft.com/office/powerpoint/2010/main" val="14824104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415955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smaller the integration, </a:t>
            </a:r>
            <a:br>
              <a:rPr lang="en-US" dirty="0"/>
            </a:br>
            <a:r>
              <a:rPr lang="en-US" dirty="0"/>
              <a:t>the easier it is.</a:t>
            </a:r>
          </a:p>
        </p:txBody>
      </p:sp>
    </p:spTree>
    <p:extLst>
      <p:ext uri="{BB962C8B-B14F-4D97-AF65-F5344CB8AC3E}">
        <p14:creationId xmlns:p14="http://schemas.microsoft.com/office/powerpoint/2010/main" val="14597803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73864"/>
            <a:ext cx="4775448" cy="1655036"/>
          </a:xfrm>
        </p:spPr>
        <p:txBody>
          <a:bodyPr/>
          <a:lstStyle/>
          <a:p>
            <a:r>
              <a:rPr lang="en-US" dirty="0"/>
              <a:t>“You can drive with your feet.  It doesn’t mean it’s </a:t>
            </a:r>
            <a:br>
              <a:rPr lang="en-US" dirty="0"/>
            </a:br>
            <a:r>
              <a:rPr lang="en-US" dirty="0"/>
              <a:t>a good idea.” *</a:t>
            </a:r>
          </a:p>
        </p:txBody>
      </p:sp>
      <p:pic>
        <p:nvPicPr>
          <p:cNvPr id="3" name="Picture 2" descr="http://2.bp.blogspot.com/_KDvzKXcML4E/SxJIa8hy6kI/AAAAAAAABy8/FFdSA-dNgsU/s1600/ChrisRock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87" y="800100"/>
            <a:ext cx="3510869" cy="34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324350"/>
            <a:ext cx="1436547" cy="346249"/>
          </a:xfrm>
          <a:prstGeom prst="rect">
            <a:avLst/>
          </a:prstGeom>
          <a:noFill/>
        </p:spPr>
        <p:txBody>
          <a:bodyPr wrap="none" lIns="68580" tIns="68580" rIns="68580" bIns="6858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1500" dirty="0">
                <a:solidFill>
                  <a:schemeClr val="tx1">
                    <a:alpha val="99000"/>
                  </a:schemeClr>
                </a:solidFill>
              </a:rPr>
              <a:t>* - </a:t>
            </a:r>
            <a:r>
              <a:rPr lang="en-US" sz="1500" i="1" dirty="0">
                <a:solidFill>
                  <a:schemeClr val="tx1">
                    <a:alpha val="99000"/>
                  </a:schemeClr>
                </a:solidFill>
              </a:rPr>
              <a:t>paraphrased</a:t>
            </a:r>
          </a:p>
        </p:txBody>
      </p:sp>
    </p:spTree>
    <p:extLst>
      <p:ext uri="{BB962C8B-B14F-4D97-AF65-F5344CB8AC3E}">
        <p14:creationId xmlns:p14="http://schemas.microsoft.com/office/powerpoint/2010/main" val="670932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49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429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952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8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003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5936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396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593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0003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806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610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413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0037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806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610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003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9593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8396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6003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95936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396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5593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547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2772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0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DevOps Services Fundamentals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Scrum Master Skills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4" y="4095752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68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13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511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14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725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 (in your dreams)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 (in reality)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3528" y="1707654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352695" y="257175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val 34"/>
          <p:cNvSpPr/>
          <p:nvPr/>
        </p:nvSpPr>
        <p:spPr>
          <a:xfrm>
            <a:off x="359532" y="345438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ctangle 35"/>
          <p:cNvSpPr/>
          <p:nvPr/>
        </p:nvSpPr>
        <p:spPr>
          <a:xfrm>
            <a:off x="2735796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35796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39897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39897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35796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35796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78759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78759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82860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2860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78759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78759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1706048"/>
            <a:ext cx="926839" cy="69512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2584225"/>
            <a:ext cx="926839" cy="6951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2" y="3412317"/>
            <a:ext cx="926839" cy="6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0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use branches to </a:t>
            </a:r>
            <a:br>
              <a:rPr lang="en-US" dirty="0"/>
            </a:br>
            <a:r>
              <a:rPr lang="en-US" dirty="0"/>
              <a:t>avoid talking to your teammates.</a:t>
            </a:r>
          </a:p>
        </p:txBody>
      </p:sp>
    </p:spTree>
    <p:extLst>
      <p:ext uri="{BB962C8B-B14F-4D97-AF65-F5344CB8AC3E}">
        <p14:creationId xmlns:p14="http://schemas.microsoft.com/office/powerpoint/2010/main" val="4933341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less at once.</a:t>
            </a:r>
            <a:br>
              <a:rPr lang="en-US" dirty="0"/>
            </a:br>
            <a:r>
              <a:rPr lang="en-US" dirty="0"/>
              <a:t>Focus on done.</a:t>
            </a:r>
            <a:br>
              <a:rPr lang="en-US" dirty="0"/>
            </a:br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16061833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4709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02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999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3923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01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89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6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9593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3968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003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95936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3968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55931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AAAA-F466-C9CE-ADB2-F511473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3124200" cy="5143499"/>
          </a:xfrm>
        </p:spPr>
        <p:txBody>
          <a:bodyPr/>
          <a:lstStyle/>
          <a:p>
            <a:r>
              <a:rPr lang="en-US" dirty="0"/>
              <a:t>Azure DevOps Utilities (</a:t>
            </a:r>
            <a:r>
              <a:rPr lang="en-US" dirty="0" err="1"/>
              <a:t>azdoutil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https://github.com/</a:t>
            </a:r>
            <a:br>
              <a:rPr lang="en-US" sz="2000" dirty="0"/>
            </a:br>
            <a:r>
              <a:rPr lang="en-US" sz="2000" dirty="0"/>
              <a:t>benday-</a:t>
            </a:r>
            <a:r>
              <a:rPr lang="en-US" sz="2000" dirty="0" err="1"/>
              <a:t>inc</a:t>
            </a:r>
            <a:r>
              <a:rPr lang="en-US" sz="2000" dirty="0"/>
              <a:t>/azdoutil</a:t>
            </a:r>
            <a:br>
              <a:rPr lang="en-US" sz="2000" dirty="0"/>
            </a:br>
            <a:br>
              <a:rPr lang="en-US" dirty="0"/>
            </a:br>
            <a:r>
              <a:rPr lang="en-US" dirty="0"/>
              <a:t>Free!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82C82-2313-6DAB-E547-63E67BEE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590550"/>
            <a:ext cx="5310029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42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10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Smiley Face 36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47" name="Smiley Face 46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958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95936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83968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60032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95936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3968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55931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34" name="Smiley Face 33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02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AAAA-F466-C9CE-ADB2-F511473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747" y="1"/>
            <a:ext cx="3454253" cy="5143499"/>
          </a:xfrm>
        </p:spPr>
        <p:txBody>
          <a:bodyPr/>
          <a:lstStyle/>
          <a:p>
            <a:r>
              <a:rPr lang="en-US" dirty="0"/>
              <a:t>New Flow Metrics &amp; Estimating Course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courses.benday.com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3BE8D-536A-7C38-9DB0-EFD1EAF1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20" y="412676"/>
            <a:ext cx="5231412" cy="41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983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ve! 360 2018">
  <a:themeElements>
    <a:clrScheme name="Live! 360 2016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0000"/>
      </a:accent1>
      <a:accent2>
        <a:srgbClr val="00B0F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1462</Words>
  <Application>Microsoft Macintosh PowerPoint</Application>
  <PresentationFormat>On-screen Show (16:9)</PresentationFormat>
  <Paragraphs>413</Paragraphs>
  <Slides>82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6" baseType="lpstr">
      <vt:lpstr>Arial</vt:lpstr>
      <vt:lpstr>Arial Bold</vt:lpstr>
      <vt:lpstr>Calibri</vt:lpstr>
      <vt:lpstr>Gotham Book</vt:lpstr>
      <vt:lpstr>Gotham Medium</vt:lpstr>
      <vt:lpstr>Lucida Grande</vt:lpstr>
      <vt:lpstr>Myriad Pro</vt:lpstr>
      <vt:lpstr>Myriad Pro Light</vt:lpstr>
      <vt:lpstr>Segoe UI</vt:lpstr>
      <vt:lpstr>Segoe UI Semilight</vt:lpstr>
      <vt:lpstr>Times New Roman</vt:lpstr>
      <vt:lpstr>Wingdings</vt:lpstr>
      <vt:lpstr>1_Office Theme</vt:lpstr>
      <vt:lpstr>Live! 360 2018</vt:lpstr>
      <vt:lpstr>PowerPoint Presentation</vt:lpstr>
      <vt:lpstr>PowerPoint Presentation</vt:lpstr>
      <vt:lpstr>Real World Scrum with  Azure DevOps</vt:lpstr>
      <vt:lpstr>Real World Scrum with  Azure DevOps</vt:lpstr>
      <vt:lpstr>Benjamin Day</vt:lpstr>
      <vt:lpstr> Implementing Scrum with Azure DevOps  New!  </vt:lpstr>
      <vt:lpstr>Azure DevOps Services Fundamentals  Scrum Master Skills</vt:lpstr>
      <vt:lpstr>Azure DevOps Utilities (azdoutil)  https://github.com/ benday-inc/azdoutil  Free!</vt:lpstr>
      <vt:lpstr>New Flow Metrics &amp; Estimating Course  courses.benday.com</vt:lpstr>
      <vt:lpstr>On with the show.</vt:lpstr>
      <vt:lpstr>And now,  the fastest Scrum  overview of all time...</vt:lpstr>
      <vt:lpstr>The Secret of Scrum</vt:lpstr>
      <vt:lpstr>The Secret of Scrum: It’s all about done, working software.</vt:lpstr>
      <vt:lpstr>It’s either ‘done’ or ‘not done’.</vt:lpstr>
      <vt:lpstr>The Biggest Enemy of Scrum: The “Software Development Industry”</vt:lpstr>
      <vt:lpstr>We should rename our industry.</vt:lpstr>
      <vt:lpstr>Software Development Delivery Industry</vt:lpstr>
      <vt:lpstr>EVERYTHING in Scrum is about  delivering done, working software.</vt:lpstr>
      <vt:lpstr>PowerPoint Presentation</vt:lpstr>
      <vt:lpstr>You’re going to work in chunks of  30 days or less.  Chunks = “Sprints”</vt:lpstr>
      <vt:lpstr>4 Events in Scrum</vt:lpstr>
      <vt:lpstr>(aka. Meetings)</vt:lpstr>
      <vt:lpstr>Events </vt:lpstr>
      <vt:lpstr>3 Roles</vt:lpstr>
      <vt:lpstr>Roles </vt:lpstr>
      <vt:lpstr>3 Artifacts</vt:lpstr>
      <vt:lpstr>Artifacts</vt:lpstr>
      <vt:lpstr>PowerPoint Presentation</vt:lpstr>
      <vt:lpstr>It’s all about  done, working software.</vt:lpstr>
      <vt:lpstr>You stop in order to  keep yourself honest.</vt:lpstr>
      <vt:lpstr>Manage your risk in  the face of uncertainty.</vt:lpstr>
      <vt:lpstr>Eliminate waste.</vt:lpstr>
      <vt:lpstr>It’s all about  done, working software.</vt:lpstr>
      <vt:lpstr>Where does Azure DevOps fit in?</vt:lpstr>
      <vt:lpstr>Azure DevOps + Scrum</vt:lpstr>
      <vt:lpstr>Azure DevOps + Scrum</vt:lpstr>
      <vt:lpstr>Azure DevOps + Scrum + Real World</vt:lpstr>
      <vt:lpstr>PowerPoint Presentation</vt:lpstr>
      <vt:lpstr>Do you have a  Definition of Done?</vt:lpstr>
      <vt:lpstr>A written DoD is a list of everything that is required before you can say a PBI is Done.</vt:lpstr>
      <vt:lpstr>Here’s a hint:</vt:lpstr>
      <vt:lpstr>It’s a lot more than “the code compiles and is checked in.”</vt:lpstr>
      <vt:lpstr>Sample Definition of Done (DoD)</vt:lpstr>
      <vt:lpstr>Why is a Written DoD so Important?</vt:lpstr>
      <vt:lpstr>Azure DevOps + Visual Studio help you to automate your DoD and streamline your path to DoD.</vt:lpstr>
      <vt:lpstr>And now a lot of demos…</vt:lpstr>
      <vt:lpstr>Demos</vt:lpstr>
      <vt:lpstr>PowerPoint Presentation</vt:lpstr>
      <vt:lpstr>Any last questions?</vt:lpstr>
      <vt:lpstr>Thank you.</vt:lpstr>
      <vt:lpstr>Branching lets you work on  similar, related code in isolation at the same time.</vt:lpstr>
      <vt:lpstr>Branching is much easier to do in Git.</vt:lpstr>
      <vt:lpstr>“So, I can go nuts and create  250 zillion branches now  and it’s a good idea?”</vt:lpstr>
      <vt:lpstr>No.  </vt:lpstr>
      <vt:lpstr>PowerPoint Presentation</vt:lpstr>
      <vt:lpstr>A branch is an integration credit card. </vt:lpstr>
      <vt:lpstr>For every branch, there’s a merge.</vt:lpstr>
      <vt:lpstr>Merging can be expensive and painful.</vt:lpstr>
      <vt:lpstr>Until everything’s integrated,  it’s definitely not done.</vt:lpstr>
      <vt:lpstr>Keep it simple.</vt:lpstr>
      <vt:lpstr>Integrate often.</vt:lpstr>
      <vt:lpstr>The smaller the integration,  the easier it is.</vt:lpstr>
      <vt:lpstr>“You can drive with your feet.  It doesn’t mean it’s  a good idea.” *</vt:lpstr>
      <vt:lpstr>Sprint: Day 1 of 15</vt:lpstr>
      <vt:lpstr>Sprint: Day 2 of 15</vt:lpstr>
      <vt:lpstr>Sprint: Day 5 of 15</vt:lpstr>
      <vt:lpstr>Sprint: Day 8 of 15</vt:lpstr>
      <vt:lpstr>Sprint: Day 11 of 15</vt:lpstr>
      <vt:lpstr>Sprint: Day 12 of 15</vt:lpstr>
      <vt:lpstr>Sprint: Day 13 of 15</vt:lpstr>
      <vt:lpstr>Sprint: Day 14 of 15</vt:lpstr>
      <vt:lpstr>Sprint: Day 15 of 15 (in your dreams)</vt:lpstr>
      <vt:lpstr>Sprint: Day 15 of 15 (in reality)</vt:lpstr>
      <vt:lpstr>Don’t use branches to  avoid talking to your teammates.</vt:lpstr>
      <vt:lpstr>Do less at once. Focus on done. Integrate often.</vt:lpstr>
      <vt:lpstr>Sprint: Day 1 of 15</vt:lpstr>
      <vt:lpstr>Sprint: Day 2 of 15</vt:lpstr>
      <vt:lpstr>Sprint: Day 5 of 15</vt:lpstr>
      <vt:lpstr>Sprint: Day 6 of 15</vt:lpstr>
      <vt:lpstr>Sprint: Day 10 of 15</vt:lpstr>
      <vt:lpstr>Sprint: Day 11 of 15</vt:lpstr>
      <vt:lpstr>Sprint: Day 15 of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2015-02-16T21:29:58Z</dcterms:created>
  <dcterms:modified xsi:type="dcterms:W3CDTF">2023-07-19T11:11:54Z</dcterms:modified>
</cp:coreProperties>
</file>