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43"/>
  </p:notesMasterIdLst>
  <p:handoutMasterIdLst>
    <p:handoutMasterId r:id="rId44"/>
  </p:handoutMasterIdLst>
  <p:sldIdLst>
    <p:sldId id="532" r:id="rId2"/>
    <p:sldId id="348" r:id="rId3"/>
    <p:sldId id="535" r:id="rId4"/>
    <p:sldId id="956" r:id="rId5"/>
    <p:sldId id="957" r:id="rId6"/>
    <p:sldId id="959" r:id="rId7"/>
    <p:sldId id="958" r:id="rId8"/>
    <p:sldId id="365" r:id="rId9"/>
    <p:sldId id="521" r:id="rId10"/>
    <p:sldId id="494" r:id="rId11"/>
    <p:sldId id="495" r:id="rId12"/>
    <p:sldId id="496" r:id="rId13"/>
    <p:sldId id="529" r:id="rId14"/>
    <p:sldId id="498" r:id="rId15"/>
    <p:sldId id="499" r:id="rId16"/>
    <p:sldId id="500" r:id="rId17"/>
    <p:sldId id="382" r:id="rId18"/>
    <p:sldId id="522" r:id="rId19"/>
    <p:sldId id="524" r:id="rId20"/>
    <p:sldId id="534" r:id="rId21"/>
    <p:sldId id="526" r:id="rId22"/>
    <p:sldId id="501" r:id="rId23"/>
    <p:sldId id="503" r:id="rId24"/>
    <p:sldId id="504" r:id="rId25"/>
    <p:sldId id="505" r:id="rId26"/>
    <p:sldId id="506" r:id="rId27"/>
    <p:sldId id="509" r:id="rId28"/>
    <p:sldId id="510" r:id="rId29"/>
    <p:sldId id="511" r:id="rId30"/>
    <p:sldId id="512" r:id="rId31"/>
    <p:sldId id="508" r:id="rId32"/>
    <p:sldId id="513" r:id="rId33"/>
    <p:sldId id="383" r:id="rId34"/>
    <p:sldId id="493" r:id="rId35"/>
    <p:sldId id="527" r:id="rId36"/>
    <p:sldId id="528" r:id="rId37"/>
    <p:sldId id="519" r:id="rId38"/>
    <p:sldId id="434" r:id="rId39"/>
    <p:sldId id="364" r:id="rId40"/>
    <p:sldId id="349" r:id="rId41"/>
    <p:sldId id="350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01-intro" id="{77B39D8C-84BB-44D0-8099-9593729ADD63}">
          <p14:sldIdLst>
            <p14:sldId id="532"/>
            <p14:sldId id="348"/>
            <p14:sldId id="535"/>
            <p14:sldId id="956"/>
            <p14:sldId id="957"/>
            <p14:sldId id="959"/>
            <p14:sldId id="958"/>
            <p14:sldId id="365"/>
            <p14:sldId id="521"/>
          </p14:sldIdLst>
        </p14:section>
        <p14:section name="02 - Intro to YAML" id="{FD77D457-CA80-5048-AE4D-E3D9A3A22BD5}">
          <p14:sldIdLst>
            <p14:sldId id="494"/>
            <p14:sldId id="495"/>
            <p14:sldId id="496"/>
            <p14:sldId id="529"/>
            <p14:sldId id="498"/>
            <p14:sldId id="499"/>
            <p14:sldId id="500"/>
          </p14:sldIdLst>
        </p14:section>
        <p14:section name="Demos" id="{24A2F398-AB20-42FB-B4C9-73109CCC9266}">
          <p14:sldIdLst/>
        </p14:section>
        <p14:section name="03-demo-create a yaml build" id="{22178B9B-729A-1841-92E6-41F03C3BDB05}">
          <p14:sldIdLst>
            <p14:sldId id="382"/>
            <p14:sldId id="522"/>
            <p14:sldId id="524"/>
            <p14:sldId id="534"/>
          </p14:sldIdLst>
        </p14:section>
        <p14:section name="04 - stages, jobs, and steps" id="{413D51BE-BA9F-BC4B-A2D8-64EAE3BB7A04}">
          <p14:sldIdLst>
            <p14:sldId id="526"/>
            <p14:sldId id="501"/>
            <p14:sldId id="503"/>
            <p14:sldId id="504"/>
            <p14:sldId id="505"/>
            <p14:sldId id="506"/>
            <p14:sldId id="509"/>
            <p14:sldId id="510"/>
            <p14:sldId id="511"/>
            <p14:sldId id="512"/>
            <p14:sldId id="508"/>
            <p14:sldId id="513"/>
          </p14:sldIdLst>
        </p14:section>
        <p14:section name="05-use-containers" id="{F80FF0B9-27D0-4243-A732-F78328460C32}">
          <p14:sldIdLst>
            <p14:sldId id="383"/>
          </p14:sldIdLst>
        </p14:section>
        <p14:section name="08-multi-stage" id="{B8118AB1-10A9-0B42-A010-A719709CFE62}">
          <p14:sldIdLst>
            <p14:sldId id="493"/>
          </p14:sldIdLst>
        </p14:section>
        <p14:section name="09-demo-extensions" id="{25F94C91-A03A-AE41-82AE-4DB574B015E5}">
          <p14:sldIdLst>
            <p14:sldId id="527"/>
          </p14:sldIdLst>
        </p14:section>
        <p14:section name="10-demo-deploy-to-azure" id="{706EB1BC-01E5-0C41-90BC-8CBB967C7596}">
          <p14:sldIdLst>
            <p14:sldId id="528"/>
          </p14:sldIdLst>
        </p14:section>
        <p14:section name="11-approvals" id="{41C64BCA-CE57-4FFE-AA55-F38B539FFA41}">
          <p14:sldIdLst>
            <p14:sldId id="519"/>
          </p14:sldIdLst>
        </p14:section>
        <p14:section name="12-run-self-hosted-pipeline-agent" id="{971ADBFD-3BCC-3F4C-B950-58204E500234}">
          <p14:sldIdLst>
            <p14:sldId id="434"/>
          </p14:sldIdLst>
        </p14:section>
        <p14:section name="Outro" id="{5ECFB7DD-6920-4D79-B0AF-B86E1DBB948A}">
          <p14:sldIdLst>
            <p14:sldId id="364"/>
            <p14:sldId id="349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3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B2A"/>
    <a:srgbClr val="A49DCA"/>
    <a:srgbClr val="000000"/>
    <a:srgbClr val="FFFFFF"/>
    <a:srgbClr val="675BA7"/>
    <a:srgbClr val="2A9FBC"/>
    <a:srgbClr val="A62E5C"/>
    <a:srgbClr val="9BC850"/>
    <a:srgbClr val="90499B"/>
    <a:srgbClr val="476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AC50AD-E827-4764-81D1-BED288A12F33}" v="4" dt="2023-07-19T10:59:50.9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8"/>
  </p:normalViewPr>
  <p:slideViewPr>
    <p:cSldViewPr snapToGrid="0">
      <p:cViewPr varScale="1">
        <p:scale>
          <a:sx n="111" d="100"/>
          <a:sy n="111" d="100"/>
        </p:scale>
        <p:origin x="72" y="162"/>
      </p:cViewPr>
      <p:guideLst>
        <p:guide orient="horz" pos="33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Day" userId="0d2be0ee-2f4a-49c4-b19c-7ff56a361205" providerId="ADAL" clId="{5B043BE3-6A84-9B41-9CE5-7ECE1115D8CF}"/>
    <pc:docChg chg="modSld">
      <pc:chgData name="Ben Day" userId="0d2be0ee-2f4a-49c4-b19c-7ff56a361205" providerId="ADAL" clId="{5B043BE3-6A84-9B41-9CE5-7ECE1115D8CF}" dt="2022-09-26T20:15:53.936" v="0" actId="729"/>
      <pc:docMkLst>
        <pc:docMk/>
      </pc:docMkLst>
      <pc:sldChg chg="mod modShow">
        <pc:chgData name="Ben Day" userId="0d2be0ee-2f4a-49c4-b19c-7ff56a361205" providerId="ADAL" clId="{5B043BE3-6A84-9B41-9CE5-7ECE1115D8CF}" dt="2022-09-26T20:15:53.936" v="0" actId="729"/>
        <pc:sldMkLst>
          <pc:docMk/>
          <pc:sldMk cId="997932895" sldId="382"/>
        </pc:sldMkLst>
      </pc:sldChg>
    </pc:docChg>
  </pc:docChgLst>
  <pc:docChgLst>
    <pc:chgData name="Ben Day" userId="0d2be0ee-2f4a-49c4-b19c-7ff56a361205" providerId="ADAL" clId="{D16EED81-15E2-4DF6-B935-668BB9D51AD4}"/>
    <pc:docChg chg="modSld">
      <pc:chgData name="Ben Day" userId="0d2be0ee-2f4a-49c4-b19c-7ff56a361205" providerId="ADAL" clId="{D16EED81-15E2-4DF6-B935-668BB9D51AD4}" dt="2023-03-23T15:21:52.338" v="7" actId="2711"/>
      <pc:docMkLst>
        <pc:docMk/>
      </pc:docMkLst>
      <pc:sldChg chg="modSp mod">
        <pc:chgData name="Ben Day" userId="0d2be0ee-2f4a-49c4-b19c-7ff56a361205" providerId="ADAL" clId="{D16EED81-15E2-4DF6-B935-668BB9D51AD4}" dt="2023-03-23T15:21:52.338" v="7" actId="2711"/>
        <pc:sldMkLst>
          <pc:docMk/>
          <pc:sldMk cId="3697500120" sldId="364"/>
        </pc:sldMkLst>
        <pc:spChg chg="mod">
          <ac:chgData name="Ben Day" userId="0d2be0ee-2f4a-49c4-b19c-7ff56a361205" providerId="ADAL" clId="{D16EED81-15E2-4DF6-B935-668BB9D51AD4}" dt="2023-03-23T15:21:52.338" v="7" actId="2711"/>
          <ac:spMkLst>
            <pc:docMk/>
            <pc:sldMk cId="3697500120" sldId="364"/>
            <ac:spMk id="2" creationId="{00000000-0000-0000-0000-000000000000}"/>
          </ac:spMkLst>
        </pc:spChg>
      </pc:sldChg>
      <pc:sldChg chg="modSp mod">
        <pc:chgData name="Ben Day" userId="0d2be0ee-2f4a-49c4-b19c-7ff56a361205" providerId="ADAL" clId="{D16EED81-15E2-4DF6-B935-668BB9D51AD4}" dt="2023-03-23T15:18:45.771" v="5" actId="2711"/>
        <pc:sldMkLst>
          <pc:docMk/>
          <pc:sldMk cId="4267361984" sldId="519"/>
        </pc:sldMkLst>
        <pc:spChg chg="mod">
          <ac:chgData name="Ben Day" userId="0d2be0ee-2f4a-49c4-b19c-7ff56a361205" providerId="ADAL" clId="{D16EED81-15E2-4DF6-B935-668BB9D51AD4}" dt="2023-03-23T15:18:45.771" v="5" actId="2711"/>
          <ac:spMkLst>
            <pc:docMk/>
            <pc:sldMk cId="4267361984" sldId="519"/>
            <ac:spMk id="2" creationId="{00000000-0000-0000-0000-000000000000}"/>
          </ac:spMkLst>
        </pc:spChg>
      </pc:sldChg>
      <pc:sldChg chg="modSp mod">
        <pc:chgData name="Ben Day" userId="0d2be0ee-2f4a-49c4-b19c-7ff56a361205" providerId="ADAL" clId="{D16EED81-15E2-4DF6-B935-668BB9D51AD4}" dt="2023-03-23T15:17:29.262" v="0" actId="2711"/>
        <pc:sldMkLst>
          <pc:docMk/>
          <pc:sldMk cId="2475337708" sldId="522"/>
        </pc:sldMkLst>
        <pc:spChg chg="mod">
          <ac:chgData name="Ben Day" userId="0d2be0ee-2f4a-49c4-b19c-7ff56a361205" providerId="ADAL" clId="{D16EED81-15E2-4DF6-B935-668BB9D51AD4}" dt="2023-03-23T15:17:29.262" v="0" actId="2711"/>
          <ac:spMkLst>
            <pc:docMk/>
            <pc:sldMk cId="2475337708" sldId="522"/>
            <ac:spMk id="3" creationId="{00000000-0000-0000-0000-000000000000}"/>
          </ac:spMkLst>
        </pc:spChg>
      </pc:sldChg>
      <pc:sldChg chg="modSp mod">
        <pc:chgData name="Ben Day" userId="0d2be0ee-2f4a-49c4-b19c-7ff56a361205" providerId="ADAL" clId="{D16EED81-15E2-4DF6-B935-668BB9D51AD4}" dt="2023-03-23T15:17:41.968" v="1" actId="2711"/>
        <pc:sldMkLst>
          <pc:docMk/>
          <pc:sldMk cId="3492962050" sldId="524"/>
        </pc:sldMkLst>
        <pc:spChg chg="mod">
          <ac:chgData name="Ben Day" userId="0d2be0ee-2f4a-49c4-b19c-7ff56a361205" providerId="ADAL" clId="{D16EED81-15E2-4DF6-B935-668BB9D51AD4}" dt="2023-03-23T15:17:41.968" v="1" actId="2711"/>
          <ac:spMkLst>
            <pc:docMk/>
            <pc:sldMk cId="3492962050" sldId="524"/>
            <ac:spMk id="3" creationId="{00000000-0000-0000-0000-000000000000}"/>
          </ac:spMkLst>
        </pc:spChg>
      </pc:sldChg>
      <pc:sldChg chg="modSp mod">
        <pc:chgData name="Ben Day" userId="0d2be0ee-2f4a-49c4-b19c-7ff56a361205" providerId="ADAL" clId="{D16EED81-15E2-4DF6-B935-668BB9D51AD4}" dt="2023-03-23T15:18:32.238" v="4" actId="2711"/>
        <pc:sldMkLst>
          <pc:docMk/>
          <pc:sldMk cId="4208989722" sldId="528"/>
        </pc:sldMkLst>
        <pc:spChg chg="mod">
          <ac:chgData name="Ben Day" userId="0d2be0ee-2f4a-49c4-b19c-7ff56a361205" providerId="ADAL" clId="{D16EED81-15E2-4DF6-B935-668BB9D51AD4}" dt="2023-03-23T15:18:32.238" v="4" actId="2711"/>
          <ac:spMkLst>
            <pc:docMk/>
            <pc:sldMk cId="4208989722" sldId="528"/>
            <ac:spMk id="2" creationId="{00000000-0000-0000-0000-000000000000}"/>
          </ac:spMkLst>
        </pc:spChg>
      </pc:sldChg>
      <pc:sldChg chg="modSp mod">
        <pc:chgData name="Ben Day" userId="0d2be0ee-2f4a-49c4-b19c-7ff56a361205" providerId="ADAL" clId="{D16EED81-15E2-4DF6-B935-668BB9D51AD4}" dt="2023-03-23T15:17:52.192" v="2" actId="2711"/>
        <pc:sldMkLst>
          <pc:docMk/>
          <pc:sldMk cId="874406798" sldId="534"/>
        </pc:sldMkLst>
        <pc:spChg chg="mod">
          <ac:chgData name="Ben Day" userId="0d2be0ee-2f4a-49c4-b19c-7ff56a361205" providerId="ADAL" clId="{D16EED81-15E2-4DF6-B935-668BB9D51AD4}" dt="2023-03-23T15:17:52.192" v="2" actId="2711"/>
          <ac:spMkLst>
            <pc:docMk/>
            <pc:sldMk cId="874406798" sldId="534"/>
            <ac:spMk id="2" creationId="{EBDD18CB-C759-D3E8-AC4E-AC7B027A15F8}"/>
          </ac:spMkLst>
        </pc:spChg>
      </pc:sldChg>
    </pc:docChg>
  </pc:docChgLst>
  <pc:docChgLst>
    <pc:chgData name="Ben Day" userId="0d2be0ee-2f4a-49c4-b19c-7ff56a361205" providerId="ADAL" clId="{9DEA381F-57FD-42F4-A832-4BD5AD0C09B5}"/>
    <pc:docChg chg="modSld">
      <pc:chgData name="Ben Day" userId="0d2be0ee-2f4a-49c4-b19c-7ff56a361205" providerId="ADAL" clId="{9DEA381F-57FD-42F4-A832-4BD5AD0C09B5}" dt="2022-09-26T19:52:32.219" v="0" actId="729"/>
      <pc:docMkLst>
        <pc:docMk/>
      </pc:docMkLst>
      <pc:sldChg chg="mod modShow">
        <pc:chgData name="Ben Day" userId="0d2be0ee-2f4a-49c4-b19c-7ff56a361205" providerId="ADAL" clId="{9DEA381F-57FD-42F4-A832-4BD5AD0C09B5}" dt="2022-09-26T19:52:32.219" v="0" actId="729"/>
        <pc:sldMkLst>
          <pc:docMk/>
          <pc:sldMk cId="2515540861" sldId="521"/>
        </pc:sldMkLst>
      </pc:sldChg>
    </pc:docChg>
  </pc:docChgLst>
  <pc:docChgLst>
    <pc:chgData name="Ben Day" userId="0d2be0ee-2f4a-49c4-b19c-7ff56a361205" providerId="ADAL" clId="{91AC50AD-E827-4764-81D1-BED288A12F33}"/>
    <pc:docChg chg="undo custSel addSld modSld modSection">
      <pc:chgData name="Ben Day" userId="0d2be0ee-2f4a-49c4-b19c-7ff56a361205" providerId="ADAL" clId="{91AC50AD-E827-4764-81D1-BED288A12F33}" dt="2023-07-19T11:00:45.399" v="71" actId="20577"/>
      <pc:docMkLst>
        <pc:docMk/>
      </pc:docMkLst>
      <pc:sldChg chg="modSp mod setBg">
        <pc:chgData name="Ben Day" userId="0d2be0ee-2f4a-49c4-b19c-7ff56a361205" providerId="ADAL" clId="{91AC50AD-E827-4764-81D1-BED288A12F33}" dt="2023-07-19T10:56:05.711" v="3" actId="1076"/>
        <pc:sldMkLst>
          <pc:docMk/>
          <pc:sldMk cId="1399655439" sldId="532"/>
        </pc:sldMkLst>
        <pc:spChg chg="mod">
          <ac:chgData name="Ben Day" userId="0d2be0ee-2f4a-49c4-b19c-7ff56a361205" providerId="ADAL" clId="{91AC50AD-E827-4764-81D1-BED288A12F33}" dt="2023-07-19T10:56:05.711" v="3" actId="1076"/>
          <ac:spMkLst>
            <pc:docMk/>
            <pc:sldMk cId="1399655439" sldId="532"/>
            <ac:spMk id="6" creationId="{00000000-0000-0000-0000-000000000000}"/>
          </ac:spMkLst>
        </pc:spChg>
      </pc:sldChg>
      <pc:sldChg chg="addSp delSp modSp add mod">
        <pc:chgData name="Ben Day" userId="0d2be0ee-2f4a-49c4-b19c-7ff56a361205" providerId="ADAL" clId="{91AC50AD-E827-4764-81D1-BED288A12F33}" dt="2023-07-19T11:00:45.399" v="71" actId="20577"/>
        <pc:sldMkLst>
          <pc:docMk/>
          <pc:sldMk cId="2369798361" sldId="959"/>
        </pc:sldMkLst>
        <pc:spChg chg="mod">
          <ac:chgData name="Ben Day" userId="0d2be0ee-2f4a-49c4-b19c-7ff56a361205" providerId="ADAL" clId="{91AC50AD-E827-4764-81D1-BED288A12F33}" dt="2023-07-19T11:00:45.399" v="71" actId="20577"/>
          <ac:spMkLst>
            <pc:docMk/>
            <pc:sldMk cId="2369798361" sldId="959"/>
            <ac:spMk id="2" creationId="{BB12AAAA-F466-C9CE-ADB2-F5114730AB10}"/>
          </ac:spMkLst>
        </pc:spChg>
        <pc:picChg chg="del">
          <ac:chgData name="Ben Day" userId="0d2be0ee-2f4a-49c4-b19c-7ff56a361205" providerId="ADAL" clId="{91AC50AD-E827-4764-81D1-BED288A12F33}" dt="2023-07-19T10:58:00.405" v="5" actId="478"/>
          <ac:picMkLst>
            <pc:docMk/>
            <pc:sldMk cId="2369798361" sldId="959"/>
            <ac:picMk id="4" creationId="{D3482C82-2313-6DAB-E547-63E67BEE59AB}"/>
          </ac:picMkLst>
        </pc:picChg>
        <pc:picChg chg="add mod">
          <ac:chgData name="Ben Day" userId="0d2be0ee-2f4a-49c4-b19c-7ff56a361205" providerId="ADAL" clId="{91AC50AD-E827-4764-81D1-BED288A12F33}" dt="2023-07-19T10:58:25.202" v="10" actId="1076"/>
          <ac:picMkLst>
            <pc:docMk/>
            <pc:sldMk cId="2369798361" sldId="959"/>
            <ac:picMk id="5" creationId="{14B3BE8D-536A-7C38-9DB0-EFD1EAF196AB}"/>
          </ac:picMkLst>
        </pc:picChg>
      </pc:sldChg>
    </pc:docChg>
  </pc:docChgLst>
  <pc:docChgLst>
    <pc:chgData name="Ben Day" userId="0d2be0ee-2f4a-49c4-b19c-7ff56a361205" providerId="ADAL" clId="{4801562F-3FCC-4EAE-A290-89255F741FDD}"/>
    <pc:docChg chg="undo custSel addSld delSld modSld modSection">
      <pc:chgData name="Ben Day" userId="0d2be0ee-2f4a-49c4-b19c-7ff56a361205" providerId="ADAL" clId="{4801562F-3FCC-4EAE-A290-89255F741FDD}" dt="2022-09-06T19:51:25.019" v="34" actId="2696"/>
      <pc:docMkLst>
        <pc:docMk/>
      </pc:docMkLst>
      <pc:sldChg chg="addSp delSp modSp add del mod setBg modClrScheme chgLayout">
        <pc:chgData name="Ben Day" userId="0d2be0ee-2f4a-49c4-b19c-7ff56a361205" providerId="ADAL" clId="{4801562F-3FCC-4EAE-A290-89255F741FDD}" dt="2022-09-06T18:55:15.798" v="22" actId="2696"/>
        <pc:sldMkLst>
          <pc:docMk/>
          <pc:sldMk cId="0" sldId="258"/>
        </pc:sldMkLst>
        <pc:spChg chg="add del mod ord">
          <ac:chgData name="Ben Day" userId="0d2be0ee-2f4a-49c4-b19c-7ff56a361205" providerId="ADAL" clId="{4801562F-3FCC-4EAE-A290-89255F741FDD}" dt="2022-09-06T18:53:04.209" v="5" actId="700"/>
          <ac:spMkLst>
            <pc:docMk/>
            <pc:sldMk cId="0" sldId="258"/>
            <ac:spMk id="2" creationId="{15349EBF-F2E1-E126-A1C2-C049A33D742B}"/>
          </ac:spMkLst>
        </pc:spChg>
        <pc:spChg chg="add del mod ord">
          <ac:chgData name="Ben Day" userId="0d2be0ee-2f4a-49c4-b19c-7ff56a361205" providerId="ADAL" clId="{4801562F-3FCC-4EAE-A290-89255F741FDD}" dt="2022-09-06T18:53:11.113" v="6" actId="700"/>
          <ac:spMkLst>
            <pc:docMk/>
            <pc:sldMk cId="0" sldId="258"/>
            <ac:spMk id="4" creationId="{0C2DB7D5-E761-F714-5142-C649191586AA}"/>
          </ac:spMkLst>
        </pc:spChg>
        <pc:spChg chg="add mod ord">
          <ac:chgData name="Ben Day" userId="0d2be0ee-2f4a-49c4-b19c-7ff56a361205" providerId="ADAL" clId="{4801562F-3FCC-4EAE-A290-89255F741FDD}" dt="2022-09-06T18:53:35.327" v="7" actId="700"/>
          <ac:spMkLst>
            <pc:docMk/>
            <pc:sldMk cId="0" sldId="258"/>
            <ac:spMk id="8" creationId="{61E18252-1A84-3C2B-074E-B452725C2CFF}"/>
          </ac:spMkLst>
        </pc:spChg>
      </pc:sldChg>
      <pc:sldChg chg="del">
        <pc:chgData name="Ben Day" userId="0d2be0ee-2f4a-49c4-b19c-7ff56a361205" providerId="ADAL" clId="{4801562F-3FCC-4EAE-A290-89255F741FDD}" dt="2022-09-06T18:55:18.221" v="23" actId="2696"/>
        <pc:sldMkLst>
          <pc:docMk/>
          <pc:sldMk cId="1616314842" sldId="326"/>
        </pc:sldMkLst>
      </pc:sldChg>
      <pc:sldChg chg="add">
        <pc:chgData name="Ben Day" userId="0d2be0ee-2f4a-49c4-b19c-7ff56a361205" providerId="ADAL" clId="{4801562F-3FCC-4EAE-A290-89255F741FDD}" dt="2022-09-06T18:56:51.652" v="25"/>
        <pc:sldMkLst>
          <pc:docMk/>
          <pc:sldMk cId="3362184354" sldId="343"/>
        </pc:sldMkLst>
      </pc:sldChg>
      <pc:sldChg chg="add">
        <pc:chgData name="Ben Day" userId="0d2be0ee-2f4a-49c4-b19c-7ff56a361205" providerId="ADAL" clId="{4801562F-3FCC-4EAE-A290-89255F741FDD}" dt="2022-09-06T18:56:51.652" v="25"/>
        <pc:sldMkLst>
          <pc:docMk/>
          <pc:sldMk cId="220881540" sldId="348"/>
        </pc:sldMkLst>
      </pc:sldChg>
      <pc:sldChg chg="add">
        <pc:chgData name="Ben Day" userId="0d2be0ee-2f4a-49c4-b19c-7ff56a361205" providerId="ADAL" clId="{4801562F-3FCC-4EAE-A290-89255F741FDD}" dt="2022-09-06T18:59:48.174" v="27"/>
        <pc:sldMkLst>
          <pc:docMk/>
          <pc:sldMk cId="1460484662" sldId="349"/>
        </pc:sldMkLst>
      </pc:sldChg>
      <pc:sldChg chg="add">
        <pc:chgData name="Ben Day" userId="0d2be0ee-2f4a-49c4-b19c-7ff56a361205" providerId="ADAL" clId="{4801562F-3FCC-4EAE-A290-89255F741FDD}" dt="2022-09-06T18:59:48.174" v="27"/>
        <pc:sldMkLst>
          <pc:docMk/>
          <pc:sldMk cId="783321836" sldId="350"/>
        </pc:sldMkLst>
      </pc:sldChg>
      <pc:sldChg chg="del">
        <pc:chgData name="Ben Day" userId="0d2be0ee-2f4a-49c4-b19c-7ff56a361205" providerId="ADAL" clId="{4801562F-3FCC-4EAE-A290-89255F741FDD}" dt="2022-09-06T19:50:29.369" v="31" actId="2696"/>
        <pc:sldMkLst>
          <pc:docMk/>
          <pc:sldMk cId="3581213901" sldId="497"/>
        </pc:sldMkLst>
      </pc:sldChg>
      <pc:sldChg chg="del">
        <pc:chgData name="Ben Day" userId="0d2be0ee-2f4a-49c4-b19c-7ff56a361205" providerId="ADAL" clId="{4801562F-3FCC-4EAE-A290-89255F741FDD}" dt="2022-09-06T19:50:52.243" v="32" actId="2696"/>
        <pc:sldMkLst>
          <pc:docMk/>
          <pc:sldMk cId="2702238361" sldId="502"/>
        </pc:sldMkLst>
      </pc:sldChg>
      <pc:sldChg chg="del">
        <pc:chgData name="Ben Day" userId="0d2be0ee-2f4a-49c4-b19c-7ff56a361205" providerId="ADAL" clId="{4801562F-3FCC-4EAE-A290-89255F741FDD}" dt="2022-09-06T19:51:07.496" v="33" actId="2696"/>
        <pc:sldMkLst>
          <pc:docMk/>
          <pc:sldMk cId="15696934" sldId="515"/>
        </pc:sldMkLst>
      </pc:sldChg>
      <pc:sldChg chg="del">
        <pc:chgData name="Ben Day" userId="0d2be0ee-2f4a-49c4-b19c-7ff56a361205" providerId="ADAL" clId="{4801562F-3FCC-4EAE-A290-89255F741FDD}" dt="2022-09-06T19:51:25.019" v="34" actId="2696"/>
        <pc:sldMkLst>
          <pc:docMk/>
          <pc:sldMk cId="1401457730" sldId="517"/>
        </pc:sldMkLst>
      </pc:sldChg>
      <pc:sldChg chg="del">
        <pc:chgData name="Ben Day" userId="0d2be0ee-2f4a-49c4-b19c-7ff56a361205" providerId="ADAL" clId="{4801562F-3FCC-4EAE-A290-89255F741FDD}" dt="2022-09-06T19:51:25.019" v="34" actId="2696"/>
        <pc:sldMkLst>
          <pc:docMk/>
          <pc:sldMk cId="3018646079" sldId="518"/>
        </pc:sldMkLst>
      </pc:sldChg>
      <pc:sldChg chg="del">
        <pc:chgData name="Ben Day" userId="0d2be0ee-2f4a-49c4-b19c-7ff56a361205" providerId="ADAL" clId="{4801562F-3FCC-4EAE-A290-89255F741FDD}" dt="2022-09-06T19:50:52.243" v="32" actId="2696"/>
        <pc:sldMkLst>
          <pc:docMk/>
          <pc:sldMk cId="3876436617" sldId="523"/>
        </pc:sldMkLst>
      </pc:sldChg>
      <pc:sldChg chg="del">
        <pc:chgData name="Ben Day" userId="0d2be0ee-2f4a-49c4-b19c-7ff56a361205" providerId="ADAL" clId="{4801562F-3FCC-4EAE-A290-89255F741FDD}" dt="2022-09-06T19:50:52.243" v="32" actId="2696"/>
        <pc:sldMkLst>
          <pc:docMk/>
          <pc:sldMk cId="2561423259" sldId="525"/>
        </pc:sldMkLst>
      </pc:sldChg>
      <pc:sldChg chg="del">
        <pc:chgData name="Ben Day" userId="0d2be0ee-2f4a-49c4-b19c-7ff56a361205" providerId="ADAL" clId="{4801562F-3FCC-4EAE-A290-89255F741FDD}" dt="2022-09-06T19:50:29.369" v="31" actId="2696"/>
        <pc:sldMkLst>
          <pc:docMk/>
          <pc:sldMk cId="1340505045" sldId="530"/>
        </pc:sldMkLst>
      </pc:sldChg>
      <pc:sldChg chg="delSp modSp add del mod">
        <pc:chgData name="Ben Day" userId="0d2be0ee-2f4a-49c4-b19c-7ff56a361205" providerId="ADAL" clId="{4801562F-3FCC-4EAE-A290-89255F741FDD}" dt="2022-09-06T18:57:08.735" v="26" actId="2696"/>
        <pc:sldMkLst>
          <pc:docMk/>
          <pc:sldMk cId="1876681386" sldId="531"/>
        </pc:sldMkLst>
        <pc:spChg chg="mod">
          <ac:chgData name="Ben Day" userId="0d2be0ee-2f4a-49c4-b19c-7ff56a361205" providerId="ADAL" clId="{4801562F-3FCC-4EAE-A290-89255F741FDD}" dt="2022-09-06T18:54:50.147" v="19" actId="1076"/>
          <ac:spMkLst>
            <pc:docMk/>
            <pc:sldMk cId="1876681386" sldId="531"/>
            <ac:spMk id="5" creationId="{00000000-0000-0000-0000-000000000000}"/>
          </ac:spMkLst>
        </pc:spChg>
        <pc:spChg chg="mod">
          <ac:chgData name="Ben Day" userId="0d2be0ee-2f4a-49c4-b19c-7ff56a361205" providerId="ADAL" clId="{4801562F-3FCC-4EAE-A290-89255F741FDD}" dt="2022-09-06T18:55:06.892" v="21" actId="207"/>
          <ac:spMkLst>
            <pc:docMk/>
            <pc:sldMk cId="1876681386" sldId="531"/>
            <ac:spMk id="6" creationId="{00000000-0000-0000-0000-000000000000}"/>
          </ac:spMkLst>
        </pc:spChg>
        <pc:spChg chg="del mod">
          <ac:chgData name="Ben Day" userId="0d2be0ee-2f4a-49c4-b19c-7ff56a361205" providerId="ADAL" clId="{4801562F-3FCC-4EAE-A290-89255F741FDD}" dt="2022-09-06T18:54:05.337" v="10" actId="478"/>
          <ac:spMkLst>
            <pc:docMk/>
            <pc:sldMk cId="1876681386" sldId="531"/>
            <ac:spMk id="8" creationId="{61E18252-1A84-3C2B-074E-B452725C2CFF}"/>
          </ac:spMkLst>
        </pc:spChg>
      </pc:sldChg>
      <pc:sldChg chg="modSp add mod">
        <pc:chgData name="Ben Day" userId="0d2be0ee-2f4a-49c4-b19c-7ff56a361205" providerId="ADAL" clId="{4801562F-3FCC-4EAE-A290-89255F741FDD}" dt="2022-09-06T19:00:32.439" v="30" actId="2711"/>
        <pc:sldMkLst>
          <pc:docMk/>
          <pc:sldMk cId="1399655439" sldId="532"/>
        </pc:sldMkLst>
        <pc:spChg chg="mod">
          <ac:chgData name="Ben Day" userId="0d2be0ee-2f4a-49c4-b19c-7ff56a361205" providerId="ADAL" clId="{4801562F-3FCC-4EAE-A290-89255F741FDD}" dt="2022-09-06T19:00:32.439" v="30" actId="2711"/>
          <ac:spMkLst>
            <pc:docMk/>
            <pc:sldMk cId="1399655439" sldId="532"/>
            <ac:spMk id="5" creationId="{00000000-0000-0000-0000-000000000000}"/>
          </ac:spMkLst>
        </pc:spChg>
        <pc:spChg chg="mod">
          <ac:chgData name="Ben Day" userId="0d2be0ee-2f4a-49c4-b19c-7ff56a361205" providerId="ADAL" clId="{4801562F-3FCC-4EAE-A290-89255F741FDD}" dt="2022-09-06T19:00:27.092" v="29" actId="2711"/>
          <ac:spMkLst>
            <pc:docMk/>
            <pc:sldMk cId="1399655439" sldId="532"/>
            <ac:spMk id="6" creationId="{00000000-0000-0000-0000-000000000000}"/>
          </ac:spMkLst>
        </pc:spChg>
      </pc:sldChg>
      <pc:sldChg chg="add">
        <pc:chgData name="Ben Day" userId="0d2be0ee-2f4a-49c4-b19c-7ff56a361205" providerId="ADAL" clId="{4801562F-3FCC-4EAE-A290-89255F741FDD}" dt="2022-09-06T18:56:51.652" v="25"/>
        <pc:sldMkLst>
          <pc:docMk/>
          <pc:sldMk cId="1649776085" sldId="533"/>
        </pc:sldMkLst>
      </pc:sldChg>
      <pc:sldMasterChg chg="delSldLayout">
        <pc:chgData name="Ben Day" userId="0d2be0ee-2f4a-49c4-b19c-7ff56a361205" providerId="ADAL" clId="{4801562F-3FCC-4EAE-A290-89255F741FDD}" dt="2022-09-06T19:50:29.369" v="31" actId="2696"/>
        <pc:sldMasterMkLst>
          <pc:docMk/>
          <pc:sldMasterMk cId="4081863271" sldId="2147483682"/>
        </pc:sldMasterMkLst>
        <pc:sldLayoutChg chg="del">
          <pc:chgData name="Ben Day" userId="0d2be0ee-2f4a-49c4-b19c-7ff56a361205" providerId="ADAL" clId="{4801562F-3FCC-4EAE-A290-89255F741FDD}" dt="2022-09-06T18:55:18.221" v="23" actId="2696"/>
          <pc:sldLayoutMkLst>
            <pc:docMk/>
            <pc:sldMasterMk cId="4081863271" sldId="2147483682"/>
            <pc:sldLayoutMk cId="648824195" sldId="2147483720"/>
          </pc:sldLayoutMkLst>
        </pc:sldLayoutChg>
        <pc:sldLayoutChg chg="del">
          <pc:chgData name="Ben Day" userId="0d2be0ee-2f4a-49c4-b19c-7ff56a361205" providerId="ADAL" clId="{4801562F-3FCC-4EAE-A290-89255F741FDD}" dt="2022-09-06T19:50:29.369" v="31" actId="2696"/>
          <pc:sldLayoutMkLst>
            <pc:docMk/>
            <pc:sldMasterMk cId="4081863271" sldId="2147483682"/>
            <pc:sldLayoutMk cId="2820272267" sldId="2147483722"/>
          </pc:sldLayoutMkLst>
        </pc:sldLayoutChg>
      </pc:sldMasterChg>
    </pc:docChg>
  </pc:docChgLst>
  <pc:docChgLst>
    <pc:chgData name="Ben Day" userId="0d2be0ee-2f4a-49c4-b19c-7ff56a361205" providerId="ADAL" clId="{61C91E8B-72B0-D747-8A56-8ACE6F1EC939}"/>
    <pc:docChg chg="custSel addSld modSld modSection">
      <pc:chgData name="Ben Day" userId="0d2be0ee-2f4a-49c4-b19c-7ff56a361205" providerId="ADAL" clId="{61C91E8B-72B0-D747-8A56-8ACE6F1EC939}" dt="2022-09-29T13:47:54.419" v="54" actId="729"/>
      <pc:docMkLst>
        <pc:docMk/>
      </pc:docMkLst>
      <pc:sldChg chg="mod modShow">
        <pc:chgData name="Ben Day" userId="0d2be0ee-2f4a-49c4-b19c-7ff56a361205" providerId="ADAL" clId="{61C91E8B-72B0-D747-8A56-8ACE6F1EC939}" dt="2022-09-29T13:47:54.419" v="54" actId="729"/>
        <pc:sldMkLst>
          <pc:docMk/>
          <pc:sldMk cId="3777086375" sldId="434"/>
        </pc:sldMkLst>
      </pc:sldChg>
      <pc:sldChg chg="modSp new mod">
        <pc:chgData name="Ben Day" userId="0d2be0ee-2f4a-49c4-b19c-7ff56a361205" providerId="ADAL" clId="{61C91E8B-72B0-D747-8A56-8ACE6F1EC939}" dt="2022-09-29T12:45:25.783" v="53" actId="20577"/>
        <pc:sldMkLst>
          <pc:docMk/>
          <pc:sldMk cId="874406798" sldId="534"/>
        </pc:sldMkLst>
        <pc:spChg chg="mod">
          <ac:chgData name="Ben Day" userId="0d2be0ee-2f4a-49c4-b19c-7ff56a361205" providerId="ADAL" clId="{61C91E8B-72B0-D747-8A56-8ACE6F1EC939}" dt="2022-09-29T12:45:25.783" v="53" actId="20577"/>
          <ac:spMkLst>
            <pc:docMk/>
            <pc:sldMk cId="874406798" sldId="534"/>
            <ac:spMk id="2" creationId="{EBDD18CB-C759-D3E8-AC4E-AC7B027A15F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B5227-671A-4331-BA8E-6A194D65408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4F04C-40FA-419A-AAA9-81CED2695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39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72E6B-C85C-424E-AD51-4389090A2C7D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2285D-B62D-0345-9A0E-5D91D31CA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1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988B0C-D0FA-4593-BF38-A7BA3E9A5D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72" charset="-128"/>
                <a:cs typeface="ＭＳ Ｐゴシック" pitchFamily="-72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6235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61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88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67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3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30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24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17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55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29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018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68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848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70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760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639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471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428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756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369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21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307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324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409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99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0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30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48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66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6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105688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01363"/>
            <a:ext cx="9144000" cy="656439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7616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ust some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68579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602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4635499" cy="6858000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463041" y="1"/>
            <a:ext cx="146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>
                <a:latin typeface="Gotham Medium" panose="02000604030000020004" pitchFamily="50" charset="0"/>
              </a:rPr>
              <a:t>This bullet list is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400" b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400" b="0">
                <a:latin typeface="Gotham Medium" panose="02000604030000020004" pitchFamily="50" charset="0"/>
              </a:rPr>
              <a:t>with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81600" y="328232"/>
            <a:ext cx="6463307" cy="5990425"/>
          </a:xfrm>
        </p:spPr>
        <p:txBody>
          <a:bodyPr anchor="ctr"/>
          <a:lstStyle>
            <a:lvl1pPr algn="l">
              <a:lnSpc>
                <a:spcPct val="100000"/>
              </a:lnSpc>
              <a:defRPr sz="2400" baseline="0">
                <a:solidFill>
                  <a:schemeClr val="tx1"/>
                </a:solidFill>
                <a:latin typeface="+mn-lt"/>
              </a:defRPr>
            </a:lvl1pPr>
            <a:lvl2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43783" y="2718853"/>
            <a:ext cx="3147933" cy="1209179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n-lt"/>
              </a:defRPr>
            </a:lvl1pPr>
            <a:lvl2pPr marL="297066" indent="0" algn="ctr">
              <a:buNone/>
              <a:defRPr sz="3600">
                <a:latin typeface="+mj-lt"/>
              </a:defRPr>
            </a:lvl2pPr>
            <a:lvl3pPr marL="596161" indent="0" algn="ctr">
              <a:buNone/>
              <a:defRPr sz="3600">
                <a:latin typeface="+mj-lt"/>
              </a:defRPr>
            </a:lvl3pPr>
            <a:lvl4pPr marL="882629" indent="0" algn="ctr">
              <a:buNone/>
              <a:defRPr sz="3600">
                <a:latin typeface="+mj-lt"/>
              </a:defRPr>
            </a:lvl4pPr>
            <a:lvl5pPr marL="1096935" indent="0" algn="ctr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/>
              <a:t>Course </a:t>
            </a:r>
            <a:br>
              <a:rPr lang="en-US"/>
            </a:br>
            <a:r>
              <a:rPr lang="en-US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74789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4635499" cy="6858000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463041" y="1"/>
            <a:ext cx="146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>
                <a:latin typeface="Gotham Medium" panose="02000604030000020004" pitchFamily="50" charset="0"/>
              </a:rPr>
              <a:t>This bullet list is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400" b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400" b="0">
                <a:latin typeface="Gotham Medium" panose="02000604030000020004" pitchFamily="50" charset="0"/>
              </a:rPr>
              <a:t>with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81600" y="328232"/>
            <a:ext cx="6463307" cy="5990425"/>
          </a:xfrm>
        </p:spPr>
        <p:txBody>
          <a:bodyPr anchor="ctr"/>
          <a:lstStyle>
            <a:lvl1pPr algn="l">
              <a:lnSpc>
                <a:spcPct val="100000"/>
              </a:lnSpc>
              <a:defRPr sz="2400" baseline="0">
                <a:solidFill>
                  <a:schemeClr val="tx1"/>
                </a:solidFill>
                <a:latin typeface="+mn-lt"/>
              </a:defRPr>
            </a:lvl1pPr>
            <a:lvl2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43783" y="3097359"/>
            <a:ext cx="3147933" cy="66328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n-lt"/>
              </a:defRPr>
            </a:lvl1pPr>
            <a:lvl2pPr marL="297066" indent="0" algn="ctr">
              <a:buNone/>
              <a:defRPr sz="3600">
                <a:latin typeface="+mj-lt"/>
              </a:defRPr>
            </a:lvl2pPr>
            <a:lvl3pPr marL="596161" indent="0" algn="ctr">
              <a:buNone/>
              <a:defRPr sz="3600">
                <a:latin typeface="+mj-lt"/>
              </a:defRPr>
            </a:lvl3pPr>
            <a:lvl4pPr marL="882629" indent="0" algn="ctr">
              <a:buNone/>
              <a:defRPr sz="3600">
                <a:latin typeface="+mj-lt"/>
              </a:defRPr>
            </a:lvl4pPr>
            <a:lvl5pPr marL="1096935" indent="0" algn="ctr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86266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4635499" cy="6858000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  <a:latin typeface="+mn-lt"/>
              </a:rPr>
              <a:t>Demo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463041" y="1"/>
            <a:ext cx="146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>
                <a:latin typeface="Gotham Medium" panose="02000604030000020004" pitchFamily="50" charset="0"/>
              </a:rPr>
              <a:t>This bullet list is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400" b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400" b="0">
                <a:latin typeface="Gotham Medium" panose="02000604030000020004" pitchFamily="50" charset="0"/>
              </a:rPr>
              <a:t>with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81600" y="328232"/>
            <a:ext cx="6463307" cy="5990425"/>
          </a:xfrm>
        </p:spPr>
        <p:txBody>
          <a:bodyPr anchor="ctr"/>
          <a:lstStyle>
            <a:lvl1pPr algn="l">
              <a:lnSpc>
                <a:spcPct val="100000"/>
              </a:lnSpc>
              <a:defRPr sz="2400" baseline="0">
                <a:solidFill>
                  <a:schemeClr val="tx1"/>
                </a:solidFill>
                <a:latin typeface="+mn-lt"/>
              </a:defRPr>
            </a:lvl1pPr>
            <a:lvl2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85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4635499" cy="6858000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463041" y="1"/>
            <a:ext cx="146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>
                <a:latin typeface="Gotham Medium" panose="02000604030000020004" pitchFamily="50" charset="0"/>
              </a:rPr>
              <a:t>This bullet list is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400" b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400" b="0">
                <a:latin typeface="Gotham Medium" panose="02000604030000020004" pitchFamily="50" charset="0"/>
              </a:rPr>
              <a:t>with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81600" y="328232"/>
            <a:ext cx="6463307" cy="5990425"/>
          </a:xfrm>
        </p:spPr>
        <p:txBody>
          <a:bodyPr anchor="ctr"/>
          <a:lstStyle>
            <a:lvl1pPr algn="l">
              <a:lnSpc>
                <a:spcPct val="100000"/>
              </a:lnSpc>
              <a:defRPr sz="2400" baseline="0">
                <a:solidFill>
                  <a:schemeClr val="tx1"/>
                </a:solidFill>
                <a:latin typeface="+mn-lt"/>
              </a:defRPr>
            </a:lvl1pPr>
            <a:lvl2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43783" y="3097359"/>
            <a:ext cx="3147933" cy="66328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n-lt"/>
              </a:defRPr>
            </a:lvl1pPr>
            <a:lvl2pPr marL="297066" indent="0" algn="ctr">
              <a:buNone/>
              <a:defRPr sz="3600">
                <a:latin typeface="+mj-lt"/>
              </a:defRPr>
            </a:lvl2pPr>
            <a:lvl3pPr marL="596161" indent="0" algn="ctr">
              <a:buNone/>
              <a:defRPr sz="3600">
                <a:latin typeface="+mj-lt"/>
              </a:defRPr>
            </a:lvl3pPr>
            <a:lvl4pPr marL="882629" indent="0" algn="ctr">
              <a:buNone/>
              <a:defRPr sz="3600">
                <a:latin typeface="+mj-lt"/>
              </a:defRPr>
            </a:lvl4pPr>
            <a:lvl5pPr marL="1096935" indent="0" algn="ctr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18674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ust some text (white backgroun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68579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34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8051307" y="2178584"/>
            <a:ext cx="3429000" cy="3496733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376320" y="2178584"/>
            <a:ext cx="3429000" cy="3496733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701335" y="2178584"/>
            <a:ext cx="3429000" cy="3496733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520" y="588393"/>
            <a:ext cx="10778971" cy="437131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/>
              <a:t>Click to Add Slide Title in </a:t>
            </a:r>
            <a:r>
              <a:rPr lang="en-US" err="1"/>
              <a:t>Titlecase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1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6096000" y="1762127"/>
            <a:ext cx="0" cy="4645479"/>
          </a:xfrm>
          <a:prstGeom prst="line">
            <a:avLst/>
          </a:prstGeom>
          <a:ln>
            <a:solidFill>
              <a:srgbClr val="0072BC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06519" y="1762124"/>
            <a:ext cx="5152416" cy="438151"/>
          </a:xfrm>
        </p:spPr>
        <p:txBody>
          <a:bodyPr/>
          <a:lstStyle>
            <a:lvl1pPr algn="r">
              <a:defRPr baseline="0">
                <a:solidFill>
                  <a:srgbClr val="595959"/>
                </a:solidFill>
                <a:latin typeface="+mn-lt"/>
              </a:defRPr>
            </a:lvl1pPr>
          </a:lstStyle>
          <a:p>
            <a:pPr lvl="0"/>
            <a:r>
              <a:rPr lang="en-US"/>
              <a:t>Compare item one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06521" y="2428876"/>
            <a:ext cx="5152417" cy="3978728"/>
          </a:xfrm>
        </p:spPr>
        <p:txBody>
          <a:bodyPr/>
          <a:lstStyle>
            <a:lvl1pPr marL="0" indent="0" algn="r">
              <a:lnSpc>
                <a:spcPct val="90000"/>
              </a:lnSpc>
              <a:buNone/>
              <a:defRPr sz="20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333068" y="1762124"/>
            <a:ext cx="5152421" cy="438151"/>
          </a:xfrm>
        </p:spPr>
        <p:txBody>
          <a:bodyPr/>
          <a:lstStyle>
            <a:lvl1pPr algn="l">
              <a:defRPr baseline="0">
                <a:solidFill>
                  <a:srgbClr val="595959"/>
                </a:solidFill>
                <a:latin typeface="+mn-lt"/>
              </a:defRPr>
            </a:lvl1pPr>
          </a:lstStyle>
          <a:p>
            <a:pPr lvl="0"/>
            <a:r>
              <a:rPr lang="en-US"/>
              <a:t>Compare item two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333067" y="2428876"/>
            <a:ext cx="5152423" cy="3978728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0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520" y="588393"/>
            <a:ext cx="10778971" cy="437131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/>
              <a:t>Click to Add Slide Title in </a:t>
            </a:r>
            <a:r>
              <a:rPr lang="en-US" err="1"/>
              <a:t>Titlecase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8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570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826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647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3216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9213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74012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172202"/>
            <a:ext cx="5429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7968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172202"/>
            <a:ext cx="5429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190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"/>
          <p:cNvSpPr>
            <a:spLocks noGrp="1"/>
          </p:cNvSpPr>
          <p:nvPr>
            <p:ph sz="quarter" idx="13" hasCustomPrompt="1"/>
          </p:nvPr>
        </p:nvSpPr>
        <p:spPr>
          <a:xfrm>
            <a:off x="616860" y="1775481"/>
            <a:ext cx="10984445" cy="4230307"/>
          </a:xfrm>
        </p:spPr>
        <p:txBody>
          <a:bodyPr>
            <a:normAutofit/>
          </a:bodyPr>
          <a:lstStyle>
            <a:lvl1pPr marL="297115" indent="-297115">
              <a:buClr>
                <a:schemeClr val="accent1"/>
              </a:buClr>
              <a:buSzPct val="70000"/>
              <a:buFont typeface="Wingdings" charset="2"/>
              <a:buChar char="§"/>
              <a:defRPr sz="2600" b="0" i="0" baseline="0">
                <a:solidFill>
                  <a:schemeClr val="tx1"/>
                </a:solidFill>
                <a:latin typeface="+mn-lt"/>
              </a:defRPr>
            </a:lvl1pPr>
            <a:lvl2pPr marL="586087" indent="-288971">
              <a:buClr>
                <a:schemeClr val="bg1">
                  <a:lumMod val="65000"/>
                </a:schemeClr>
              </a:buClr>
              <a:buSzPct val="70000"/>
              <a:buFont typeface="Lucida Grande"/>
              <a:buChar char="-"/>
              <a:defRPr sz="2400" b="0" i="0" baseline="0">
                <a:solidFill>
                  <a:schemeClr val="tx1"/>
                </a:solidFill>
                <a:latin typeface="+mn-lt"/>
              </a:defRPr>
            </a:lvl2pPr>
            <a:lvl3pPr marL="883199" indent="-286939"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2200" b="0" i="0" baseline="0">
                <a:solidFill>
                  <a:schemeClr val="tx1"/>
                </a:solidFill>
                <a:latin typeface="+mn-lt"/>
              </a:defRPr>
            </a:lvl3pPr>
            <a:lvl4pPr marL="1096879" indent="-213679">
              <a:buClr>
                <a:schemeClr val="bg1">
                  <a:lumMod val="85000"/>
                </a:schemeClr>
              </a:buClr>
              <a:buSzPct val="70000"/>
              <a:buFont typeface="Wingdings" panose="05000000000000000000" pitchFamily="2" charset="2"/>
              <a:buChar char="§"/>
              <a:defRPr sz="2000" b="0" i="0" baseline="0">
                <a:solidFill>
                  <a:schemeClr val="tx1"/>
                </a:solidFill>
                <a:latin typeface="+mn-lt"/>
                <a:cs typeface="Arial"/>
              </a:defRPr>
            </a:lvl4pPr>
            <a:lvl5pPr marL="1176244" indent="-297115">
              <a:buClrTx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text or click the image icon to add a graphic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617571" y="187205"/>
            <a:ext cx="10979183" cy="1570983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Slide Title in </a:t>
            </a:r>
            <a:r>
              <a:rPr lang="en-US" err="1"/>
              <a:t>Titlecase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05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"/>
          <p:cNvSpPr>
            <a:spLocks noGrp="1"/>
          </p:cNvSpPr>
          <p:nvPr>
            <p:ph sz="quarter" idx="13" hasCustomPrompt="1"/>
          </p:nvPr>
        </p:nvSpPr>
        <p:spPr>
          <a:xfrm>
            <a:off x="616860" y="1775481"/>
            <a:ext cx="10984445" cy="4230307"/>
          </a:xfrm>
        </p:spPr>
        <p:txBody>
          <a:bodyPr>
            <a:normAutofit/>
          </a:bodyPr>
          <a:lstStyle>
            <a:lvl1pPr marL="297115" indent="-297115">
              <a:buClr>
                <a:schemeClr val="accent1"/>
              </a:buClr>
              <a:buSzPct val="70000"/>
              <a:buFont typeface="Wingdings" charset="2"/>
              <a:buChar char="§"/>
              <a:defRPr sz="2600" b="0" i="0" baseline="0">
                <a:solidFill>
                  <a:schemeClr val="tx1"/>
                </a:solidFill>
                <a:latin typeface="+mn-lt"/>
              </a:defRPr>
            </a:lvl1pPr>
            <a:lvl2pPr marL="586087" indent="-288971">
              <a:buClr>
                <a:schemeClr val="bg1">
                  <a:lumMod val="65000"/>
                </a:schemeClr>
              </a:buClr>
              <a:buSzPct val="70000"/>
              <a:buFont typeface="Lucida Grande"/>
              <a:buChar char="-"/>
              <a:defRPr sz="2400" b="0" i="0" baseline="0">
                <a:solidFill>
                  <a:schemeClr val="tx1"/>
                </a:solidFill>
                <a:latin typeface="+mn-lt"/>
              </a:defRPr>
            </a:lvl2pPr>
            <a:lvl3pPr marL="883199" indent="-286939"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2200" b="0" i="0" baseline="0">
                <a:solidFill>
                  <a:schemeClr val="tx1"/>
                </a:solidFill>
                <a:latin typeface="+mn-lt"/>
              </a:defRPr>
            </a:lvl3pPr>
            <a:lvl4pPr marL="1096879" indent="-213679">
              <a:buClr>
                <a:schemeClr val="bg1">
                  <a:lumMod val="85000"/>
                </a:schemeClr>
              </a:buClr>
              <a:buSzPct val="70000"/>
              <a:buFont typeface="Wingdings" panose="05000000000000000000" pitchFamily="2" charset="2"/>
              <a:buChar char="§"/>
              <a:defRPr sz="2000" b="0" i="0" baseline="0">
                <a:solidFill>
                  <a:schemeClr val="tx1"/>
                </a:solidFill>
                <a:latin typeface="+mn-lt"/>
                <a:cs typeface="Arial"/>
              </a:defRPr>
            </a:lvl4pPr>
            <a:lvl5pPr marL="1176244" indent="-297115">
              <a:buClrTx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text or click the image icon to add a graphic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617571" y="187205"/>
            <a:ext cx="10979183" cy="1570983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Slide Title in </a:t>
            </a:r>
            <a:r>
              <a:rPr lang="en-US" err="1"/>
              <a:t>Titlecase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23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"/>
          <p:cNvSpPr>
            <a:spLocks noGrp="1"/>
          </p:cNvSpPr>
          <p:nvPr>
            <p:ph sz="quarter" idx="13" hasCustomPrompt="1"/>
          </p:nvPr>
        </p:nvSpPr>
        <p:spPr>
          <a:xfrm>
            <a:off x="616860" y="1775481"/>
            <a:ext cx="10984445" cy="4230307"/>
          </a:xfrm>
        </p:spPr>
        <p:txBody>
          <a:bodyPr>
            <a:normAutofit/>
          </a:bodyPr>
          <a:lstStyle>
            <a:lvl1pPr marL="297115" indent="-297115">
              <a:buClr>
                <a:schemeClr val="accent1"/>
              </a:buClr>
              <a:buSzPct val="70000"/>
              <a:buFont typeface="Wingdings" charset="2"/>
              <a:buChar char="§"/>
              <a:defRPr sz="2600" b="0" i="0" baseline="0">
                <a:solidFill>
                  <a:schemeClr val="tx1"/>
                </a:solidFill>
                <a:latin typeface="+mn-lt"/>
              </a:defRPr>
            </a:lvl1pPr>
            <a:lvl2pPr marL="586087" indent="-288971">
              <a:buClr>
                <a:schemeClr val="bg1">
                  <a:lumMod val="65000"/>
                </a:schemeClr>
              </a:buClr>
              <a:buSzPct val="70000"/>
              <a:buFont typeface="Lucida Grande"/>
              <a:buChar char="-"/>
              <a:defRPr sz="2400" b="0" i="0" baseline="0">
                <a:solidFill>
                  <a:schemeClr val="tx1"/>
                </a:solidFill>
                <a:latin typeface="+mn-lt"/>
              </a:defRPr>
            </a:lvl2pPr>
            <a:lvl3pPr marL="883199" indent="-286939"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2200" b="0" i="0" baseline="0">
                <a:solidFill>
                  <a:schemeClr val="tx1"/>
                </a:solidFill>
                <a:latin typeface="+mn-lt"/>
              </a:defRPr>
            </a:lvl3pPr>
            <a:lvl4pPr marL="1096879" indent="-213679">
              <a:buClr>
                <a:schemeClr val="bg1">
                  <a:lumMod val="85000"/>
                </a:schemeClr>
              </a:buClr>
              <a:buSzPct val="70000"/>
              <a:buFont typeface="Wingdings" panose="05000000000000000000" pitchFamily="2" charset="2"/>
              <a:buChar char="§"/>
              <a:defRPr sz="2000" b="0" i="0" baseline="0">
                <a:solidFill>
                  <a:schemeClr val="tx1"/>
                </a:solidFill>
                <a:latin typeface="+mn-lt"/>
                <a:cs typeface="Arial"/>
              </a:defRPr>
            </a:lvl4pPr>
            <a:lvl5pPr marL="1176244" indent="-297115">
              <a:buClrTx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text or click the image icon to add a graphic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617571" y="187205"/>
            <a:ext cx="10979183" cy="1570983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Slide Title in </a:t>
            </a:r>
            <a:r>
              <a:rPr lang="en-US" err="1"/>
              <a:t>Titlecase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239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"/>
          <p:cNvSpPr>
            <a:spLocks noGrp="1"/>
          </p:cNvSpPr>
          <p:nvPr>
            <p:ph sz="quarter" idx="13" hasCustomPrompt="1"/>
          </p:nvPr>
        </p:nvSpPr>
        <p:spPr>
          <a:xfrm>
            <a:off x="616860" y="1775481"/>
            <a:ext cx="10984445" cy="4230307"/>
          </a:xfrm>
        </p:spPr>
        <p:txBody>
          <a:bodyPr>
            <a:normAutofit/>
          </a:bodyPr>
          <a:lstStyle>
            <a:lvl1pPr marL="297115" indent="-297115">
              <a:buClr>
                <a:schemeClr val="accent1"/>
              </a:buClr>
              <a:buSzPct val="70000"/>
              <a:buFont typeface="Wingdings" charset="2"/>
              <a:buChar char="§"/>
              <a:defRPr sz="2600" b="0" i="0" baseline="0">
                <a:solidFill>
                  <a:schemeClr val="tx1"/>
                </a:solidFill>
                <a:latin typeface="+mn-lt"/>
              </a:defRPr>
            </a:lvl1pPr>
            <a:lvl2pPr marL="586087" indent="-288971">
              <a:buClr>
                <a:schemeClr val="bg1">
                  <a:lumMod val="65000"/>
                </a:schemeClr>
              </a:buClr>
              <a:buSzPct val="70000"/>
              <a:buFont typeface="Lucida Grande"/>
              <a:buChar char="-"/>
              <a:defRPr sz="2400" b="0" i="0" baseline="0">
                <a:solidFill>
                  <a:schemeClr val="tx1"/>
                </a:solidFill>
                <a:latin typeface="+mn-lt"/>
              </a:defRPr>
            </a:lvl2pPr>
            <a:lvl3pPr marL="883199" indent="-286939"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2200" b="0" i="0" baseline="0">
                <a:solidFill>
                  <a:schemeClr val="tx1"/>
                </a:solidFill>
                <a:latin typeface="+mn-lt"/>
              </a:defRPr>
            </a:lvl3pPr>
            <a:lvl4pPr marL="1096879" indent="-213679">
              <a:buClr>
                <a:schemeClr val="bg1">
                  <a:lumMod val="85000"/>
                </a:schemeClr>
              </a:buClr>
              <a:buSzPct val="70000"/>
              <a:buFont typeface="Wingdings" panose="05000000000000000000" pitchFamily="2" charset="2"/>
              <a:buChar char="§"/>
              <a:defRPr sz="2000" b="0" i="0" baseline="0">
                <a:solidFill>
                  <a:schemeClr val="tx1"/>
                </a:solidFill>
                <a:latin typeface="+mn-lt"/>
                <a:cs typeface="Arial"/>
              </a:defRPr>
            </a:lvl4pPr>
            <a:lvl5pPr marL="1176244" indent="-297115">
              <a:buClrTx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text or click the image icon to add a graphic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617571" y="187205"/>
            <a:ext cx="10979183" cy="1570983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Slide Title in </a:t>
            </a:r>
            <a:r>
              <a:rPr lang="en-US" err="1"/>
              <a:t>Titlecase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923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"/>
          <p:cNvSpPr>
            <a:spLocks noGrp="1"/>
          </p:cNvSpPr>
          <p:nvPr>
            <p:ph sz="quarter" idx="13" hasCustomPrompt="1"/>
          </p:nvPr>
        </p:nvSpPr>
        <p:spPr>
          <a:xfrm>
            <a:off x="616860" y="1775481"/>
            <a:ext cx="10984445" cy="4230307"/>
          </a:xfrm>
        </p:spPr>
        <p:txBody>
          <a:bodyPr>
            <a:normAutofit/>
          </a:bodyPr>
          <a:lstStyle>
            <a:lvl1pPr marL="297115" indent="-297115">
              <a:buClr>
                <a:schemeClr val="accent1"/>
              </a:buClr>
              <a:buSzPct val="70000"/>
              <a:buFont typeface="Wingdings" charset="2"/>
              <a:buChar char="§"/>
              <a:defRPr sz="2600" b="0" i="0" baseline="0">
                <a:solidFill>
                  <a:schemeClr val="tx1"/>
                </a:solidFill>
                <a:latin typeface="+mn-lt"/>
              </a:defRPr>
            </a:lvl1pPr>
            <a:lvl2pPr marL="586087" indent="-288971">
              <a:buClr>
                <a:schemeClr val="bg1">
                  <a:lumMod val="65000"/>
                </a:schemeClr>
              </a:buClr>
              <a:buSzPct val="70000"/>
              <a:buFont typeface="Lucida Grande"/>
              <a:buChar char="-"/>
              <a:defRPr sz="2400" b="0" i="0" baseline="0">
                <a:solidFill>
                  <a:schemeClr val="tx1"/>
                </a:solidFill>
                <a:latin typeface="+mn-lt"/>
              </a:defRPr>
            </a:lvl2pPr>
            <a:lvl3pPr marL="883199" indent="-286939"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2200" b="0" i="0" baseline="0">
                <a:solidFill>
                  <a:schemeClr val="tx1"/>
                </a:solidFill>
                <a:latin typeface="+mn-lt"/>
              </a:defRPr>
            </a:lvl3pPr>
            <a:lvl4pPr marL="1096879" indent="-213679">
              <a:buClr>
                <a:schemeClr val="bg1">
                  <a:lumMod val="85000"/>
                </a:schemeClr>
              </a:buClr>
              <a:buSzPct val="70000"/>
              <a:buFont typeface="Wingdings" panose="05000000000000000000" pitchFamily="2" charset="2"/>
              <a:buChar char="§"/>
              <a:defRPr sz="2000" b="0" i="0" baseline="0">
                <a:solidFill>
                  <a:schemeClr val="tx1"/>
                </a:solidFill>
                <a:latin typeface="+mn-lt"/>
                <a:cs typeface="Arial"/>
              </a:defRPr>
            </a:lvl4pPr>
            <a:lvl5pPr marL="1176244" indent="-297115">
              <a:buClrTx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text or click the image icon to add a graphic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617571" y="187205"/>
            <a:ext cx="10979183" cy="1570983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Slide Title in </a:t>
            </a:r>
            <a:r>
              <a:rPr lang="en-US" err="1"/>
              <a:t>Titlecase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56746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"/>
          <p:cNvSpPr>
            <a:spLocks noGrp="1"/>
          </p:cNvSpPr>
          <p:nvPr>
            <p:ph sz="quarter" idx="13" hasCustomPrompt="1"/>
          </p:nvPr>
        </p:nvSpPr>
        <p:spPr>
          <a:xfrm>
            <a:off x="616860" y="1775481"/>
            <a:ext cx="10984445" cy="4230307"/>
          </a:xfrm>
        </p:spPr>
        <p:txBody>
          <a:bodyPr>
            <a:normAutofit/>
          </a:bodyPr>
          <a:lstStyle>
            <a:lvl1pPr marL="297115" indent="-297115">
              <a:buClr>
                <a:schemeClr val="accent1"/>
              </a:buClr>
              <a:buSzPct val="70000"/>
              <a:buFont typeface="Wingdings" charset="2"/>
              <a:buChar char="§"/>
              <a:defRPr sz="2600" b="0" i="0" baseline="0">
                <a:solidFill>
                  <a:schemeClr val="tx1"/>
                </a:solidFill>
                <a:latin typeface="+mn-lt"/>
              </a:defRPr>
            </a:lvl1pPr>
            <a:lvl2pPr marL="586087" indent="-288971">
              <a:buClr>
                <a:schemeClr val="bg1">
                  <a:lumMod val="65000"/>
                </a:schemeClr>
              </a:buClr>
              <a:buSzPct val="70000"/>
              <a:buFont typeface="Lucida Grande"/>
              <a:buChar char="-"/>
              <a:defRPr sz="2400" b="0" i="0" baseline="0">
                <a:solidFill>
                  <a:schemeClr val="tx1"/>
                </a:solidFill>
                <a:latin typeface="+mn-lt"/>
              </a:defRPr>
            </a:lvl2pPr>
            <a:lvl3pPr marL="883199" indent="-286939"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2200" b="0" i="0" baseline="0">
                <a:solidFill>
                  <a:schemeClr val="tx1"/>
                </a:solidFill>
                <a:latin typeface="+mn-lt"/>
              </a:defRPr>
            </a:lvl3pPr>
            <a:lvl4pPr marL="1096879" indent="-213679">
              <a:buClr>
                <a:schemeClr val="bg1">
                  <a:lumMod val="85000"/>
                </a:schemeClr>
              </a:buClr>
              <a:buSzPct val="70000"/>
              <a:buFont typeface="Wingdings" panose="05000000000000000000" pitchFamily="2" charset="2"/>
              <a:buChar char="§"/>
              <a:defRPr sz="2000" b="0" i="0" baseline="0">
                <a:solidFill>
                  <a:schemeClr val="tx1"/>
                </a:solidFill>
                <a:latin typeface="+mn-lt"/>
                <a:cs typeface="Arial"/>
              </a:defRPr>
            </a:lvl4pPr>
            <a:lvl5pPr marL="1176244" indent="-297115">
              <a:buClrTx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text or click the image icon to add a graphic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617571" y="187205"/>
            <a:ext cx="10979183" cy="1570983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Slide Title in </a:t>
            </a:r>
            <a:r>
              <a:rPr lang="en-US" err="1"/>
              <a:t>Titlecase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753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6217331" y="2182985"/>
            <a:ext cx="5257800" cy="3488267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706515" y="2182985"/>
            <a:ext cx="5257800" cy="3488267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519" y="588392"/>
            <a:ext cx="10778971" cy="437131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/>
              <a:t>Click to Add Slide Title in </a:t>
            </a:r>
            <a:r>
              <a:rPr lang="en-US" err="1"/>
              <a:t>Titlecase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35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6217331" y="4088337"/>
            <a:ext cx="5257800" cy="1618875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701336" y="4088337"/>
            <a:ext cx="5257800" cy="1618875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6217331" y="2193545"/>
            <a:ext cx="5257800" cy="1618875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701336" y="2193545"/>
            <a:ext cx="5257800" cy="1618875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519" y="588392"/>
            <a:ext cx="10778971" cy="437131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/>
              <a:t>Click to Add Slide Title in </a:t>
            </a:r>
            <a:r>
              <a:rPr lang="en-US" err="1"/>
              <a:t>Titlecase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25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037365" y="426705"/>
            <a:ext cx="6776355" cy="5990425"/>
          </a:xfrm>
        </p:spPr>
        <p:txBody>
          <a:bodyPr anchor="ctr"/>
          <a:lstStyle>
            <a:lvl1pPr algn="l">
              <a:lnSpc>
                <a:spcPct val="100000"/>
              </a:lnSpc>
              <a:defRPr sz="2667">
                <a:solidFill>
                  <a:schemeClr val="tx1"/>
                </a:solidFill>
                <a:latin typeface="+mn-lt"/>
              </a:defRPr>
            </a:lvl1pPr>
            <a:lvl2pPr algn="l">
              <a:defRPr sz="2400" b="0" i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2400" b="0" i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2400" b="0" i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2400" b="0" i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427127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2285943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add longer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84700" y="426705"/>
            <a:ext cx="0" cy="599042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358815" y="1598905"/>
            <a:ext cx="3773223" cy="3646025"/>
          </a:xfrm>
        </p:spPr>
        <p:txBody>
          <a:bodyPr anchor="ctr"/>
          <a:lstStyle>
            <a:lvl1pPr algn="r">
              <a:lnSpc>
                <a:spcPct val="100000"/>
              </a:lnSpc>
              <a:defRPr sz="3200" b="1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/>
              <a:t>Click to Add Title or Click Icon 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463041" y="1"/>
            <a:ext cx="146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>
                <a:latin typeface="Gotham Medium" panose="02000604030000020004" pitchFamily="50" charset="0"/>
              </a:rPr>
              <a:t>This slide is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400" b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400" b="0">
                <a:latin typeface="Gotham Medium" panose="02000604030000020004" pitchFamily="50" charset="0"/>
              </a:rPr>
              <a:t>with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327444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172201"/>
            <a:ext cx="5429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7182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172202"/>
            <a:ext cx="5429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85983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13280" y="538479"/>
            <a:ext cx="7765443" cy="650241"/>
          </a:xfrm>
          <a:prstGeom prst="rect">
            <a:avLst/>
          </a:prstGeom>
        </p:spPr>
        <p:txBody>
          <a:bodyPr lIns="45718" tIns="45718" rIns="45718" bIns="45718"/>
          <a:lstStyle>
            <a:lvl1pPr defTabSz="585988">
              <a:defRPr>
                <a:solidFill>
                  <a:srgbClr val="404040"/>
                </a:solidFill>
                <a:latin typeface="Montserrat Ultra Light"/>
                <a:ea typeface="Montserrat Ultra Light"/>
                <a:cs typeface="Montserrat Ultra Light"/>
                <a:sym typeface="Montserrat Ultra Light"/>
              </a:defRPr>
            </a:lvl1pPr>
            <a:lvl2pPr marL="730448" indent="-433382" defTabSz="585988">
              <a:buSzPct val="100000"/>
              <a:buChar char="-"/>
              <a:defRPr>
                <a:solidFill>
                  <a:srgbClr val="404040"/>
                </a:solidFill>
                <a:latin typeface="Montserrat Ultra Light"/>
                <a:ea typeface="Montserrat Ultra Light"/>
                <a:cs typeface="Montserrat Ultra Light"/>
                <a:sym typeface="Montserrat Ultra Light"/>
              </a:defRPr>
            </a:lvl2pPr>
            <a:lvl3pPr marL="1026497" indent="-430335" defTabSz="585988">
              <a:buSzPct val="100000"/>
              <a:buChar char="•"/>
              <a:defRPr>
                <a:solidFill>
                  <a:srgbClr val="404040"/>
                </a:solidFill>
                <a:latin typeface="Montserrat Ultra Light"/>
                <a:ea typeface="Montserrat Ultra Light"/>
                <a:cs typeface="Montserrat Ultra Light"/>
                <a:sym typeface="Montserrat Ultra Light"/>
              </a:defRPr>
            </a:lvl3pPr>
            <a:lvl4pPr marL="1203518" indent="-320464" defTabSz="585988">
              <a:buSzPct val="100000"/>
              <a:buChar char="▪"/>
              <a:defRPr>
                <a:solidFill>
                  <a:srgbClr val="404040"/>
                </a:solidFill>
                <a:latin typeface="Montserrat Ultra Light"/>
                <a:ea typeface="Montserrat Ultra Light"/>
                <a:cs typeface="Montserrat Ultra Light"/>
                <a:sym typeface="Montserrat Ultra Light"/>
              </a:defRPr>
            </a:lvl4pPr>
            <a:lvl5pPr marL="1545344" indent="-448649" defTabSz="585988">
              <a:buSzPct val="100000"/>
              <a:buChar char="-"/>
              <a:defRPr>
                <a:solidFill>
                  <a:srgbClr val="404040"/>
                </a:solidFill>
                <a:latin typeface="Montserrat Ultra Light"/>
                <a:ea typeface="Montserrat Ultra Light"/>
                <a:cs typeface="Montserrat Ultra Light"/>
                <a:sym typeface="Montserrat Ultr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9173" y="6221733"/>
            <a:ext cx="268427" cy="269239"/>
          </a:xfrm>
          <a:prstGeom prst="rect">
            <a:avLst/>
          </a:prstGeom>
        </p:spPr>
        <p:txBody>
          <a:bodyPr lIns="45718" tIns="45718" rIns="45718" bIns="45718"/>
          <a:lstStyle>
            <a:lvl1pPr defTabSz="914202">
              <a:defRPr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003049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 Statem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2015068" y="1114004"/>
            <a:ext cx="8170333" cy="4629992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4799" spc="-112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This is a short, important statement to bring attention to something.</a:t>
            </a:r>
          </a:p>
        </p:txBody>
      </p:sp>
    </p:spTree>
    <p:extLst>
      <p:ext uri="{BB962C8B-B14F-4D97-AF65-F5344CB8AC3E}">
        <p14:creationId xmlns:p14="http://schemas.microsoft.com/office/powerpoint/2010/main" val="330805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verview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463549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355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6355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463041" y="0"/>
            <a:ext cx="146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>
                <a:latin typeface="Gotham Medium" panose="02000604030000020004" pitchFamily="50" charset="0"/>
              </a:rPr>
              <a:t>This bullet list is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400" b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400" b="0">
                <a:latin typeface="Gotham Medium" panose="02000604030000020004" pitchFamily="50" charset="0"/>
              </a:rPr>
              <a:t>with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81599" y="328230"/>
            <a:ext cx="6463307" cy="5990425"/>
          </a:xfrm>
        </p:spPr>
        <p:txBody>
          <a:bodyPr anchor="ctr"/>
          <a:lstStyle>
            <a:lvl1pPr algn="l">
              <a:lnSpc>
                <a:spcPct val="100000"/>
              </a:lnSpc>
              <a:defRPr sz="2400" baseline="0">
                <a:solidFill>
                  <a:schemeClr val="accent1"/>
                </a:solidFill>
                <a:latin typeface="+mn-lt"/>
              </a:defRPr>
            </a:lvl1pPr>
            <a:lvl2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43782" y="1825869"/>
            <a:ext cx="3147933" cy="670243"/>
          </a:xfrm>
        </p:spPr>
        <p:txBody>
          <a:bodyPr anchor="b" anchorCtr="0"/>
          <a:lstStyle>
            <a:lvl1pPr marL="0" indent="0" algn="ctr">
              <a:buNone/>
              <a:defRPr sz="3600" baseline="0">
                <a:solidFill>
                  <a:schemeClr val="bg1"/>
                </a:solidFill>
                <a:latin typeface="+mj-lt"/>
              </a:defRPr>
            </a:lvl1pPr>
            <a:lvl2pPr marL="297073" indent="0" algn="ctr">
              <a:buNone/>
              <a:defRPr sz="3600">
                <a:latin typeface="+mj-lt"/>
              </a:defRPr>
            </a:lvl2pPr>
            <a:lvl3pPr marL="596176" indent="0" algn="ctr">
              <a:buNone/>
              <a:defRPr sz="3600">
                <a:latin typeface="+mj-lt"/>
              </a:defRPr>
            </a:lvl3pPr>
            <a:lvl4pPr marL="882650" indent="0" algn="ctr">
              <a:buNone/>
              <a:defRPr sz="3600">
                <a:latin typeface="+mj-lt"/>
              </a:defRPr>
            </a:lvl4pPr>
            <a:lvl5pPr marL="1096962" indent="0" algn="ctr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32599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mo (Op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46355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35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355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0" y="2054618"/>
            <a:ext cx="46291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b="0" i="0">
                <a:solidFill>
                  <a:schemeClr val="bg1"/>
                </a:solidFill>
                <a:latin typeface="+mj-lt"/>
                <a:ea typeface="Gotham Light" charset="0"/>
                <a:cs typeface="Gotham Light" charset="0"/>
              </a:rPr>
              <a:t>Demo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81600" y="328230"/>
            <a:ext cx="6463307" cy="5990425"/>
          </a:xfrm>
        </p:spPr>
        <p:txBody>
          <a:bodyPr anchor="ctr"/>
          <a:lstStyle>
            <a:lvl1pPr algn="l">
              <a:lnSpc>
                <a:spcPct val="100000"/>
              </a:lnSpc>
              <a:defRPr sz="2400" baseline="0">
                <a:solidFill>
                  <a:schemeClr val="accent2"/>
                </a:solidFill>
              </a:defRPr>
            </a:lvl1pPr>
            <a:lvl2pPr algn="l">
              <a:defRPr sz="24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24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24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24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 marL="2286000" indent="0">
              <a:buNone/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463041" y="0"/>
            <a:ext cx="146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>
                <a:latin typeface="Gotham Medium" panose="02000604030000020004" pitchFamily="50" charset="0"/>
              </a:rPr>
              <a:t>This bullet list is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400" b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400" b="0">
                <a:latin typeface="Gotham Medium" panose="02000604030000020004" pitchFamily="50" charset="0"/>
              </a:rPr>
              <a:t>with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105202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847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163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Not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628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7142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435" y="2274556"/>
            <a:ext cx="10515600" cy="2095267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B6D188-0BBE-42D3-81E1-E276562B7222}"/>
              </a:ext>
            </a:extLst>
          </p:cNvPr>
          <p:cNvSpPr/>
          <p:nvPr userDrawn="1"/>
        </p:nvSpPr>
        <p:spPr>
          <a:xfrm>
            <a:off x="2" y="2269917"/>
            <a:ext cx="211369" cy="2099904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5751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037365" y="426706"/>
            <a:ext cx="6776355" cy="5990425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800" baseline="0">
                <a:solidFill>
                  <a:schemeClr val="tx1"/>
                </a:solidFill>
                <a:latin typeface="+mn-lt"/>
              </a:defRPr>
            </a:lvl1pPr>
            <a:lvl2pPr algn="l">
              <a:defRPr sz="24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20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20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20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427091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2285886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add longer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84700" y="426706"/>
            <a:ext cx="0" cy="5990425"/>
          </a:xfrm>
          <a:prstGeom prst="line">
            <a:avLst/>
          </a:prstGeom>
          <a:ln>
            <a:solidFill>
              <a:srgbClr val="0072BC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358817" y="1598906"/>
            <a:ext cx="3773223" cy="3646025"/>
          </a:xfrm>
        </p:spPr>
        <p:txBody>
          <a:bodyPr anchor="ctr"/>
          <a:lstStyle>
            <a:lvl1pPr algn="r">
              <a:lnSpc>
                <a:spcPct val="100000"/>
              </a:lnSpc>
              <a:defRPr sz="36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/>
              <a:t>Click to Add Title or Click Icon 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463041" y="2"/>
            <a:ext cx="146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>
                <a:latin typeface="Gotham Medium" panose="02000604030000020004" pitchFamily="50" charset="0"/>
              </a:rPr>
              <a:t>This slide is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400" b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400" b="0">
                <a:latin typeface="Gotham Medium" panose="02000604030000020004" pitchFamily="50" charset="0"/>
              </a:rPr>
              <a:t>with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82523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41"/>
          <a:srcRect/>
          <a:stretch>
            <a:fillRect/>
          </a:stretch>
        </p:blipFill>
        <p:spPr bwMode="auto">
          <a:xfrm>
            <a:off x="103105" y="6320870"/>
            <a:ext cx="40719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510300" y="6381293"/>
            <a:ext cx="2458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@benday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|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www.benday.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com</a:t>
            </a:r>
          </a:p>
        </p:txBody>
      </p:sp>
    </p:spTree>
    <p:extLst>
      <p:ext uri="{BB962C8B-B14F-4D97-AF65-F5344CB8AC3E}">
        <p14:creationId xmlns:p14="http://schemas.microsoft.com/office/powerpoint/2010/main" val="408186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3" r:id="rId31"/>
    <p:sldLayoutId id="2147483714" r:id="rId32"/>
    <p:sldLayoutId id="2147483715" r:id="rId33"/>
    <p:sldLayoutId id="2147483716" r:id="rId34"/>
    <p:sldLayoutId id="2147483717" r:id="rId35"/>
    <p:sldLayoutId id="2147483718" r:id="rId36"/>
    <p:sldLayoutId id="2147483719" r:id="rId37"/>
    <p:sldLayoutId id="2147483721" r:id="rId38"/>
    <p:sldLayoutId id="2147483723" r:id="rId39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Segoe UI" panose="020B0502040204020203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azure/devops/pipelines/yaml-schem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77059" y="2369818"/>
            <a:ext cx="9751484" cy="1371600"/>
          </a:xfrm>
          <a:prstGeom prst="rect">
            <a:avLst/>
          </a:prstGeom>
          <a:noFill/>
          <a:ln>
            <a:noFill/>
          </a:ln>
          <a:effectLst/>
        </p:spPr>
        <p:txBody>
          <a:bodyPr lIns="120505" tIns="59264" rIns="120505" bIns="59264" anchor="b">
            <a:prstTxWarp prst="textNoShape">
              <a:avLst/>
            </a:prstTxWarp>
          </a:bodyPr>
          <a:lstStyle/>
          <a:p>
            <a:pPr algn="ctr" defTabSz="119588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333" b="1">
                <a:solidFill>
                  <a:prstClr val="white"/>
                </a:solidFill>
                <a:ea typeface="ＭＳ Ｐゴシック" pitchFamily="-72" charset="-128"/>
              </a:rPr>
              <a:t>I Love YAML: Using Azure DevOps to Build and Release to Azure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515101" y="3770729"/>
            <a:ext cx="5317067" cy="1336675"/>
          </a:xfrm>
          <a:prstGeom prst="rect">
            <a:avLst/>
          </a:prstGeom>
          <a:noFill/>
          <a:ln>
            <a:noFill/>
          </a:ln>
          <a:effectLst/>
        </p:spPr>
        <p:txBody>
          <a:bodyPr lIns="114564" tIns="57283" rIns="114564" bIns="57283">
            <a:prstTxWarp prst="textNoShape">
              <a:avLst/>
            </a:prstTxWarp>
          </a:bodyPr>
          <a:lstStyle/>
          <a:p>
            <a:pPr algn="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733" b="1" dirty="0">
                <a:solidFill>
                  <a:schemeClr val="bg1"/>
                </a:solidFill>
                <a:latin typeface="+mj-lt"/>
                <a:ea typeface="ＭＳ Ｐゴシック" pitchFamily="-72" charset="-128"/>
              </a:rPr>
              <a:t>Benjamin Day</a:t>
            </a:r>
          </a:p>
          <a:p>
            <a:pPr algn="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ＭＳ Ｐゴシック" pitchFamily="-72" charset="-128"/>
              </a:rPr>
              <a:t>www.benday.com </a:t>
            </a:r>
          </a:p>
          <a:p>
            <a:pPr algn="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ＭＳ Ｐゴシック" pitchFamily="-72" charset="-128"/>
              </a:rPr>
              <a:t>@benday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chemeClr val="bg1"/>
              </a:solidFill>
              <a:latin typeface="Arial" pitchFamily="-72" charset="0"/>
              <a:ea typeface="ＭＳ Ｐゴシック" pitchFamily="-72" charset="-128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67" dirty="0">
              <a:solidFill>
                <a:schemeClr val="bg1"/>
              </a:solidFill>
              <a:latin typeface="Times New Roman" pitchFamily="-72" charset="0"/>
              <a:ea typeface="ＭＳ Ｐゴシック" pitchFamily="-72" charset="-128"/>
            </a:endParaRPr>
          </a:p>
        </p:txBody>
      </p:sp>
      <p:pic>
        <p:nvPicPr>
          <p:cNvPr id="7" name="Picture 6" descr="MVPLogo_Small">
            <a:extLst>
              <a:ext uri="{FF2B5EF4-FFF2-40B4-BE49-F238E27FC236}">
                <a16:creationId xmlns:a16="http://schemas.microsoft.com/office/drawing/2014/main" id="{0E8A5894-1594-4710-8FEA-AFE4CF94B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4266" y="4749800"/>
            <a:ext cx="9525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FC57CB-B6A6-4B15-9B6E-4AFD236FF5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32" y="4749800"/>
            <a:ext cx="14986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55439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0E16B1-6568-374C-A64F-A0D218E7C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YAML-based Pipelines</a:t>
            </a:r>
          </a:p>
        </p:txBody>
      </p:sp>
    </p:spTree>
    <p:extLst>
      <p:ext uri="{BB962C8B-B14F-4D97-AF65-F5344CB8AC3E}">
        <p14:creationId xmlns:p14="http://schemas.microsoft.com/office/powerpoint/2010/main" val="1584890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76D40-E3CA-E349-A18B-4579E31801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Classic Build &amp; Release Pipelines</a:t>
            </a:r>
          </a:p>
          <a:p>
            <a:pPr lvl="1"/>
            <a:r>
              <a:rPr lang="en-US"/>
              <a:t>~10 years old</a:t>
            </a:r>
          </a:p>
          <a:p>
            <a:pPr lvl="1"/>
            <a:r>
              <a:rPr lang="en-US"/>
              <a:t>Use a designer to describe your pipeline</a:t>
            </a:r>
          </a:p>
          <a:p>
            <a:pPr lvl="1"/>
            <a:r>
              <a:rPr lang="en-US"/>
              <a:t>Under the surface, JSON-based</a:t>
            </a:r>
          </a:p>
          <a:p>
            <a:pPr lvl="1"/>
            <a:r>
              <a:rPr lang="en-US"/>
              <a:t>Stored in build/release system</a:t>
            </a:r>
          </a:p>
          <a:p>
            <a:pPr lvl="1"/>
            <a:r>
              <a:rPr lang="en-US"/>
              <a:t>Separates builds from releases</a:t>
            </a:r>
          </a:p>
          <a:p>
            <a:r>
              <a:rPr lang="en-US"/>
              <a:t>YAML-Based Pipelines</a:t>
            </a:r>
          </a:p>
          <a:p>
            <a:pPr lvl="1"/>
            <a:r>
              <a:rPr lang="en-US"/>
              <a:t>Recent addition to the product</a:t>
            </a:r>
          </a:p>
          <a:p>
            <a:pPr lvl="1"/>
            <a:r>
              <a:rPr lang="en-US"/>
              <a:t>Mostly text-based</a:t>
            </a:r>
          </a:p>
          <a:p>
            <a:pPr lvl="1"/>
            <a:r>
              <a:rPr lang="en-US"/>
              <a:t>Stored in version control</a:t>
            </a:r>
          </a:p>
          <a:p>
            <a:pPr lvl="1"/>
            <a:r>
              <a:rPr lang="en-US"/>
              <a:t>Builds &amp; releases are “stages” in the same pipeline definition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73BBA9-2584-0747-8B64-A383AEF1BFD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Build &amp; Release Pipelines in Azure DevOps</a:t>
            </a:r>
          </a:p>
        </p:txBody>
      </p:sp>
    </p:spTree>
    <p:extLst>
      <p:ext uri="{BB962C8B-B14F-4D97-AF65-F5344CB8AC3E}">
        <p14:creationId xmlns:p14="http://schemas.microsoft.com/office/powerpoint/2010/main" val="52428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524127-48FE-E24D-BE74-314EBF3CE7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/>
              <a:t>Y</a:t>
            </a:r>
            <a:r>
              <a:rPr lang="en-US"/>
              <a:t>et </a:t>
            </a:r>
            <a:r>
              <a:rPr lang="en-US" u="sng"/>
              <a:t>A</a:t>
            </a:r>
            <a:r>
              <a:rPr lang="en-US"/>
              <a:t>nother </a:t>
            </a:r>
            <a:r>
              <a:rPr lang="en-US" u="sng"/>
              <a:t>M</a:t>
            </a:r>
            <a:r>
              <a:rPr lang="en-US"/>
              <a:t>arkup </a:t>
            </a:r>
            <a:r>
              <a:rPr lang="en-US" u="sng"/>
              <a:t>L</a:t>
            </a:r>
            <a:r>
              <a:rPr lang="en-US"/>
              <a:t>anguage</a:t>
            </a:r>
          </a:p>
          <a:p>
            <a:r>
              <a:rPr lang="en-US" u="sng"/>
              <a:t>Y</a:t>
            </a:r>
            <a:r>
              <a:rPr lang="en-US"/>
              <a:t>AML </a:t>
            </a:r>
            <a:r>
              <a:rPr lang="en-US" u="sng" err="1"/>
              <a:t>A</a:t>
            </a:r>
            <a:r>
              <a:rPr lang="en-US" err="1"/>
              <a:t>in’t</a:t>
            </a:r>
            <a:r>
              <a:rPr lang="en-US"/>
              <a:t> </a:t>
            </a:r>
            <a:r>
              <a:rPr lang="en-US" u="sng"/>
              <a:t>M</a:t>
            </a:r>
            <a:r>
              <a:rPr lang="en-US"/>
              <a:t>arkup </a:t>
            </a:r>
            <a:r>
              <a:rPr lang="en-US" u="sng"/>
              <a:t>L</a:t>
            </a:r>
            <a:r>
              <a:rPr lang="en-US"/>
              <a:t>anguage</a:t>
            </a:r>
          </a:p>
          <a:p>
            <a:r>
              <a:rPr lang="en-US"/>
              <a:t>Specification @ </a:t>
            </a:r>
            <a:r>
              <a:rPr lang="en-US" err="1"/>
              <a:t>yaml.org</a:t>
            </a:r>
            <a:endParaRPr lang="en-US"/>
          </a:p>
          <a:p>
            <a:pPr lvl="1"/>
            <a:r>
              <a:rPr lang="en-US"/>
              <a:t>“YAML is a human-friendly data serialization language for all programing languages.” </a:t>
            </a:r>
          </a:p>
          <a:p>
            <a:r>
              <a:rPr lang="en-US"/>
              <a:t>Confusing.</a:t>
            </a:r>
          </a:p>
          <a:p>
            <a:r>
              <a:rPr lang="en-US"/>
              <a:t>It’s what we’ll use to describe our release pipelines in Azure DevOps</a:t>
            </a:r>
          </a:p>
          <a:p>
            <a:pPr lvl="1"/>
            <a:r>
              <a:rPr lang="en-US"/>
              <a:t>(It’s also what GitHub Actions uses.)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3AF5D-48D5-EE44-A339-A7A50528520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What is YAML?</a:t>
            </a:r>
          </a:p>
        </p:txBody>
      </p:sp>
    </p:spTree>
    <p:extLst>
      <p:ext uri="{BB962C8B-B14F-4D97-AF65-F5344CB8AC3E}">
        <p14:creationId xmlns:p14="http://schemas.microsoft.com/office/powerpoint/2010/main" val="1345780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613B77-85AF-FA4E-90D3-93756BDC02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Classic Pipelines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0220BD-7E7D-2145-814B-EFEA0A20BB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Uses JSON</a:t>
            </a:r>
          </a:p>
          <a:p>
            <a:r>
              <a:rPr lang="en-US"/>
              <a:t>Stored somewhere in </a:t>
            </a:r>
            <a:br>
              <a:rPr lang="en-US"/>
            </a:br>
            <a:r>
              <a:rPr lang="en-US"/>
              <a:t>Azure DevOps database</a:t>
            </a:r>
          </a:p>
          <a:p>
            <a:r>
              <a:rPr lang="en-US"/>
              <a:t>Available regardless of </a:t>
            </a:r>
            <a:br>
              <a:rPr lang="en-US"/>
            </a:br>
            <a:r>
              <a:rPr lang="en-US"/>
              <a:t>version control option</a:t>
            </a:r>
          </a:p>
          <a:p>
            <a:r>
              <a:rPr lang="en-US"/>
              <a:t>Splits build activities from </a:t>
            </a:r>
            <a:br>
              <a:rPr lang="en-US"/>
            </a:br>
            <a:r>
              <a:rPr lang="en-US"/>
              <a:t>release activities</a:t>
            </a:r>
          </a:p>
          <a:p>
            <a:r>
              <a:rPr lang="en-US"/>
              <a:t>Nice designer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80CA12-7307-A249-8D84-E7CE66667F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YAML Pipelines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3F1781-0922-2145-88E2-C7C0B83CBA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Uses YAML</a:t>
            </a:r>
          </a:p>
          <a:p>
            <a:r>
              <a:rPr lang="en-US"/>
              <a:t>Scripts are stored in Azure DevOps </a:t>
            </a:r>
            <a:br>
              <a:rPr lang="en-US"/>
            </a:br>
            <a:r>
              <a:rPr lang="en-US"/>
              <a:t>Git repository</a:t>
            </a:r>
          </a:p>
          <a:p>
            <a:r>
              <a:rPr lang="en-US"/>
              <a:t>Not available in TFVC </a:t>
            </a:r>
            <a:r>
              <a:rPr lang="en-US">
                <a:sym typeface="Wingdings" pitchFamily="2" charset="2"/>
              </a:rPr>
              <a:t> </a:t>
            </a:r>
            <a:br>
              <a:rPr lang="en-US">
                <a:sym typeface="Wingdings" pitchFamily="2" charset="2"/>
              </a:rPr>
            </a:br>
            <a:r>
              <a:rPr lang="en-US"/>
              <a:t>Requires that you use Git</a:t>
            </a:r>
          </a:p>
          <a:p>
            <a:r>
              <a:rPr lang="en-US"/>
              <a:t>Describes the entire build and release pipeline in a single file</a:t>
            </a:r>
          </a:p>
          <a:p>
            <a:r>
              <a:rPr lang="en-US"/>
              <a:t>Editable in any text editor of </a:t>
            </a:r>
            <a:br>
              <a:rPr lang="en-US"/>
            </a:br>
            <a:r>
              <a:rPr lang="en-US"/>
              <a:t>your choice!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6547CA-9D3E-184E-BB78-8B25E92C8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20" y="327923"/>
            <a:ext cx="10778971" cy="697601"/>
          </a:xfrm>
        </p:spPr>
        <p:txBody>
          <a:bodyPr/>
          <a:lstStyle/>
          <a:p>
            <a:r>
              <a:rPr lang="en-US"/>
              <a:t>Azure DevOps </a:t>
            </a:r>
            <a:br>
              <a:rPr lang="en-US"/>
            </a:br>
            <a:r>
              <a:rPr lang="en-US"/>
              <a:t>Classic Pipelines vs YAML Pipelines</a:t>
            </a:r>
          </a:p>
        </p:txBody>
      </p:sp>
    </p:spTree>
    <p:extLst>
      <p:ext uri="{BB962C8B-B14F-4D97-AF65-F5344CB8AC3E}">
        <p14:creationId xmlns:p14="http://schemas.microsoft.com/office/powerpoint/2010/main" val="147278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23DE59A-B37D-224D-A75F-6CF072781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Giant benefit of YAML-based pipelines:</a:t>
            </a:r>
            <a:br>
              <a:rPr lang="en-US"/>
            </a:br>
            <a:br>
              <a:rPr lang="en-US"/>
            </a:br>
            <a:r>
              <a:rPr lang="en-US"/>
              <a:t>Pipeline scripts are stored in </a:t>
            </a:r>
            <a:br>
              <a:rPr lang="en-US"/>
            </a:br>
            <a:r>
              <a:rPr lang="en-US"/>
              <a:t>version control!</a:t>
            </a:r>
          </a:p>
        </p:txBody>
      </p:sp>
    </p:spTree>
    <p:extLst>
      <p:ext uri="{BB962C8B-B14F-4D97-AF65-F5344CB8AC3E}">
        <p14:creationId xmlns:p14="http://schemas.microsoft.com/office/powerpoint/2010/main" val="4035844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C544C-FDD8-4841-8175-8C9C6342F8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Powerful but subtle benefits</a:t>
            </a:r>
          </a:p>
          <a:p>
            <a:r>
              <a:rPr lang="en-US"/>
              <a:t>Versions your pipeline scripts along with your code</a:t>
            </a:r>
          </a:p>
          <a:p>
            <a:r>
              <a:rPr lang="en-US">
                <a:sym typeface="Wingdings" pitchFamily="2" charset="2"/>
              </a:rPr>
              <a:t> </a:t>
            </a:r>
            <a:r>
              <a:rPr lang="en-US"/>
              <a:t>Let’s you branch &amp; merge your pipeline scripts along with your code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05AFB-7AEC-2642-9C4E-64D021F1FC2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YAML Pipeline scripts in Git?</a:t>
            </a:r>
            <a:br>
              <a:rPr lang="en-US"/>
            </a:br>
            <a:r>
              <a:rPr lang="en-US"/>
              <a:t>Who cares?</a:t>
            </a:r>
          </a:p>
        </p:txBody>
      </p:sp>
    </p:spTree>
    <p:extLst>
      <p:ext uri="{BB962C8B-B14F-4D97-AF65-F5344CB8AC3E}">
        <p14:creationId xmlns:p14="http://schemas.microsoft.com/office/powerpoint/2010/main" val="2153244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5D38A6-C0BC-2E40-AE2E-F322EC1FE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up:</a:t>
            </a:r>
            <a:br>
              <a:rPr lang="en-US"/>
            </a:br>
            <a:r>
              <a:rPr lang="en-US"/>
              <a:t>Create a YAML build</a:t>
            </a:r>
          </a:p>
        </p:txBody>
      </p:sp>
    </p:spTree>
    <p:extLst>
      <p:ext uri="{BB962C8B-B14F-4D97-AF65-F5344CB8AC3E}">
        <p14:creationId xmlns:p14="http://schemas.microsoft.com/office/powerpoint/2010/main" val="3669609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Create a YAML-based pipeline</a:t>
            </a:r>
          </a:p>
          <a:p>
            <a:pPr lvl="1"/>
            <a:r>
              <a:rPr lang="en-US"/>
              <a:t>Build</a:t>
            </a:r>
          </a:p>
          <a:p>
            <a:pPr lvl="1"/>
            <a:r>
              <a:rPr lang="en-US"/>
              <a:t>Continuous integration trigger</a:t>
            </a:r>
          </a:p>
          <a:p>
            <a:pPr lvl="1"/>
            <a:r>
              <a:rPr lang="en-US"/>
              <a:t>Define a variable</a:t>
            </a:r>
          </a:p>
        </p:txBody>
      </p:sp>
    </p:spTree>
    <p:extLst>
      <p:ext uri="{BB962C8B-B14F-4D97-AF65-F5344CB8AC3E}">
        <p14:creationId xmlns:p14="http://schemas.microsoft.com/office/powerpoint/2010/main" val="997932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Create a YAML-based pipeline</a:t>
            </a:r>
          </a:p>
          <a:p>
            <a:pPr lvl="1"/>
            <a:r>
              <a:rPr lang="en-US" dirty="0">
                <a:latin typeface="+mn-lt"/>
              </a:rPr>
              <a:t>Publish an artifact</a:t>
            </a:r>
          </a:p>
        </p:txBody>
      </p:sp>
    </p:spTree>
    <p:extLst>
      <p:ext uri="{BB962C8B-B14F-4D97-AF65-F5344CB8AC3E}">
        <p14:creationId xmlns:p14="http://schemas.microsoft.com/office/powerpoint/2010/main" val="2475337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Create a YAML-based pipeline</a:t>
            </a:r>
          </a:p>
          <a:p>
            <a:pPr lvl="1"/>
            <a:r>
              <a:rPr lang="en-US" dirty="0">
                <a:latin typeface="+mn-lt"/>
              </a:rPr>
              <a:t>Run unit tests</a:t>
            </a:r>
          </a:p>
        </p:txBody>
      </p:sp>
    </p:spTree>
    <p:extLst>
      <p:ext uri="{BB962C8B-B14F-4D97-AF65-F5344CB8AC3E}">
        <p14:creationId xmlns:p14="http://schemas.microsoft.com/office/powerpoint/2010/main" val="3492962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Benjamin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319319" cy="4351339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Brookline, MA</a:t>
            </a:r>
          </a:p>
          <a:p>
            <a:r>
              <a:rPr lang="en-US"/>
              <a:t>Consultant &amp; Trainer</a:t>
            </a:r>
          </a:p>
          <a:p>
            <a:r>
              <a:rPr lang="en-US"/>
              <a:t>Rental Chief Technology Officer</a:t>
            </a:r>
          </a:p>
          <a:p>
            <a:r>
              <a:rPr lang="en-US"/>
              <a:t>Therapist for Teams</a:t>
            </a:r>
          </a:p>
          <a:p>
            <a:pPr>
              <a:lnSpc>
                <a:spcPct val="100000"/>
              </a:lnSpc>
            </a:pPr>
            <a:r>
              <a:rPr lang="en-US"/>
              <a:t>Scrum, DevOps, Azure, </a:t>
            </a:r>
            <a:br>
              <a:rPr lang="en-US"/>
            </a:br>
            <a:r>
              <a:rPr lang="en-US"/>
              <a:t>    Team Foundation Server, </a:t>
            </a:r>
            <a:br>
              <a:rPr lang="en-US"/>
            </a:br>
            <a:r>
              <a:rPr lang="en-US"/>
              <a:t>    Software Architecture &amp; Testing</a:t>
            </a:r>
          </a:p>
          <a:p>
            <a:r>
              <a:rPr lang="en-US"/>
              <a:t>Microsoft MVP</a:t>
            </a:r>
          </a:p>
          <a:p>
            <a:r>
              <a:rPr lang="en-US"/>
              <a:t>Pluralsight Author</a:t>
            </a:r>
          </a:p>
          <a:p>
            <a:r>
              <a:rPr lang="en-US" err="1"/>
              <a:t>Scrum.org</a:t>
            </a:r>
            <a:r>
              <a:rPr lang="en-US"/>
              <a:t> Trainer</a:t>
            </a:r>
          </a:p>
          <a:p>
            <a:r>
              <a:rPr lang="en-US"/>
              <a:t>@benday</a:t>
            </a:r>
          </a:p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773" y="2942847"/>
            <a:ext cx="4618875" cy="997055"/>
          </a:xfrm>
          <a:prstGeom prst="rect">
            <a:avLst/>
          </a:prstGeom>
        </p:spPr>
      </p:pic>
      <p:pic>
        <p:nvPicPr>
          <p:cNvPr id="6" name="Picture 5" descr="benday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773" y="1890494"/>
            <a:ext cx="4493040" cy="90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94" y="1164334"/>
            <a:ext cx="1659599" cy="6712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0C9B43-4E3D-4619-83A1-98E4163CE5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773" y="4018269"/>
            <a:ext cx="1828800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80152D-8641-4E23-893A-BAA391D4A0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5600" y="3835401"/>
            <a:ext cx="1840469" cy="234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1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DD18CB-C759-D3E8-AC4E-AC7B027A15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Create a YAML-based pipeline</a:t>
            </a:r>
          </a:p>
          <a:p>
            <a:pPr lvl="1"/>
            <a:r>
              <a:rPr lang="en-US" dirty="0">
                <a:latin typeface="+mn-lt"/>
              </a:rPr>
              <a:t>Add a parameter to optionally enable/disable tests</a:t>
            </a:r>
          </a:p>
        </p:txBody>
      </p:sp>
    </p:spTree>
    <p:extLst>
      <p:ext uri="{BB962C8B-B14F-4D97-AF65-F5344CB8AC3E}">
        <p14:creationId xmlns:p14="http://schemas.microsoft.com/office/powerpoint/2010/main" val="874406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5D38A6-C0BC-2E40-AE2E-F322EC1FE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Stages, Jobs, &amp; Steps</a:t>
            </a:r>
            <a:br>
              <a:rPr lang="en-US"/>
            </a:br>
            <a:r>
              <a:rPr lang="en-US"/>
              <a:t>in YAML</a:t>
            </a:r>
          </a:p>
        </p:txBody>
      </p:sp>
    </p:spTree>
    <p:extLst>
      <p:ext uri="{BB962C8B-B14F-4D97-AF65-F5344CB8AC3E}">
        <p14:creationId xmlns:p14="http://schemas.microsoft.com/office/powerpoint/2010/main" val="755229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1B3F75-A50F-A64C-921B-70CAAB7FEC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Pipeline</a:t>
            </a:r>
          </a:p>
          <a:p>
            <a:pPr lvl="1"/>
            <a:r>
              <a:rPr lang="en-US"/>
              <a:t>Stage A</a:t>
            </a:r>
          </a:p>
          <a:p>
            <a:pPr lvl="2"/>
            <a:r>
              <a:rPr lang="en-US"/>
              <a:t>Job 1</a:t>
            </a:r>
          </a:p>
          <a:p>
            <a:pPr lvl="3"/>
            <a:r>
              <a:rPr lang="en-US"/>
              <a:t>Step 1.1</a:t>
            </a:r>
          </a:p>
          <a:p>
            <a:pPr lvl="3"/>
            <a:r>
              <a:rPr lang="en-US"/>
              <a:t>Step 1.</a:t>
            </a:r>
            <a:r>
              <a:rPr lang="en-US" i="1"/>
              <a:t>n</a:t>
            </a:r>
          </a:p>
          <a:p>
            <a:pPr lvl="2"/>
            <a:r>
              <a:rPr lang="en-US"/>
              <a:t>Job 2</a:t>
            </a:r>
          </a:p>
          <a:p>
            <a:pPr lvl="3"/>
            <a:r>
              <a:rPr lang="en-US"/>
              <a:t>Step </a:t>
            </a:r>
            <a:r>
              <a:rPr lang="en-US" i="1"/>
              <a:t>n</a:t>
            </a:r>
          </a:p>
          <a:p>
            <a:pPr lvl="1"/>
            <a:r>
              <a:rPr lang="en-US"/>
              <a:t>Stage B</a:t>
            </a:r>
          </a:p>
          <a:p>
            <a:pPr lvl="1"/>
            <a:r>
              <a:rPr lang="en-US"/>
              <a:t>Stage </a:t>
            </a:r>
            <a:r>
              <a:rPr lang="en-US" i="1"/>
              <a:t>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33D3E-5410-2246-99E0-EFF3544E496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Basic Structure of an Azure DevOps YAML-based Pipeline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B36200-AF61-A645-A125-3289133A602C}"/>
              </a:ext>
            </a:extLst>
          </p:cNvPr>
          <p:cNvSpPr/>
          <p:nvPr/>
        </p:nvSpPr>
        <p:spPr>
          <a:xfrm>
            <a:off x="5037363" y="5628317"/>
            <a:ext cx="6776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hlinkClick r:id="rId3"/>
              </a:rPr>
              <a:t>https://docs.microsoft.com/en-us/ azure/devops/pipelines/yaml-schema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7612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AE77AF-663D-0945-8EE1-72D8949C61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Top level item</a:t>
            </a:r>
          </a:p>
          <a:p>
            <a:r>
              <a:rPr lang="en-US"/>
              <a:t>Name of the pipeline</a:t>
            </a:r>
          </a:p>
          <a:p>
            <a:r>
              <a:rPr lang="en-US"/>
              <a:t>Global variables</a:t>
            </a:r>
          </a:p>
          <a:p>
            <a:r>
              <a:rPr lang="en-US"/>
              <a:t>Agent pool</a:t>
            </a:r>
          </a:p>
          <a:p>
            <a:r>
              <a:rPr lang="en-US"/>
              <a:t>Triggers</a:t>
            </a:r>
          </a:p>
          <a:p>
            <a:pPr lvl="1"/>
            <a:r>
              <a:rPr lang="en-US"/>
              <a:t>Manual only: “none”</a:t>
            </a:r>
          </a:p>
          <a:p>
            <a:pPr lvl="1"/>
            <a:r>
              <a:rPr lang="en-US"/>
              <a:t>Branches</a:t>
            </a:r>
          </a:p>
          <a:p>
            <a:pPr lvl="1"/>
            <a:r>
              <a:rPr lang="en-US"/>
              <a:t>File paths</a:t>
            </a:r>
          </a:p>
          <a:p>
            <a:pPr lvl="1"/>
            <a:r>
              <a:rPr lang="en-US"/>
              <a:t>Tags</a:t>
            </a:r>
          </a:p>
          <a:p>
            <a:r>
              <a:rPr lang="en-US"/>
              <a:t>Pull request triggers</a:t>
            </a:r>
          </a:p>
          <a:p>
            <a:r>
              <a:rPr lang="en-US"/>
              <a:t>Has a collection of Stages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2CC04-705C-C946-BF0A-4C97A85F66B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Pipeline</a:t>
            </a:r>
          </a:p>
        </p:txBody>
      </p:sp>
    </p:spTree>
    <p:extLst>
      <p:ext uri="{BB962C8B-B14F-4D97-AF65-F5344CB8AC3E}">
        <p14:creationId xmlns:p14="http://schemas.microsoft.com/office/powerpoint/2010/main" val="177430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74A08E-B82A-8148-9282-47CC888D8A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Collection of related jobs</a:t>
            </a:r>
          </a:p>
          <a:p>
            <a:r>
              <a:rPr lang="en-US"/>
              <a:t>A stage has…</a:t>
            </a:r>
          </a:p>
          <a:p>
            <a:pPr lvl="1"/>
            <a:r>
              <a:rPr lang="en-US"/>
              <a:t>Display name</a:t>
            </a:r>
          </a:p>
          <a:p>
            <a:pPr lvl="1"/>
            <a:r>
              <a:rPr lang="en-US"/>
              <a:t>Conditions </a:t>
            </a:r>
          </a:p>
          <a:p>
            <a:pPr lvl="1"/>
            <a:r>
              <a:rPr lang="en-US"/>
              <a:t>Variables</a:t>
            </a:r>
          </a:p>
          <a:p>
            <a:pPr lvl="1"/>
            <a:r>
              <a:rPr lang="en-US"/>
              <a:t>Collection of jobs</a:t>
            </a:r>
          </a:p>
          <a:p>
            <a:r>
              <a:rPr lang="en-US"/>
              <a:t>My typical stage structure:</a:t>
            </a:r>
          </a:p>
          <a:p>
            <a:pPr lvl="1"/>
            <a:r>
              <a:rPr lang="en-US"/>
              <a:t>Build</a:t>
            </a:r>
          </a:p>
          <a:p>
            <a:pPr lvl="1"/>
            <a:r>
              <a:rPr lang="en-US"/>
              <a:t>Deploy to test environment</a:t>
            </a:r>
          </a:p>
          <a:p>
            <a:pPr lvl="1"/>
            <a:r>
              <a:rPr lang="en-US"/>
              <a:t>Wait for human approval</a:t>
            </a:r>
          </a:p>
          <a:p>
            <a:pPr lvl="1"/>
            <a:r>
              <a:rPr lang="en-US"/>
              <a:t>Deploy to prod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DEA86-81F1-F347-993C-ED65140A37B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Stage</a:t>
            </a:r>
          </a:p>
        </p:txBody>
      </p:sp>
    </p:spTree>
    <p:extLst>
      <p:ext uri="{BB962C8B-B14F-4D97-AF65-F5344CB8AC3E}">
        <p14:creationId xmlns:p14="http://schemas.microsoft.com/office/powerpoint/2010/main" val="3152814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43FD00-F6F1-674F-A734-9D5E9B2AA5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Collection of steps</a:t>
            </a:r>
          </a:p>
          <a:p>
            <a:r>
              <a:rPr lang="en-US"/>
              <a:t>Run on the server or agent machine</a:t>
            </a:r>
          </a:p>
          <a:p>
            <a:r>
              <a:rPr lang="en-US"/>
              <a:t>Can be run in parallel within a stage</a:t>
            </a:r>
          </a:p>
          <a:p>
            <a:r>
              <a:rPr lang="en-US"/>
              <a:t>NOTE: I usually only have one Job per Stage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1DEB6-1046-474D-8348-6FB6CC6AE4E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Jobs</a:t>
            </a:r>
          </a:p>
        </p:txBody>
      </p:sp>
    </p:spTree>
    <p:extLst>
      <p:ext uri="{BB962C8B-B14F-4D97-AF65-F5344CB8AC3E}">
        <p14:creationId xmlns:p14="http://schemas.microsoft.com/office/powerpoint/2010/main" val="688574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DED70B-E4F7-2E43-BA40-E98F35D2F1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“a linear sequence of operations that make up a job”</a:t>
            </a:r>
          </a:p>
          <a:p>
            <a:r>
              <a:rPr lang="en-US"/>
              <a:t>Basically: it does something</a:t>
            </a:r>
          </a:p>
          <a:p>
            <a:r>
              <a:rPr lang="en-US"/>
              <a:t>Think of it as a command line call</a:t>
            </a:r>
          </a:p>
          <a:p>
            <a:r>
              <a:rPr lang="en-US"/>
              <a:t>Each step runs in its own process</a:t>
            </a:r>
          </a:p>
          <a:p>
            <a:pPr lvl="1"/>
            <a:r>
              <a:rPr lang="en-US"/>
              <a:t>(Remember this if environment variables get weird for you!)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F286C-C531-4A4A-AEB0-5419CB9E437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Steps</a:t>
            </a:r>
          </a:p>
        </p:txBody>
      </p:sp>
    </p:spTree>
    <p:extLst>
      <p:ext uri="{BB962C8B-B14F-4D97-AF65-F5344CB8AC3E}">
        <p14:creationId xmlns:p14="http://schemas.microsoft.com/office/powerpoint/2010/main" val="1083304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06AA69-420A-4F32-BF37-88E304B8C1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Defines the agent for your pipeline jobs</a:t>
            </a:r>
          </a:p>
          <a:p>
            <a:r>
              <a:rPr lang="en-US"/>
              <a:t>Agents</a:t>
            </a:r>
          </a:p>
          <a:p>
            <a:pPr lvl="1"/>
            <a:r>
              <a:rPr lang="en-US"/>
              <a:t>Hosted by Microsoft</a:t>
            </a:r>
          </a:p>
          <a:p>
            <a:pPr lvl="1"/>
            <a:r>
              <a:rPr lang="en-US"/>
              <a:t>Self-hosted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28F18-ED69-4339-AEBB-497BD6E2453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Pools</a:t>
            </a:r>
          </a:p>
        </p:txBody>
      </p:sp>
    </p:spTree>
    <p:extLst>
      <p:ext uri="{BB962C8B-B14F-4D97-AF65-F5344CB8AC3E}">
        <p14:creationId xmlns:p14="http://schemas.microsoft.com/office/powerpoint/2010/main" val="1689716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709413-AD72-43FC-A32F-E09473D6B0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37364" y="5619307"/>
            <a:ext cx="6776355" cy="797822"/>
          </a:xfrm>
        </p:spPr>
        <p:txBody>
          <a:bodyPr/>
          <a:lstStyle/>
          <a:p>
            <a:r>
              <a:rPr lang="en-US" sz="1600"/>
              <a:t>https://docs.microsoft.com/en-us/ azure/devops/pipelines/agents/hosted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0DCAB-8036-463F-A7A5-E44939A4B48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Hosted Agents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EDC3E5-4408-49FC-85B9-FAD46FDBD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364" y="1278565"/>
            <a:ext cx="6580097" cy="430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02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C1C36E-E2EF-4289-A3EE-33CEF7FA96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Set the “pool </a:t>
            </a:r>
            <a:r>
              <a:rPr lang="en-US">
                <a:sym typeface="Wingdings" panose="05000000000000000000" pitchFamily="2" charset="2"/>
              </a:rPr>
              <a:t> </a:t>
            </a:r>
            <a:r>
              <a:rPr lang="en-US" err="1"/>
              <a:t>vmImage</a:t>
            </a:r>
            <a:r>
              <a:rPr lang="en-US"/>
              <a:t>” value</a:t>
            </a:r>
          </a:p>
          <a:p>
            <a:r>
              <a:rPr lang="en-US"/>
              <a:t>Linux</a:t>
            </a:r>
          </a:p>
          <a:p>
            <a:pPr lvl="1"/>
            <a:r>
              <a:rPr lang="en-US"/>
              <a:t>‘ubuntu-latest’</a:t>
            </a:r>
          </a:p>
          <a:p>
            <a:r>
              <a:rPr lang="en-US"/>
              <a:t>MacOS</a:t>
            </a:r>
          </a:p>
          <a:p>
            <a:pPr lvl="1"/>
            <a:r>
              <a:rPr lang="en-US"/>
              <a:t>‘macOS-latest’</a:t>
            </a:r>
          </a:p>
          <a:p>
            <a:r>
              <a:rPr lang="en-US"/>
              <a:t>Windows</a:t>
            </a:r>
          </a:p>
          <a:p>
            <a:pPr lvl="1"/>
            <a:r>
              <a:rPr lang="en-US"/>
              <a:t>‘windows-latest’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7A2D2-84B5-4023-9C12-7ABBCC2DD15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Hosted Agent Types</a:t>
            </a:r>
          </a:p>
        </p:txBody>
      </p:sp>
    </p:spTree>
    <p:extLst>
      <p:ext uri="{BB962C8B-B14F-4D97-AF65-F5344CB8AC3E}">
        <p14:creationId xmlns:p14="http://schemas.microsoft.com/office/powerpoint/2010/main" val="1562822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74AD4-CCEB-4996-B055-8B266F6E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Implementing Scrum with Azure DevOps</a:t>
            </a:r>
            <a:br>
              <a:rPr lang="en-US" dirty="0"/>
            </a:br>
            <a:br>
              <a:rPr lang="en-US" dirty="0"/>
            </a:br>
            <a:r>
              <a:rPr lang="en-US" b="0" dirty="0"/>
              <a:t>New!</a:t>
            </a:r>
            <a:br>
              <a:rPr lang="en-US" dirty="0"/>
            </a:br>
            <a:br>
              <a:rPr lang="en-US" dirty="0"/>
            </a:b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0D4EED-D9B9-45B3-BE69-D033700DE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564" y="5461002"/>
            <a:ext cx="4618875" cy="99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860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DABD28-E7D4-453D-AB8A-4225779F96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Agents that you install &amp; maintain</a:t>
            </a:r>
          </a:p>
          <a:p>
            <a:r>
              <a:rPr lang="en-US"/>
              <a:t>Set the “pool </a:t>
            </a:r>
            <a:r>
              <a:rPr lang="en-US">
                <a:sym typeface="Wingdings" panose="05000000000000000000" pitchFamily="2" charset="2"/>
              </a:rPr>
              <a:t> </a:t>
            </a:r>
            <a:r>
              <a:rPr lang="en-US"/>
              <a:t>name”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C03EA-2AC3-4290-AE77-44DB82D6565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Self-hosted Agents</a:t>
            </a:r>
          </a:p>
        </p:txBody>
      </p:sp>
    </p:spTree>
    <p:extLst>
      <p:ext uri="{BB962C8B-B14F-4D97-AF65-F5344CB8AC3E}">
        <p14:creationId xmlns:p14="http://schemas.microsoft.com/office/powerpoint/2010/main" val="1370520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9235DA-0A8C-E140-B51F-7ADE42FF48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Can be defined at</a:t>
            </a:r>
          </a:p>
          <a:p>
            <a:pPr lvl="1"/>
            <a:r>
              <a:rPr lang="en-US"/>
              <a:t>Pipeline level (root, global)</a:t>
            </a:r>
          </a:p>
          <a:p>
            <a:pPr lvl="1"/>
            <a:r>
              <a:rPr lang="en-US"/>
              <a:t>Stage level</a:t>
            </a:r>
          </a:p>
          <a:p>
            <a:pPr lvl="1"/>
            <a:r>
              <a:rPr lang="en-US"/>
              <a:t>Job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DD676-BE77-8D4C-9A7C-EBF3F0AEB6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Variables</a:t>
            </a:r>
          </a:p>
        </p:txBody>
      </p:sp>
    </p:spTree>
    <p:extLst>
      <p:ext uri="{BB962C8B-B14F-4D97-AF65-F5344CB8AC3E}">
        <p14:creationId xmlns:p14="http://schemas.microsoft.com/office/powerpoint/2010/main" val="8250768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152523-C80C-48CD-8CEA-917DB3FEC8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37364" y="5244928"/>
            <a:ext cx="6776355" cy="1172201"/>
          </a:xfrm>
        </p:spPr>
        <p:txBody>
          <a:bodyPr/>
          <a:lstStyle/>
          <a:p>
            <a:r>
              <a:rPr lang="en-US" sz="2000"/>
              <a:t>https://docs.microsoft.com/en-us/ azure/devops/pipelines/process/variables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2C1FD-3CA3-4471-A3BA-CDE0604B3CB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0CF127-13C5-44AC-8E15-32EB1F05C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798" y="1935067"/>
            <a:ext cx="7021485" cy="298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187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Use a Docker container in the pipeline</a:t>
            </a:r>
          </a:p>
          <a:p>
            <a:r>
              <a:rPr lang="en-US" dirty="0"/>
              <a:t>SQL Server container</a:t>
            </a:r>
          </a:p>
          <a:p>
            <a:r>
              <a:rPr lang="en-US" dirty="0"/>
              <a:t>Deploy EF Core migrations</a:t>
            </a:r>
          </a:p>
          <a:p>
            <a:r>
              <a:rPr lang="en-US" dirty="0"/>
              <a:t>Run integration tests</a:t>
            </a:r>
          </a:p>
        </p:txBody>
      </p:sp>
    </p:spTree>
    <p:extLst>
      <p:ext uri="{BB962C8B-B14F-4D97-AF65-F5344CB8AC3E}">
        <p14:creationId xmlns:p14="http://schemas.microsoft.com/office/powerpoint/2010/main" val="39337827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Multiple stages in a pipeline</a:t>
            </a:r>
          </a:p>
          <a:p>
            <a:r>
              <a:rPr lang="en-US" dirty="0"/>
              <a:t>Part 1 of 3</a:t>
            </a:r>
          </a:p>
          <a:p>
            <a:r>
              <a:rPr lang="en-US" dirty="0"/>
              <a:t>Separate build from deploy</a:t>
            </a:r>
          </a:p>
        </p:txBody>
      </p:sp>
    </p:spTree>
    <p:extLst>
      <p:ext uri="{BB962C8B-B14F-4D97-AF65-F5344CB8AC3E}">
        <p14:creationId xmlns:p14="http://schemas.microsoft.com/office/powerpoint/2010/main" val="34095714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Multiple stages in a pipeline</a:t>
            </a:r>
          </a:p>
          <a:p>
            <a:r>
              <a:rPr lang="en-US"/>
              <a:t>Part 2 of 3</a:t>
            </a:r>
          </a:p>
          <a:p>
            <a:r>
              <a:rPr lang="en-US"/>
              <a:t>Use Marketplace Extensions in a pipeline</a:t>
            </a:r>
          </a:p>
          <a:p>
            <a:r>
              <a:rPr lang="en-US"/>
              <a:t>Server-side pipeline variables</a:t>
            </a:r>
          </a:p>
          <a:p>
            <a:r>
              <a:rPr lang="en-US"/>
              <a:t>Configure database connection strings</a:t>
            </a:r>
          </a:p>
          <a:p>
            <a:r>
              <a:rPr lang="en-US"/>
              <a:t>Deploy EF Core migrations</a:t>
            </a:r>
          </a:p>
        </p:txBody>
      </p:sp>
    </p:spTree>
    <p:extLst>
      <p:ext uri="{BB962C8B-B14F-4D97-AF65-F5344CB8AC3E}">
        <p14:creationId xmlns:p14="http://schemas.microsoft.com/office/powerpoint/2010/main" val="31971481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Multiple stages in a pipeline</a:t>
            </a:r>
          </a:p>
          <a:p>
            <a:r>
              <a:rPr lang="en-US" dirty="0"/>
              <a:t>Part 3 of 3</a:t>
            </a:r>
          </a:p>
          <a:p>
            <a:r>
              <a:rPr lang="en-US" dirty="0"/>
              <a:t>Deploy to an Azure App Service</a:t>
            </a:r>
          </a:p>
          <a:p>
            <a:pPr lvl="1"/>
            <a:r>
              <a:rPr lang="en-US" dirty="0">
                <a:latin typeface="+mn-lt"/>
              </a:rPr>
              <a:t>Deploy to a Deployment Slot</a:t>
            </a:r>
          </a:p>
          <a:p>
            <a:r>
              <a:rPr lang="en-US" dirty="0"/>
              <a:t>Set up a service connection</a:t>
            </a:r>
          </a:p>
          <a:p>
            <a:pPr lvl="1"/>
            <a:r>
              <a:rPr lang="en-US" dirty="0">
                <a:latin typeface="+mn-lt"/>
              </a:rPr>
              <a:t>From: Azure DevOps</a:t>
            </a:r>
          </a:p>
          <a:p>
            <a:pPr lvl="1"/>
            <a:r>
              <a:rPr lang="en-US" dirty="0">
                <a:latin typeface="+mn-lt"/>
              </a:rPr>
              <a:t>To: Azure Subscription</a:t>
            </a:r>
          </a:p>
        </p:txBody>
      </p:sp>
    </p:spTree>
    <p:extLst>
      <p:ext uri="{BB962C8B-B14F-4D97-AF65-F5344CB8AC3E}">
        <p14:creationId xmlns:p14="http://schemas.microsoft.com/office/powerpoint/2010/main" val="42089897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Review what’s in ‘test’ before deploying to ‘production’</a:t>
            </a:r>
          </a:p>
          <a:p>
            <a:r>
              <a:rPr lang="en-US" dirty="0"/>
              <a:t>Approvals between stages</a:t>
            </a:r>
          </a:p>
          <a:p>
            <a:r>
              <a:rPr lang="en-US" dirty="0"/>
              <a:t>Manual Validation Step</a:t>
            </a:r>
          </a:p>
          <a:p>
            <a:pPr lvl="1"/>
            <a:r>
              <a:rPr lang="en-US" dirty="0">
                <a:latin typeface="+mn-lt"/>
              </a:rPr>
              <a:t>Server-side step</a:t>
            </a:r>
          </a:p>
          <a:p>
            <a:pPr lvl="1"/>
            <a:r>
              <a:rPr lang="en-US" dirty="0">
                <a:latin typeface="+mn-lt"/>
              </a:rPr>
              <a:t>Pauses execution</a:t>
            </a:r>
          </a:p>
          <a:p>
            <a:pPr lvl="1"/>
            <a:r>
              <a:rPr lang="en-US" dirty="0">
                <a:latin typeface="+mn-lt"/>
              </a:rPr>
              <a:t>Accept or reject</a:t>
            </a:r>
          </a:p>
        </p:txBody>
      </p:sp>
    </p:spTree>
    <p:extLst>
      <p:ext uri="{BB962C8B-B14F-4D97-AF65-F5344CB8AC3E}">
        <p14:creationId xmlns:p14="http://schemas.microsoft.com/office/powerpoint/2010/main" val="42673619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C9BBEC-AC4D-6C48-9D2C-CF1A62BE14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Run a YAML-based pipeline using </a:t>
            </a:r>
            <a:br>
              <a:rPr lang="en-US"/>
            </a:br>
            <a:r>
              <a:rPr lang="en-US"/>
              <a:t>a self-hosted agent</a:t>
            </a:r>
          </a:p>
          <a:p>
            <a:pPr lvl="1"/>
            <a:r>
              <a:rPr lang="en-US"/>
              <a:t>Self-hosted agent setup demo </a:t>
            </a:r>
            <a:br>
              <a:rPr lang="en-US"/>
            </a:br>
            <a:r>
              <a:rPr lang="en-US"/>
              <a:t>is in the previous module</a:t>
            </a:r>
          </a:p>
          <a:p>
            <a:r>
              <a:rPr lang="en-US"/>
              <a:t>YAML conditions</a:t>
            </a:r>
          </a:p>
        </p:txBody>
      </p:sp>
    </p:spTree>
    <p:extLst>
      <p:ext uri="{BB962C8B-B14F-4D97-AF65-F5344CB8AC3E}">
        <p14:creationId xmlns:p14="http://schemas.microsoft.com/office/powerpoint/2010/main" val="37770863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fontAlgn="ctr"/>
            <a:r>
              <a:rPr lang="en-US" dirty="0"/>
              <a:t>YAML-based Pipelines</a:t>
            </a:r>
          </a:p>
          <a:p>
            <a:pPr fontAlgn="ctr"/>
            <a:r>
              <a:rPr lang="en-US" dirty="0"/>
              <a:t>Goal: Build, Test, and Deploy </a:t>
            </a:r>
            <a:br>
              <a:rPr lang="en-US" dirty="0"/>
            </a:br>
            <a:r>
              <a:rPr lang="en-US" dirty="0"/>
              <a:t>with YAML Pipelines</a:t>
            </a:r>
          </a:p>
          <a:p>
            <a:pPr fontAlgn="ctr"/>
            <a:r>
              <a:rPr lang="en-US" dirty="0"/>
              <a:t>Pools, Triggers, and Variables</a:t>
            </a:r>
          </a:p>
          <a:p>
            <a:pPr fontAlgn="ctr"/>
            <a:r>
              <a:rPr lang="en-US" dirty="0"/>
              <a:t>Use Docker Containers in Pipelines</a:t>
            </a:r>
          </a:p>
          <a:p>
            <a:pPr lvl="1" fontAlgn="ctr"/>
            <a:r>
              <a:rPr lang="en-US" dirty="0">
                <a:latin typeface="+mn-lt"/>
              </a:rPr>
              <a:t>SQL Server</a:t>
            </a:r>
          </a:p>
          <a:p>
            <a:pPr fontAlgn="ctr"/>
            <a:r>
              <a:rPr lang="en-US" dirty="0"/>
              <a:t>Deploy database changes</a:t>
            </a:r>
          </a:p>
          <a:p>
            <a:pPr lvl="1" fontAlgn="ctr"/>
            <a:r>
              <a:rPr lang="en-US" dirty="0">
                <a:latin typeface="+mn-lt"/>
              </a:rPr>
              <a:t>EF Core Migrations</a:t>
            </a:r>
          </a:p>
          <a:p>
            <a:pPr fontAlgn="ctr"/>
            <a:r>
              <a:rPr lang="en-US" dirty="0"/>
              <a:t>Multi-environment Deploys</a:t>
            </a:r>
          </a:p>
          <a:p>
            <a:pPr fontAlgn="ctr"/>
            <a:r>
              <a:rPr lang="en-US" dirty="0"/>
              <a:t>Multi-environment Approvals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697500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74AD4-CCEB-4996-B055-8B266F6E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DevOps Services Fundamentals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Scrum Master Skills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0D4EED-D9B9-45B3-BE69-D033700DE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564" y="5461002"/>
            <a:ext cx="4618875" cy="99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568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4604846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you.</a:t>
            </a:r>
          </a:p>
        </p:txBody>
      </p:sp>
      <p:pic>
        <p:nvPicPr>
          <p:cNvPr id="3" name="Picture 4" descr="benday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112" y="4171227"/>
            <a:ext cx="6414409" cy="129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06728" y="5595363"/>
            <a:ext cx="5844342" cy="615516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defTabSz="914202" hangingPunct="0">
              <a:lnSpc>
                <a:spcPct val="90000"/>
              </a:lnSpc>
              <a:spcAft>
                <a:spcPts val="588"/>
              </a:spcAft>
            </a:pPr>
            <a:r>
              <a:rPr lang="en-US" sz="2353" kern="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www.benday.com | benday@benday.com</a:t>
            </a:r>
          </a:p>
        </p:txBody>
      </p:sp>
    </p:spTree>
    <p:extLst>
      <p:ext uri="{BB962C8B-B14F-4D97-AF65-F5344CB8AC3E}">
        <p14:creationId xmlns:p14="http://schemas.microsoft.com/office/powerpoint/2010/main" val="783321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2AAAA-F466-C9CE-ADB2-F5114730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"/>
            <a:ext cx="4165600" cy="6857999"/>
          </a:xfrm>
        </p:spPr>
        <p:txBody>
          <a:bodyPr/>
          <a:lstStyle/>
          <a:p>
            <a:r>
              <a:rPr lang="en-US" dirty="0"/>
              <a:t>Azure DevOps Utilities (</a:t>
            </a:r>
            <a:r>
              <a:rPr lang="en-US" dirty="0" err="1"/>
              <a:t>azdoutil</a:t>
            </a:r>
            <a:r>
              <a:rPr lang="en-US" dirty="0"/>
              <a:t>)</a:t>
            </a:r>
            <a:br>
              <a:rPr lang="en-US" dirty="0"/>
            </a:br>
            <a:br>
              <a:rPr lang="en-US" dirty="0"/>
            </a:br>
            <a:r>
              <a:rPr lang="en-US" sz="2667" dirty="0"/>
              <a:t>https://github.com/</a:t>
            </a:r>
            <a:br>
              <a:rPr lang="en-US" sz="2667" dirty="0"/>
            </a:br>
            <a:r>
              <a:rPr lang="en-US" sz="2667" dirty="0"/>
              <a:t>benday-</a:t>
            </a:r>
            <a:r>
              <a:rPr lang="en-US" sz="2667" dirty="0" err="1"/>
              <a:t>inc</a:t>
            </a:r>
            <a:r>
              <a:rPr lang="en-US" sz="2667" dirty="0"/>
              <a:t>/azdoutil</a:t>
            </a:r>
            <a:br>
              <a:rPr lang="en-US" sz="2667" dirty="0"/>
            </a:br>
            <a:br>
              <a:rPr lang="en-US" dirty="0"/>
            </a:br>
            <a:r>
              <a:rPr lang="en-US" dirty="0"/>
              <a:t>Free!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82C82-2313-6DAB-E547-63E67BEE5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201" y="787400"/>
            <a:ext cx="7080039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54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2AAAA-F466-C9CE-ADB2-F5114730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330" y="1"/>
            <a:ext cx="4605670" cy="6857999"/>
          </a:xfrm>
        </p:spPr>
        <p:txBody>
          <a:bodyPr/>
          <a:lstStyle/>
          <a:p>
            <a:r>
              <a:rPr lang="en-US" dirty="0"/>
              <a:t>New Flow Metrics &amp; Estimating Course</a:t>
            </a:r>
            <a:br>
              <a:rPr lang="en-US" dirty="0"/>
            </a:br>
            <a:br>
              <a:rPr lang="en-US" dirty="0"/>
            </a:br>
            <a:r>
              <a:rPr lang="en-US" sz="2667" dirty="0"/>
              <a:t>courses.benday.com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B3BE8D-536A-7C38-9DB0-EFD1EAF19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93" y="550234"/>
            <a:ext cx="6975216" cy="554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98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B6F06-586F-493F-A54E-226E0DBBA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 with the show.</a:t>
            </a:r>
          </a:p>
        </p:txBody>
      </p:sp>
    </p:spTree>
    <p:extLst>
      <p:ext uri="{BB962C8B-B14F-4D97-AF65-F5344CB8AC3E}">
        <p14:creationId xmlns:p14="http://schemas.microsoft.com/office/powerpoint/2010/main" val="1571968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fontAlgn="ctr"/>
            <a:r>
              <a:rPr lang="en-US" dirty="0"/>
              <a:t>YAML-based Pipelines</a:t>
            </a:r>
          </a:p>
          <a:p>
            <a:pPr fontAlgn="ctr"/>
            <a:r>
              <a:rPr lang="en-US" dirty="0"/>
              <a:t>Goal: Build, Test, and Deploy </a:t>
            </a:r>
            <a:br>
              <a:rPr lang="en-US" dirty="0"/>
            </a:br>
            <a:r>
              <a:rPr lang="en-US" dirty="0"/>
              <a:t>with YAML Pipelines</a:t>
            </a:r>
          </a:p>
          <a:p>
            <a:pPr fontAlgn="ctr"/>
            <a:r>
              <a:rPr lang="en-US" dirty="0"/>
              <a:t>Pools, Triggers, and Variables</a:t>
            </a:r>
          </a:p>
          <a:p>
            <a:pPr fontAlgn="ctr"/>
            <a:r>
              <a:rPr lang="en-US" dirty="0"/>
              <a:t>Use Docker Containers in Pipelines</a:t>
            </a:r>
          </a:p>
          <a:p>
            <a:pPr lvl="1" fontAlgn="ctr"/>
            <a:r>
              <a:rPr lang="en-US" dirty="0"/>
              <a:t>SQL </a:t>
            </a:r>
            <a:r>
              <a:rPr lang="en-US" dirty="0">
                <a:latin typeface="+mn-lt"/>
              </a:rPr>
              <a:t>Server</a:t>
            </a:r>
          </a:p>
          <a:p>
            <a:pPr fontAlgn="ctr"/>
            <a:r>
              <a:rPr lang="en-US" dirty="0"/>
              <a:t>Deploy database changes</a:t>
            </a:r>
          </a:p>
          <a:p>
            <a:pPr lvl="1" fontAlgn="ctr"/>
            <a:r>
              <a:rPr lang="en-US" dirty="0">
                <a:latin typeface="+mn-lt"/>
              </a:rPr>
              <a:t>EF Core Migrations</a:t>
            </a:r>
          </a:p>
          <a:p>
            <a:pPr fontAlgn="ctr"/>
            <a:r>
              <a:rPr lang="en-US" dirty="0"/>
              <a:t>Multi-environment Deploys</a:t>
            </a:r>
          </a:p>
          <a:p>
            <a:pPr fontAlgn="ctr"/>
            <a:r>
              <a:rPr lang="en-US" dirty="0"/>
              <a:t>Multi-environment Approvals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555125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0E16B1-6568-374C-A64F-A0D218E7C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up:</a:t>
            </a:r>
            <a:br>
              <a:rPr lang="en-US"/>
            </a:br>
            <a:r>
              <a:rPr lang="en-US"/>
              <a:t>YAML-based Pipelines</a:t>
            </a:r>
          </a:p>
        </p:txBody>
      </p:sp>
    </p:spTree>
    <p:extLst>
      <p:ext uri="{BB962C8B-B14F-4D97-AF65-F5344CB8AC3E}">
        <p14:creationId xmlns:p14="http://schemas.microsoft.com/office/powerpoint/2010/main" val="25155408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">
      <a:majorFont>
        <a:latin typeface="Segoe UI Semi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Pluralsight_PowerPoint_Template_November_2015</Template>
  <TotalTime>12</TotalTime>
  <Words>987</Words>
  <Application>Microsoft Office PowerPoint</Application>
  <PresentationFormat>Widescreen</PresentationFormat>
  <Paragraphs>226</Paragraphs>
  <Slides>41</Slides>
  <Notes>32</Notes>
  <HiddenSlides>3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Arial</vt:lpstr>
      <vt:lpstr>Calibri</vt:lpstr>
      <vt:lpstr>Gotham Book</vt:lpstr>
      <vt:lpstr>Gotham Medium</vt:lpstr>
      <vt:lpstr>Lucida Grande</vt:lpstr>
      <vt:lpstr>Montserrat</vt:lpstr>
      <vt:lpstr>Montserrat Ultra Light</vt:lpstr>
      <vt:lpstr>Segoe UI</vt:lpstr>
      <vt:lpstr>Segoe UI Semilight</vt:lpstr>
      <vt:lpstr>Times New Roman</vt:lpstr>
      <vt:lpstr>Wingdings</vt:lpstr>
      <vt:lpstr>1_Office Theme</vt:lpstr>
      <vt:lpstr>PowerPoint Presentation</vt:lpstr>
      <vt:lpstr>Benjamin Day</vt:lpstr>
      <vt:lpstr> Implementing Scrum with Azure DevOps  New!  </vt:lpstr>
      <vt:lpstr>Azure DevOps Services Fundamentals  Scrum Master Skills</vt:lpstr>
      <vt:lpstr>Azure DevOps Utilities (azdoutil)  https://github.com/ benday-inc/azdoutil  Free!</vt:lpstr>
      <vt:lpstr>New Flow Metrics &amp; Estimating Course  courses.benday.com</vt:lpstr>
      <vt:lpstr>On with the show.</vt:lpstr>
      <vt:lpstr>PowerPoint Presentation</vt:lpstr>
      <vt:lpstr>Next up: YAML-based Pipelines</vt:lpstr>
      <vt:lpstr>YAML-based Pipelines</vt:lpstr>
      <vt:lpstr>PowerPoint Presentation</vt:lpstr>
      <vt:lpstr>PowerPoint Presentation</vt:lpstr>
      <vt:lpstr>Azure DevOps  Classic Pipelines vs YAML Pipelines</vt:lpstr>
      <vt:lpstr>Giant benefit of YAML-based pipelines:  Pipeline scripts are stored in  version control!</vt:lpstr>
      <vt:lpstr>PowerPoint Presentation</vt:lpstr>
      <vt:lpstr>Next up: Create a YAML build</vt:lpstr>
      <vt:lpstr>PowerPoint Presentation</vt:lpstr>
      <vt:lpstr>PowerPoint Presentation</vt:lpstr>
      <vt:lpstr>PowerPoint Presentation</vt:lpstr>
      <vt:lpstr>PowerPoint Presentation</vt:lpstr>
      <vt:lpstr>Stages, Jobs, &amp; Steps in YAML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questions?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Ben Day</cp:lastModifiedBy>
  <cp:revision>2</cp:revision>
  <dcterms:created xsi:type="dcterms:W3CDTF">2015-12-02T21:53:34Z</dcterms:created>
  <dcterms:modified xsi:type="dcterms:W3CDTF">2023-07-19T11:00:52Z</dcterms:modified>
</cp:coreProperties>
</file>