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2" r:id="rId1"/>
    <p:sldMasterId id="2147483785" r:id="rId2"/>
  </p:sldMasterIdLst>
  <p:notesMasterIdLst>
    <p:notesMasterId r:id="rId133"/>
  </p:notesMasterIdLst>
  <p:sldIdLst>
    <p:sldId id="256" r:id="rId3"/>
    <p:sldId id="258" r:id="rId4"/>
    <p:sldId id="339" r:id="rId5"/>
    <p:sldId id="342" r:id="rId6"/>
    <p:sldId id="509" r:id="rId7"/>
    <p:sldId id="343" r:id="rId8"/>
    <p:sldId id="644" r:id="rId9"/>
    <p:sldId id="523" r:id="rId10"/>
    <p:sldId id="524" r:id="rId11"/>
    <p:sldId id="525" r:id="rId12"/>
    <p:sldId id="653" r:id="rId13"/>
    <p:sldId id="654" r:id="rId14"/>
    <p:sldId id="656" r:id="rId15"/>
    <p:sldId id="655" r:id="rId16"/>
    <p:sldId id="526" r:id="rId17"/>
    <p:sldId id="527" r:id="rId18"/>
    <p:sldId id="615" r:id="rId19"/>
    <p:sldId id="645" r:id="rId20"/>
    <p:sldId id="616" r:id="rId21"/>
    <p:sldId id="617" r:id="rId22"/>
    <p:sldId id="618" r:id="rId23"/>
    <p:sldId id="621" r:id="rId24"/>
    <p:sldId id="620" r:id="rId25"/>
    <p:sldId id="619" r:id="rId26"/>
    <p:sldId id="511" r:id="rId27"/>
    <p:sldId id="512" r:id="rId28"/>
    <p:sldId id="513" r:id="rId29"/>
    <p:sldId id="514" r:id="rId30"/>
    <p:sldId id="516" r:id="rId31"/>
    <p:sldId id="517" r:id="rId32"/>
    <p:sldId id="518" r:id="rId33"/>
    <p:sldId id="519" r:id="rId34"/>
    <p:sldId id="622" r:id="rId35"/>
    <p:sldId id="624" r:id="rId36"/>
    <p:sldId id="520" r:id="rId37"/>
    <p:sldId id="522" r:id="rId38"/>
    <p:sldId id="625" r:id="rId39"/>
    <p:sldId id="521" r:id="rId40"/>
    <p:sldId id="528" r:id="rId41"/>
    <p:sldId id="529" r:id="rId42"/>
    <p:sldId id="530" r:id="rId43"/>
    <p:sldId id="531" r:id="rId44"/>
    <p:sldId id="533" r:id="rId45"/>
    <p:sldId id="532" r:id="rId46"/>
    <p:sldId id="534" r:id="rId47"/>
    <p:sldId id="642" r:id="rId48"/>
    <p:sldId id="646" r:id="rId49"/>
    <p:sldId id="536" r:id="rId50"/>
    <p:sldId id="535" r:id="rId51"/>
    <p:sldId id="352" r:id="rId52"/>
    <p:sldId id="541" r:id="rId53"/>
    <p:sldId id="542" r:id="rId54"/>
    <p:sldId id="626" r:id="rId55"/>
    <p:sldId id="627" r:id="rId56"/>
    <p:sldId id="635" r:id="rId57"/>
    <p:sldId id="636" r:id="rId58"/>
    <p:sldId id="637" r:id="rId59"/>
    <p:sldId id="630" r:id="rId60"/>
    <p:sldId id="629" r:id="rId61"/>
    <p:sldId id="547" r:id="rId62"/>
    <p:sldId id="546" r:id="rId63"/>
    <p:sldId id="549" r:id="rId64"/>
    <p:sldId id="550" r:id="rId65"/>
    <p:sldId id="551" r:id="rId66"/>
    <p:sldId id="552" r:id="rId67"/>
    <p:sldId id="631" r:id="rId68"/>
    <p:sldId id="633" r:id="rId69"/>
    <p:sldId id="575" r:id="rId70"/>
    <p:sldId id="632" r:id="rId71"/>
    <p:sldId id="583" r:id="rId72"/>
    <p:sldId id="584" r:id="rId73"/>
    <p:sldId id="585" r:id="rId74"/>
    <p:sldId id="586" r:id="rId75"/>
    <p:sldId id="587" r:id="rId76"/>
    <p:sldId id="588" r:id="rId77"/>
    <p:sldId id="643" r:id="rId78"/>
    <p:sldId id="647" r:id="rId79"/>
    <p:sldId id="597" r:id="rId80"/>
    <p:sldId id="599" r:id="rId81"/>
    <p:sldId id="601" r:id="rId82"/>
    <p:sldId id="600" r:id="rId83"/>
    <p:sldId id="639" r:id="rId84"/>
    <p:sldId id="648" r:id="rId85"/>
    <p:sldId id="649" r:id="rId86"/>
    <p:sldId id="657" r:id="rId87"/>
    <p:sldId id="638" r:id="rId88"/>
    <p:sldId id="640" r:id="rId89"/>
    <p:sldId id="641" r:id="rId90"/>
    <p:sldId id="603" r:id="rId91"/>
    <p:sldId id="650" r:id="rId92"/>
    <p:sldId id="651" r:id="rId93"/>
    <p:sldId id="605" r:id="rId94"/>
    <p:sldId id="604" r:id="rId95"/>
    <p:sldId id="606" r:id="rId96"/>
    <p:sldId id="423" r:id="rId97"/>
    <p:sldId id="424" r:id="rId98"/>
    <p:sldId id="425" r:id="rId99"/>
    <p:sldId id="426" r:id="rId100"/>
    <p:sldId id="427" r:id="rId101"/>
    <p:sldId id="634" r:id="rId102"/>
    <p:sldId id="607" r:id="rId103"/>
    <p:sldId id="608" r:id="rId104"/>
    <p:sldId id="429" r:id="rId105"/>
    <p:sldId id="437" r:id="rId106"/>
    <p:sldId id="658" r:id="rId107"/>
    <p:sldId id="438" r:id="rId108"/>
    <p:sldId id="439" r:id="rId109"/>
    <p:sldId id="610" r:id="rId110"/>
    <p:sldId id="443" r:id="rId111"/>
    <p:sldId id="440" r:id="rId112"/>
    <p:sldId id="444" r:id="rId113"/>
    <p:sldId id="445" r:id="rId114"/>
    <p:sldId id="446" r:id="rId115"/>
    <p:sldId id="447" r:id="rId116"/>
    <p:sldId id="448" r:id="rId117"/>
    <p:sldId id="449" r:id="rId118"/>
    <p:sldId id="450" r:id="rId119"/>
    <p:sldId id="451" r:id="rId120"/>
    <p:sldId id="589" r:id="rId121"/>
    <p:sldId id="590" r:id="rId122"/>
    <p:sldId id="591" r:id="rId123"/>
    <p:sldId id="592" r:id="rId124"/>
    <p:sldId id="593" r:id="rId125"/>
    <p:sldId id="594" r:id="rId126"/>
    <p:sldId id="595" r:id="rId127"/>
    <p:sldId id="596" r:id="rId128"/>
    <p:sldId id="652" r:id="rId129"/>
    <p:sldId id="349" r:id="rId130"/>
    <p:sldId id="270" r:id="rId131"/>
    <p:sldId id="350" r:id="rId13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22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22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22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22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22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22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22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22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22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D727FAA1-61B1-4D6D-A353-820691F720B3}">
          <p14:sldIdLst>
            <p14:sldId id="256"/>
            <p14:sldId id="258"/>
            <p14:sldId id="339"/>
            <p14:sldId id="342"/>
            <p14:sldId id="509"/>
            <p14:sldId id="343"/>
            <p14:sldId id="644"/>
          </p14:sldIdLst>
        </p14:section>
        <p14:section name="Start" id="{9164C65E-B6F4-4880-BE12-BC37B8096E44}">
          <p14:sldIdLst>
            <p14:sldId id="523"/>
            <p14:sldId id="524"/>
            <p14:sldId id="525"/>
            <p14:sldId id="653"/>
            <p14:sldId id="654"/>
            <p14:sldId id="656"/>
            <p14:sldId id="655"/>
            <p14:sldId id="526"/>
            <p14:sldId id="527"/>
          </p14:sldIdLst>
        </p14:section>
        <p14:section name="Introspection &amp; Framing" id="{AF4885E4-D673-4BC2-9A95-1662953B9F09}">
          <p14:sldIdLst>
            <p14:sldId id="615"/>
            <p14:sldId id="645"/>
            <p14:sldId id="616"/>
            <p14:sldId id="617"/>
            <p14:sldId id="618"/>
            <p14:sldId id="621"/>
            <p14:sldId id="620"/>
            <p14:sldId id="619"/>
            <p14:sldId id="511"/>
            <p14:sldId id="512"/>
            <p14:sldId id="513"/>
            <p14:sldId id="514"/>
          </p14:sldIdLst>
        </p14:section>
        <p14:section name="Process" id="{B20389A5-3533-43DB-ABBC-D74B899711AC}">
          <p14:sldIdLst>
            <p14:sldId id="516"/>
            <p14:sldId id="517"/>
            <p14:sldId id="518"/>
            <p14:sldId id="519"/>
            <p14:sldId id="622"/>
            <p14:sldId id="624"/>
            <p14:sldId id="520"/>
            <p14:sldId id="522"/>
            <p14:sldId id="625"/>
            <p14:sldId id="521"/>
            <p14:sldId id="528"/>
            <p14:sldId id="529"/>
            <p14:sldId id="530"/>
            <p14:sldId id="531"/>
            <p14:sldId id="533"/>
            <p14:sldId id="532"/>
            <p14:sldId id="534"/>
          </p14:sldIdLst>
        </p14:section>
        <p14:section name="Multitasking" id="{05D4001A-5B93-4A67-A3E0-7F3B6BD957D9}">
          <p14:sldIdLst>
            <p14:sldId id="642"/>
            <p14:sldId id="646"/>
            <p14:sldId id="536"/>
            <p14:sldId id="535"/>
            <p14:sldId id="352"/>
            <p14:sldId id="541"/>
            <p14:sldId id="542"/>
            <p14:sldId id="626"/>
            <p14:sldId id="627"/>
            <p14:sldId id="635"/>
            <p14:sldId id="636"/>
          </p14:sldIdLst>
        </p14:section>
        <p14:section name="Team Multitasking" id="{2CCE9605-7599-4BCE-873D-DF24D5FF58FD}">
          <p14:sldIdLst>
            <p14:sldId id="637"/>
            <p14:sldId id="630"/>
            <p14:sldId id="629"/>
            <p14:sldId id="547"/>
            <p14:sldId id="546"/>
            <p14:sldId id="549"/>
            <p14:sldId id="550"/>
            <p14:sldId id="551"/>
            <p14:sldId id="552"/>
            <p14:sldId id="631"/>
            <p14:sldId id="633"/>
            <p14:sldId id="575"/>
            <p14:sldId id="632"/>
            <p14:sldId id="583"/>
            <p14:sldId id="584"/>
            <p14:sldId id="585"/>
            <p14:sldId id="586"/>
            <p14:sldId id="587"/>
            <p14:sldId id="588"/>
          </p14:sldIdLst>
        </p14:section>
        <p14:section name="Accountability at Team Level" id="{F1207C9B-1F1B-4028-B201-251DB6572B19}">
          <p14:sldIdLst>
            <p14:sldId id="643"/>
            <p14:sldId id="647"/>
            <p14:sldId id="597"/>
            <p14:sldId id="599"/>
            <p14:sldId id="601"/>
            <p14:sldId id="600"/>
          </p14:sldIdLst>
        </p14:section>
        <p14:section name="Backlog Issues" id="{6A2E16BB-5D90-47E2-BAEC-379B205CDFF1}">
          <p14:sldIdLst>
            <p14:sldId id="639"/>
            <p14:sldId id="648"/>
            <p14:sldId id="649"/>
            <p14:sldId id="657"/>
            <p14:sldId id="638"/>
            <p14:sldId id="640"/>
            <p14:sldId id="641"/>
          </p14:sldIdLst>
        </p14:section>
        <p14:section name="Culture Issues" id="{B0F6E131-FEF3-4960-8050-E9087A4AC9B6}">
          <p14:sldIdLst>
            <p14:sldId id="603"/>
            <p14:sldId id="650"/>
            <p14:sldId id="651"/>
            <p14:sldId id="605"/>
            <p14:sldId id="604"/>
            <p14:sldId id="606"/>
            <p14:sldId id="423"/>
            <p14:sldId id="424"/>
            <p14:sldId id="425"/>
            <p14:sldId id="426"/>
            <p14:sldId id="427"/>
            <p14:sldId id="634"/>
            <p14:sldId id="607"/>
            <p14:sldId id="608"/>
            <p14:sldId id="429"/>
            <p14:sldId id="437"/>
            <p14:sldId id="658"/>
            <p14:sldId id="438"/>
            <p14:sldId id="439"/>
            <p14:sldId id="610"/>
          </p14:sldIdLst>
        </p14:section>
        <p14:section name="Burnout" id="{CD920356-47E2-409F-8EDB-EB07667296F5}">
          <p14:sldIdLst>
            <p14:sldId id="443"/>
            <p14:sldId id="440"/>
            <p14:sldId id="444"/>
            <p14:sldId id="445"/>
            <p14:sldId id="446"/>
            <p14:sldId id="447"/>
            <p14:sldId id="448"/>
            <p14:sldId id="449"/>
            <p14:sldId id="450"/>
            <p14:sldId id="451"/>
          </p14:sldIdLst>
        </p14:section>
        <p14:section name="Why even bother being agile?" id="{F944CE43-8449-4C92-A2D1-95887D441A8A}">
          <p14:sldIdLst>
            <p14:sldId id="589"/>
            <p14:sldId id="590"/>
            <p14:sldId id="591"/>
            <p14:sldId id="592"/>
            <p14:sldId id="593"/>
            <p14:sldId id="594"/>
            <p14:sldId id="595"/>
            <p14:sldId id="596"/>
            <p14:sldId id="652"/>
          </p14:sldIdLst>
        </p14:section>
        <p14:section name="OUTRO" id="{40CC6D51-54F8-44BF-A6EF-89A73915C823}">
          <p14:sldIdLst>
            <p14:sldId id="349"/>
            <p14:sldId id="270"/>
            <p14:sldId id="35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2E5C"/>
    <a:srgbClr val="0072BC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0CB"/>
          </a:solidFill>
        </a:fill>
      </a:tcStyle>
    </a:wholeTbl>
    <a:band2H>
      <a:tcTxStyle/>
      <a:tcStyle>
        <a:tcBdr/>
        <a:fill>
          <a:solidFill>
            <a:srgbClr val="FCE9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EE8"/>
          </a:solidFill>
        </a:fill>
      </a:tcStyle>
    </a:wholeTbl>
    <a:band2H>
      <a:tcTxStyle/>
      <a:tcStyle>
        <a:tcBdr/>
        <a:fill>
          <a:solidFill>
            <a:srgbClr val="E6EF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404040"/>
        </a:fontRef>
        <a:srgbClr val="40404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04040"/>
              </a:solidFill>
              <a:prstDash val="solid"/>
              <a:round/>
            </a:ln>
          </a:top>
          <a:bottom>
            <a:ln w="25400" cap="flat">
              <a:solidFill>
                <a:srgbClr val="40404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04040"/>
              </a:solidFill>
              <a:prstDash val="solid"/>
              <a:round/>
            </a:ln>
          </a:top>
          <a:bottom>
            <a:ln w="25400" cap="flat">
              <a:solidFill>
                <a:srgbClr val="40404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0404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0404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0404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404040"/>
              </a:solidFill>
              <a:prstDash val="solid"/>
              <a:round/>
            </a:ln>
          </a:left>
          <a:right>
            <a:ln w="12700" cap="flat">
              <a:solidFill>
                <a:srgbClr val="404040"/>
              </a:solidFill>
              <a:prstDash val="solid"/>
              <a:round/>
            </a:ln>
          </a:right>
          <a:top>
            <a:ln w="12700" cap="flat">
              <a:solidFill>
                <a:srgbClr val="404040"/>
              </a:solidFill>
              <a:prstDash val="solid"/>
              <a:round/>
            </a:ln>
          </a:top>
          <a:bottom>
            <a:ln w="12700" cap="flat">
              <a:solidFill>
                <a:srgbClr val="404040"/>
              </a:solidFill>
              <a:prstDash val="solid"/>
              <a:round/>
            </a:ln>
          </a:bottom>
          <a:insideH>
            <a:ln w="12700" cap="flat">
              <a:solidFill>
                <a:srgbClr val="404040"/>
              </a:solidFill>
              <a:prstDash val="solid"/>
              <a:round/>
            </a:ln>
          </a:insideH>
          <a:insideV>
            <a:ln w="12700" cap="flat">
              <a:solidFill>
                <a:srgbClr val="404040"/>
              </a:solidFill>
              <a:prstDash val="solid"/>
              <a:round/>
            </a:ln>
          </a:insideV>
        </a:tcBdr>
        <a:fill>
          <a:solidFill>
            <a:srgbClr val="40404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404040"/>
              </a:solidFill>
              <a:prstDash val="solid"/>
              <a:round/>
            </a:ln>
          </a:left>
          <a:right>
            <a:ln w="12700" cap="flat">
              <a:solidFill>
                <a:srgbClr val="404040"/>
              </a:solidFill>
              <a:prstDash val="solid"/>
              <a:round/>
            </a:ln>
          </a:right>
          <a:top>
            <a:ln w="12700" cap="flat">
              <a:solidFill>
                <a:srgbClr val="404040"/>
              </a:solidFill>
              <a:prstDash val="solid"/>
              <a:round/>
            </a:ln>
          </a:top>
          <a:bottom>
            <a:ln w="12700" cap="flat">
              <a:solidFill>
                <a:srgbClr val="404040"/>
              </a:solidFill>
              <a:prstDash val="solid"/>
              <a:round/>
            </a:ln>
          </a:bottom>
          <a:insideH>
            <a:ln w="12700" cap="flat">
              <a:solidFill>
                <a:srgbClr val="404040"/>
              </a:solidFill>
              <a:prstDash val="solid"/>
              <a:round/>
            </a:ln>
          </a:insideH>
          <a:insideV>
            <a:ln w="12700" cap="flat">
              <a:solidFill>
                <a:srgbClr val="404040"/>
              </a:solidFill>
              <a:prstDash val="solid"/>
              <a:round/>
            </a:ln>
          </a:insideV>
        </a:tcBdr>
        <a:fill>
          <a:solidFill>
            <a:srgbClr val="404040">
              <a:alpha val="20000"/>
            </a:srgbClr>
          </a:solidFill>
        </a:fill>
      </a:tcStyle>
    </a:firstCol>
    <a:lastRow>
      <a:tcTxStyle b="on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404040"/>
              </a:solidFill>
              <a:prstDash val="solid"/>
              <a:round/>
            </a:ln>
          </a:left>
          <a:right>
            <a:ln w="12700" cap="flat">
              <a:solidFill>
                <a:srgbClr val="404040"/>
              </a:solidFill>
              <a:prstDash val="solid"/>
              <a:round/>
            </a:ln>
          </a:right>
          <a:top>
            <a:ln w="50800" cap="flat">
              <a:solidFill>
                <a:srgbClr val="404040"/>
              </a:solidFill>
              <a:prstDash val="solid"/>
              <a:round/>
            </a:ln>
          </a:top>
          <a:bottom>
            <a:ln w="12700" cap="flat">
              <a:solidFill>
                <a:srgbClr val="404040"/>
              </a:solidFill>
              <a:prstDash val="solid"/>
              <a:round/>
            </a:ln>
          </a:bottom>
          <a:insideH>
            <a:ln w="12700" cap="flat">
              <a:solidFill>
                <a:srgbClr val="404040"/>
              </a:solidFill>
              <a:prstDash val="solid"/>
              <a:round/>
            </a:ln>
          </a:insideH>
          <a:insideV>
            <a:ln w="12700" cap="flat">
              <a:solidFill>
                <a:srgbClr val="40404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404040"/>
              </a:solidFill>
              <a:prstDash val="solid"/>
              <a:round/>
            </a:ln>
          </a:left>
          <a:right>
            <a:ln w="12700" cap="flat">
              <a:solidFill>
                <a:srgbClr val="404040"/>
              </a:solidFill>
              <a:prstDash val="solid"/>
              <a:round/>
            </a:ln>
          </a:right>
          <a:top>
            <a:ln w="12700" cap="flat">
              <a:solidFill>
                <a:srgbClr val="404040"/>
              </a:solidFill>
              <a:prstDash val="solid"/>
              <a:round/>
            </a:ln>
          </a:top>
          <a:bottom>
            <a:ln w="25400" cap="flat">
              <a:solidFill>
                <a:srgbClr val="404040"/>
              </a:solidFill>
              <a:prstDash val="solid"/>
              <a:round/>
            </a:ln>
          </a:bottom>
          <a:insideH>
            <a:ln w="12700" cap="flat">
              <a:solidFill>
                <a:srgbClr val="404040"/>
              </a:solidFill>
              <a:prstDash val="solid"/>
              <a:round/>
            </a:ln>
          </a:insideH>
          <a:insideV>
            <a:ln w="12700" cap="flat">
              <a:solidFill>
                <a:srgbClr val="40404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562" autoAdjust="0"/>
    <p:restoredTop sz="94702"/>
  </p:normalViewPr>
  <p:slideViewPr>
    <p:cSldViewPr snapToGrid="0">
      <p:cViewPr varScale="1">
        <p:scale>
          <a:sx n="110" d="100"/>
          <a:sy n="110" d="100"/>
        </p:scale>
        <p:origin x="176" y="7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7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presProps" Target="pres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viewProps" Target="view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benda\Dropbox\projects\PluralSight\devops-skills-with-vs2015-tfs2015\courseware\gerald-weinberg-multitaski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Task A</c:v>
                </c:pt>
              </c:strCache>
            </c:strRef>
          </c:tx>
          <c:spPr>
            <a:solidFill>
              <a:schemeClr val="accent1">
                <a:shade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 Task</c:v>
                </c:pt>
                <c:pt idx="1">
                  <c:v>2 Tasks</c:v>
                </c:pt>
                <c:pt idx="2">
                  <c:v>3 Tasks</c:v>
                </c:pt>
                <c:pt idx="3">
                  <c:v>4 Tasks</c:v>
                </c:pt>
                <c:pt idx="4">
                  <c:v>5 Tasks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1</c:v>
                </c:pt>
                <c:pt idx="1">
                  <c:v>0.4</c:v>
                </c:pt>
                <c:pt idx="2">
                  <c:v>0.2</c:v>
                </c:pt>
                <c:pt idx="3">
                  <c:v>0.1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0C-4B24-BE33-66E95725F0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Task B</c:v>
                </c:pt>
              </c:strCache>
            </c:strRef>
          </c:tx>
          <c:spPr>
            <a:solidFill>
              <a:schemeClr val="accent1">
                <a:shade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0C-4B24-BE33-66E95725F0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 Task</c:v>
                </c:pt>
                <c:pt idx="1">
                  <c:v>2 Tasks</c:v>
                </c:pt>
                <c:pt idx="2">
                  <c:v>3 Tasks</c:v>
                </c:pt>
                <c:pt idx="3">
                  <c:v>4 Tasks</c:v>
                </c:pt>
                <c:pt idx="4">
                  <c:v>5 Tasks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</c:v>
                </c:pt>
                <c:pt idx="1">
                  <c:v>0.4</c:v>
                </c:pt>
                <c:pt idx="2">
                  <c:v>0.2</c:v>
                </c:pt>
                <c:pt idx="3">
                  <c:v>0.1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0C-4B24-BE33-66E95725F0C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Task C</c:v>
                </c:pt>
              </c:strCache>
            </c:strRef>
          </c:tx>
          <c:spPr>
            <a:solidFill>
              <a:schemeClr val="accent1">
                <a:shade val="9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0C-4B24-BE33-66E95725F0C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0C-4B24-BE33-66E95725F0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 Task</c:v>
                </c:pt>
                <c:pt idx="1">
                  <c:v>2 Tasks</c:v>
                </c:pt>
                <c:pt idx="2">
                  <c:v>3 Tasks</c:v>
                </c:pt>
                <c:pt idx="3">
                  <c:v>4 Tasks</c:v>
                </c:pt>
                <c:pt idx="4">
                  <c:v>5 Tasks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 formatCode="General">
                  <c:v>0</c:v>
                </c:pt>
                <c:pt idx="1">
                  <c:v>0</c:v>
                </c:pt>
                <c:pt idx="2">
                  <c:v>0.2</c:v>
                </c:pt>
                <c:pt idx="3">
                  <c:v>0.1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F0C-4B24-BE33-66E95725F0C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Task D</c:v>
                </c:pt>
              </c:strCache>
            </c:strRef>
          </c:tx>
          <c:spPr>
            <a:solidFill>
              <a:schemeClr val="accent1">
                <a:tint val="9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F0C-4B24-BE33-66E95725F0C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0C-4B24-BE33-66E95725F0C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F0C-4B24-BE33-66E95725F0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 Task</c:v>
                </c:pt>
                <c:pt idx="1">
                  <c:v>2 Tasks</c:v>
                </c:pt>
                <c:pt idx="2">
                  <c:v>3 Tasks</c:v>
                </c:pt>
                <c:pt idx="3">
                  <c:v>4 Tasks</c:v>
                </c:pt>
                <c:pt idx="4">
                  <c:v>5 Tasks</c:v>
                </c:pt>
              </c:strCache>
            </c:strRef>
          </c:cat>
          <c:val>
            <c:numRef>
              <c:f>Sheet1!$E$2:$E$6</c:f>
              <c:numCache>
                <c:formatCode>0%</c:formatCode>
                <c:ptCount val="5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F0C-4B24-BE33-66E95725F0C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Task E</c:v>
                </c:pt>
              </c:strCache>
            </c:strRef>
          </c:tx>
          <c:spPr>
            <a:solidFill>
              <a:schemeClr val="accent1">
                <a:tint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F0C-4B24-BE33-66E95725F0C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F0C-4B24-BE33-66E95725F0C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0C-4B24-BE33-66E95725F0C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F0C-4B24-BE33-66E95725F0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 Task</c:v>
                </c:pt>
                <c:pt idx="1">
                  <c:v>2 Tasks</c:v>
                </c:pt>
                <c:pt idx="2">
                  <c:v>3 Tasks</c:v>
                </c:pt>
                <c:pt idx="3">
                  <c:v>4 Tasks</c:v>
                </c:pt>
                <c:pt idx="4">
                  <c:v>5 Tasks</c:v>
                </c:pt>
              </c:strCache>
            </c:strRef>
          </c:cat>
          <c:val>
            <c:numRef>
              <c:f>Sheet1!$F$2:$F$6</c:f>
              <c:numCache>
                <c:formatCode>0%</c:formatCode>
                <c:ptCount val="5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F0C-4B24-BE33-66E95725F0C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Waste</c:v>
                </c:pt>
              </c:strCache>
            </c:strRef>
          </c:tx>
          <c:spPr>
            <a:solidFill>
              <a:schemeClr val="accent1">
                <a:tint val="50000"/>
              </a:schemeClr>
            </a:solidFill>
            <a:ln>
              <a:solidFill>
                <a:srgbClr val="C00000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0C-4B24-BE33-66E95725F0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 Task</c:v>
                </c:pt>
                <c:pt idx="1">
                  <c:v>2 Tasks</c:v>
                </c:pt>
                <c:pt idx="2">
                  <c:v>3 Tasks</c:v>
                </c:pt>
                <c:pt idx="3">
                  <c:v>4 Tasks</c:v>
                </c:pt>
                <c:pt idx="4">
                  <c:v>5 Tasks</c:v>
                </c:pt>
              </c:strCache>
            </c:strRef>
          </c:cat>
          <c:val>
            <c:numRef>
              <c:f>Sheet1!$G$2:$G$6</c:f>
              <c:numCache>
                <c:formatCode>0%</c:formatCode>
                <c:ptCount val="5"/>
                <c:pt idx="0">
                  <c:v>0</c:v>
                </c:pt>
                <c:pt idx="1">
                  <c:v>0.19999999999999996</c:v>
                </c:pt>
                <c:pt idx="2">
                  <c:v>0.39999999999999991</c:v>
                </c:pt>
                <c:pt idx="3">
                  <c:v>0.6</c:v>
                </c:pt>
                <c:pt idx="4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F0C-4B24-BE33-66E95725F0C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819373824"/>
        <c:axId val="-2035179952"/>
      </c:barChart>
      <c:catAx>
        <c:axId val="1819373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5179952"/>
        <c:crosses val="autoZero"/>
        <c:auto val="1"/>
        <c:lblAlgn val="ctr"/>
        <c:lblOffset val="100"/>
        <c:noMultiLvlLbl val="0"/>
      </c:catAx>
      <c:valAx>
        <c:axId val="-203517995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819373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146F14-F6EF-4A1C-BC22-1C9E8C86976C}" type="doc">
      <dgm:prSet loTypeId="urn:microsoft.com/office/officeart/2005/8/layout/pyramid1" loCatId="pyramid" qsTypeId="urn:microsoft.com/office/officeart/2005/8/quickstyle/simple1" qsCatId="simple" csTypeId="urn:microsoft.com/office/officeart/2005/8/colors/accent1_4" csCatId="accent1" phldr="1"/>
      <dgm:spPr/>
    </dgm:pt>
    <dgm:pt modelId="{9F67A2C5-9B99-418F-AD4A-61492DD871D9}">
      <dgm:prSet phldrT="[Text]" custT="1"/>
      <dgm:spPr/>
      <dgm:t>
        <a:bodyPr/>
        <a:lstStyle/>
        <a:p>
          <a:br>
            <a:rPr lang="en-US" sz="1000" dirty="0"/>
          </a:br>
          <a:br>
            <a:rPr lang="en-US" sz="1000" dirty="0"/>
          </a:br>
          <a:r>
            <a:rPr lang="en-US" sz="1000" dirty="0">
              <a:solidFill>
                <a:schemeClr val="bg1"/>
              </a:solidFill>
            </a:rPr>
            <a:t>Self-</a:t>
          </a:r>
          <a:br>
            <a:rPr lang="en-US" sz="1000" dirty="0">
              <a:solidFill>
                <a:schemeClr val="bg1"/>
              </a:solidFill>
            </a:rPr>
          </a:br>
          <a:r>
            <a:rPr lang="en-US" sz="1000" dirty="0">
              <a:solidFill>
                <a:schemeClr val="bg1"/>
              </a:solidFill>
            </a:rPr>
            <a:t>actualization</a:t>
          </a:r>
        </a:p>
      </dgm:t>
    </dgm:pt>
    <dgm:pt modelId="{6BC35A80-ABDF-4565-AC6A-03E1EDEFF56E}" type="parTrans" cxnId="{95555750-64BB-447A-9EF4-FD9F51B9E937}">
      <dgm:prSet/>
      <dgm:spPr/>
      <dgm:t>
        <a:bodyPr/>
        <a:lstStyle/>
        <a:p>
          <a:endParaRPr lang="en-US"/>
        </a:p>
      </dgm:t>
    </dgm:pt>
    <dgm:pt modelId="{A564394A-32CB-4CFA-82CB-E90F789D8D77}" type="sibTrans" cxnId="{95555750-64BB-447A-9EF4-FD9F51B9E937}">
      <dgm:prSet/>
      <dgm:spPr/>
      <dgm:t>
        <a:bodyPr/>
        <a:lstStyle/>
        <a:p>
          <a:endParaRPr lang="en-US"/>
        </a:p>
      </dgm:t>
    </dgm:pt>
    <dgm:pt modelId="{BC6379C4-D6FE-477A-83DE-D4A3073FC082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Esteem</a:t>
          </a:r>
        </a:p>
      </dgm:t>
    </dgm:pt>
    <dgm:pt modelId="{F5ACB6DB-3B24-4313-ACDD-3DEDAE17951E}" type="parTrans" cxnId="{40E27037-B4C6-4CEF-B2E7-ABA64CE451EB}">
      <dgm:prSet/>
      <dgm:spPr/>
      <dgm:t>
        <a:bodyPr/>
        <a:lstStyle/>
        <a:p>
          <a:endParaRPr lang="en-US"/>
        </a:p>
      </dgm:t>
    </dgm:pt>
    <dgm:pt modelId="{3ABB51D2-20C6-4F35-BBDF-9DF42308A72D}" type="sibTrans" cxnId="{40E27037-B4C6-4CEF-B2E7-ABA64CE451EB}">
      <dgm:prSet/>
      <dgm:spPr/>
      <dgm:t>
        <a:bodyPr/>
        <a:lstStyle/>
        <a:p>
          <a:endParaRPr lang="en-US"/>
        </a:p>
      </dgm:t>
    </dgm:pt>
    <dgm:pt modelId="{B6FE21A4-20B3-41F2-AA2B-1094F36B57A2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Love / Belonging</a:t>
          </a:r>
        </a:p>
      </dgm:t>
    </dgm:pt>
    <dgm:pt modelId="{155ACA00-C36D-49B2-A4B6-04EB5654859F}" type="parTrans" cxnId="{E8B63C14-8682-4439-8BD7-2109D4BDEBFD}">
      <dgm:prSet/>
      <dgm:spPr/>
      <dgm:t>
        <a:bodyPr/>
        <a:lstStyle/>
        <a:p>
          <a:endParaRPr lang="en-US"/>
        </a:p>
      </dgm:t>
    </dgm:pt>
    <dgm:pt modelId="{789A4FC8-4F28-49CC-8FCA-47F4B35259C0}" type="sibTrans" cxnId="{E8B63C14-8682-4439-8BD7-2109D4BDEBFD}">
      <dgm:prSet/>
      <dgm:spPr/>
      <dgm:t>
        <a:bodyPr/>
        <a:lstStyle/>
        <a:p>
          <a:endParaRPr lang="en-US"/>
        </a:p>
      </dgm:t>
    </dgm:pt>
    <dgm:pt modelId="{8ADA83AE-54A7-4189-8A12-209A6AEAA6CB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Safety</a:t>
          </a:r>
        </a:p>
      </dgm:t>
    </dgm:pt>
    <dgm:pt modelId="{CC82C40C-DE4F-4035-9362-1C93009B6A4C}" type="parTrans" cxnId="{8BCBA866-344A-4335-864F-E38F5C59B2F3}">
      <dgm:prSet/>
      <dgm:spPr/>
      <dgm:t>
        <a:bodyPr/>
        <a:lstStyle/>
        <a:p>
          <a:endParaRPr lang="en-US"/>
        </a:p>
      </dgm:t>
    </dgm:pt>
    <dgm:pt modelId="{CB172C0F-6177-4AE3-B664-F58EFE3B3393}" type="sibTrans" cxnId="{8BCBA866-344A-4335-864F-E38F5C59B2F3}">
      <dgm:prSet/>
      <dgm:spPr/>
      <dgm:t>
        <a:bodyPr/>
        <a:lstStyle/>
        <a:p>
          <a:endParaRPr lang="en-US"/>
        </a:p>
      </dgm:t>
    </dgm:pt>
    <dgm:pt modelId="{97ED5BBD-4048-4D2A-9CD8-0A9478F65B4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Physiological</a:t>
          </a:r>
        </a:p>
      </dgm:t>
    </dgm:pt>
    <dgm:pt modelId="{F6436C2D-B1B4-44CC-A37F-382850A1514C}" type="parTrans" cxnId="{94511B44-9B82-45C9-B18E-E1D1365A146E}">
      <dgm:prSet/>
      <dgm:spPr/>
      <dgm:t>
        <a:bodyPr/>
        <a:lstStyle/>
        <a:p>
          <a:endParaRPr lang="en-US"/>
        </a:p>
      </dgm:t>
    </dgm:pt>
    <dgm:pt modelId="{FD21D35C-9410-463C-9167-3E0D7AC28E28}" type="sibTrans" cxnId="{94511B44-9B82-45C9-B18E-E1D1365A146E}">
      <dgm:prSet/>
      <dgm:spPr/>
      <dgm:t>
        <a:bodyPr/>
        <a:lstStyle/>
        <a:p>
          <a:endParaRPr lang="en-US"/>
        </a:p>
      </dgm:t>
    </dgm:pt>
    <dgm:pt modelId="{B39E0431-04DB-4A02-A84C-3C3D86870B19}" type="pres">
      <dgm:prSet presAssocID="{40146F14-F6EF-4A1C-BC22-1C9E8C86976C}" presName="Name0" presStyleCnt="0">
        <dgm:presLayoutVars>
          <dgm:dir/>
          <dgm:animLvl val="lvl"/>
          <dgm:resizeHandles val="exact"/>
        </dgm:presLayoutVars>
      </dgm:prSet>
      <dgm:spPr/>
    </dgm:pt>
    <dgm:pt modelId="{293C89CB-46D1-488A-81AB-8095645018B8}" type="pres">
      <dgm:prSet presAssocID="{9F67A2C5-9B99-418F-AD4A-61492DD871D9}" presName="Name8" presStyleCnt="0"/>
      <dgm:spPr/>
    </dgm:pt>
    <dgm:pt modelId="{810896C3-E6A8-4B57-A14A-767BE4D2DEEC}" type="pres">
      <dgm:prSet presAssocID="{9F67A2C5-9B99-418F-AD4A-61492DD871D9}" presName="level" presStyleLbl="node1" presStyleIdx="0" presStyleCnt="5" custScaleY="136954">
        <dgm:presLayoutVars>
          <dgm:chMax val="1"/>
          <dgm:bulletEnabled val="1"/>
        </dgm:presLayoutVars>
      </dgm:prSet>
      <dgm:spPr/>
    </dgm:pt>
    <dgm:pt modelId="{65515582-0BB3-4878-ABE8-A54B6B42B477}" type="pres">
      <dgm:prSet presAssocID="{9F67A2C5-9B99-418F-AD4A-61492DD871D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BA77A3-627A-4E63-88C8-986CCE015280}" type="pres">
      <dgm:prSet presAssocID="{BC6379C4-D6FE-477A-83DE-D4A3073FC082}" presName="Name8" presStyleCnt="0"/>
      <dgm:spPr/>
    </dgm:pt>
    <dgm:pt modelId="{0EF1356A-2063-4732-B032-28AB71E42169}" type="pres">
      <dgm:prSet presAssocID="{BC6379C4-D6FE-477A-83DE-D4A3073FC082}" presName="level" presStyleLbl="node1" presStyleIdx="1" presStyleCnt="5">
        <dgm:presLayoutVars>
          <dgm:chMax val="1"/>
          <dgm:bulletEnabled val="1"/>
        </dgm:presLayoutVars>
      </dgm:prSet>
      <dgm:spPr/>
    </dgm:pt>
    <dgm:pt modelId="{9A5322BC-464E-475E-9C09-6A1A27BB95EF}" type="pres">
      <dgm:prSet presAssocID="{BC6379C4-D6FE-477A-83DE-D4A3073FC08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6401809-1DC4-4E92-9894-EE80A3716B08}" type="pres">
      <dgm:prSet presAssocID="{B6FE21A4-20B3-41F2-AA2B-1094F36B57A2}" presName="Name8" presStyleCnt="0"/>
      <dgm:spPr/>
    </dgm:pt>
    <dgm:pt modelId="{9A681C33-6369-4DD9-A335-E3277355CFEC}" type="pres">
      <dgm:prSet presAssocID="{B6FE21A4-20B3-41F2-AA2B-1094F36B57A2}" presName="level" presStyleLbl="node1" presStyleIdx="2" presStyleCnt="5">
        <dgm:presLayoutVars>
          <dgm:chMax val="1"/>
          <dgm:bulletEnabled val="1"/>
        </dgm:presLayoutVars>
      </dgm:prSet>
      <dgm:spPr/>
    </dgm:pt>
    <dgm:pt modelId="{BCABAE0A-A2ED-443A-9B0D-C3CE0E307D60}" type="pres">
      <dgm:prSet presAssocID="{B6FE21A4-20B3-41F2-AA2B-1094F36B57A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F893AE2-2A59-4AEE-B142-219FA57F890C}" type="pres">
      <dgm:prSet presAssocID="{8ADA83AE-54A7-4189-8A12-209A6AEAA6CB}" presName="Name8" presStyleCnt="0"/>
      <dgm:spPr/>
    </dgm:pt>
    <dgm:pt modelId="{C05B80FE-6404-4559-AC26-B7ADA047AD66}" type="pres">
      <dgm:prSet presAssocID="{8ADA83AE-54A7-4189-8A12-209A6AEAA6CB}" presName="level" presStyleLbl="node1" presStyleIdx="3" presStyleCnt="5">
        <dgm:presLayoutVars>
          <dgm:chMax val="1"/>
          <dgm:bulletEnabled val="1"/>
        </dgm:presLayoutVars>
      </dgm:prSet>
      <dgm:spPr/>
    </dgm:pt>
    <dgm:pt modelId="{9901D15F-4BE3-4F96-A7ED-014471D651AA}" type="pres">
      <dgm:prSet presAssocID="{8ADA83AE-54A7-4189-8A12-209A6AEAA6C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595BBF7-76B8-40AB-81B8-C53657F99A7E}" type="pres">
      <dgm:prSet presAssocID="{97ED5BBD-4048-4D2A-9CD8-0A9478F65B44}" presName="Name8" presStyleCnt="0"/>
      <dgm:spPr/>
    </dgm:pt>
    <dgm:pt modelId="{DB369E37-D1E5-4062-BB98-60214688D800}" type="pres">
      <dgm:prSet presAssocID="{97ED5BBD-4048-4D2A-9CD8-0A9478F65B44}" presName="level" presStyleLbl="node1" presStyleIdx="4" presStyleCnt="5">
        <dgm:presLayoutVars>
          <dgm:chMax val="1"/>
          <dgm:bulletEnabled val="1"/>
        </dgm:presLayoutVars>
      </dgm:prSet>
      <dgm:spPr/>
    </dgm:pt>
    <dgm:pt modelId="{BF2B5250-AC25-460F-9F3A-CCF9FEE1DE7A}" type="pres">
      <dgm:prSet presAssocID="{97ED5BBD-4048-4D2A-9CD8-0A9478F65B4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E8B63C14-8682-4439-8BD7-2109D4BDEBFD}" srcId="{40146F14-F6EF-4A1C-BC22-1C9E8C86976C}" destId="{B6FE21A4-20B3-41F2-AA2B-1094F36B57A2}" srcOrd="2" destOrd="0" parTransId="{155ACA00-C36D-49B2-A4B6-04EB5654859F}" sibTransId="{789A4FC8-4F28-49CC-8FCA-47F4B35259C0}"/>
    <dgm:cxn modelId="{B2186B28-3080-405D-A474-5DAA0832292E}" type="presOf" srcId="{8ADA83AE-54A7-4189-8A12-209A6AEAA6CB}" destId="{9901D15F-4BE3-4F96-A7ED-014471D651AA}" srcOrd="1" destOrd="0" presId="urn:microsoft.com/office/officeart/2005/8/layout/pyramid1"/>
    <dgm:cxn modelId="{F8535C2A-6CB5-469F-AC3E-F0F986A7B9B6}" type="presOf" srcId="{BC6379C4-D6FE-477A-83DE-D4A3073FC082}" destId="{0EF1356A-2063-4732-B032-28AB71E42169}" srcOrd="0" destOrd="0" presId="urn:microsoft.com/office/officeart/2005/8/layout/pyramid1"/>
    <dgm:cxn modelId="{19C59E2D-950B-4AEB-834F-0F6A9AF04263}" type="presOf" srcId="{97ED5BBD-4048-4D2A-9CD8-0A9478F65B44}" destId="{BF2B5250-AC25-460F-9F3A-CCF9FEE1DE7A}" srcOrd="1" destOrd="0" presId="urn:microsoft.com/office/officeart/2005/8/layout/pyramid1"/>
    <dgm:cxn modelId="{40E27037-B4C6-4CEF-B2E7-ABA64CE451EB}" srcId="{40146F14-F6EF-4A1C-BC22-1C9E8C86976C}" destId="{BC6379C4-D6FE-477A-83DE-D4A3073FC082}" srcOrd="1" destOrd="0" parTransId="{F5ACB6DB-3B24-4313-ACDD-3DEDAE17951E}" sibTransId="{3ABB51D2-20C6-4F35-BBDF-9DF42308A72D}"/>
    <dgm:cxn modelId="{EECF363E-8F1A-44E8-95FD-3587F1667D77}" type="presOf" srcId="{9F67A2C5-9B99-418F-AD4A-61492DD871D9}" destId="{810896C3-E6A8-4B57-A14A-767BE4D2DEEC}" srcOrd="0" destOrd="0" presId="urn:microsoft.com/office/officeart/2005/8/layout/pyramid1"/>
    <dgm:cxn modelId="{94511B44-9B82-45C9-B18E-E1D1365A146E}" srcId="{40146F14-F6EF-4A1C-BC22-1C9E8C86976C}" destId="{97ED5BBD-4048-4D2A-9CD8-0A9478F65B44}" srcOrd="4" destOrd="0" parTransId="{F6436C2D-B1B4-44CC-A37F-382850A1514C}" sibTransId="{FD21D35C-9410-463C-9167-3E0D7AC28E28}"/>
    <dgm:cxn modelId="{A19A9C4D-0EF1-43A2-9A3C-17068E25311B}" type="presOf" srcId="{8ADA83AE-54A7-4189-8A12-209A6AEAA6CB}" destId="{C05B80FE-6404-4559-AC26-B7ADA047AD66}" srcOrd="0" destOrd="0" presId="urn:microsoft.com/office/officeart/2005/8/layout/pyramid1"/>
    <dgm:cxn modelId="{95555750-64BB-447A-9EF4-FD9F51B9E937}" srcId="{40146F14-F6EF-4A1C-BC22-1C9E8C86976C}" destId="{9F67A2C5-9B99-418F-AD4A-61492DD871D9}" srcOrd="0" destOrd="0" parTransId="{6BC35A80-ABDF-4565-AC6A-03E1EDEFF56E}" sibTransId="{A564394A-32CB-4CFA-82CB-E90F789D8D77}"/>
    <dgm:cxn modelId="{8BCBA866-344A-4335-864F-E38F5C59B2F3}" srcId="{40146F14-F6EF-4A1C-BC22-1C9E8C86976C}" destId="{8ADA83AE-54A7-4189-8A12-209A6AEAA6CB}" srcOrd="3" destOrd="0" parTransId="{CC82C40C-DE4F-4035-9362-1C93009B6A4C}" sibTransId="{CB172C0F-6177-4AE3-B664-F58EFE3B3393}"/>
    <dgm:cxn modelId="{15EDB095-8AF6-473D-AD25-1E1CDD49AD83}" type="presOf" srcId="{97ED5BBD-4048-4D2A-9CD8-0A9478F65B44}" destId="{DB369E37-D1E5-4062-BB98-60214688D800}" srcOrd="0" destOrd="0" presId="urn:microsoft.com/office/officeart/2005/8/layout/pyramid1"/>
    <dgm:cxn modelId="{E14F72CB-7B80-436C-A992-A2FAE00BF0CD}" type="presOf" srcId="{9F67A2C5-9B99-418F-AD4A-61492DD871D9}" destId="{65515582-0BB3-4878-ABE8-A54B6B42B477}" srcOrd="1" destOrd="0" presId="urn:microsoft.com/office/officeart/2005/8/layout/pyramid1"/>
    <dgm:cxn modelId="{1B44ECD6-CE20-495B-A587-1C8D03F27F7C}" type="presOf" srcId="{B6FE21A4-20B3-41F2-AA2B-1094F36B57A2}" destId="{9A681C33-6369-4DD9-A335-E3277355CFEC}" srcOrd="0" destOrd="0" presId="urn:microsoft.com/office/officeart/2005/8/layout/pyramid1"/>
    <dgm:cxn modelId="{39C329DD-D8DA-4B82-BF40-03EF07911A25}" type="presOf" srcId="{BC6379C4-D6FE-477A-83DE-D4A3073FC082}" destId="{9A5322BC-464E-475E-9C09-6A1A27BB95EF}" srcOrd="1" destOrd="0" presId="urn:microsoft.com/office/officeart/2005/8/layout/pyramid1"/>
    <dgm:cxn modelId="{3D8C47E6-E477-438E-A78A-29CDBB44867C}" type="presOf" srcId="{B6FE21A4-20B3-41F2-AA2B-1094F36B57A2}" destId="{BCABAE0A-A2ED-443A-9B0D-C3CE0E307D60}" srcOrd="1" destOrd="0" presId="urn:microsoft.com/office/officeart/2005/8/layout/pyramid1"/>
    <dgm:cxn modelId="{4863C0ED-D650-4FB5-BA17-ACADEC0968A7}" type="presOf" srcId="{40146F14-F6EF-4A1C-BC22-1C9E8C86976C}" destId="{B39E0431-04DB-4A02-A84C-3C3D86870B19}" srcOrd="0" destOrd="0" presId="urn:microsoft.com/office/officeart/2005/8/layout/pyramid1"/>
    <dgm:cxn modelId="{6E5216CD-52C5-4D14-A19B-F56297B9D459}" type="presParOf" srcId="{B39E0431-04DB-4A02-A84C-3C3D86870B19}" destId="{293C89CB-46D1-488A-81AB-8095645018B8}" srcOrd="0" destOrd="0" presId="urn:microsoft.com/office/officeart/2005/8/layout/pyramid1"/>
    <dgm:cxn modelId="{FFE13794-CFA4-480D-B48A-75489B5F8B8F}" type="presParOf" srcId="{293C89CB-46D1-488A-81AB-8095645018B8}" destId="{810896C3-E6A8-4B57-A14A-767BE4D2DEEC}" srcOrd="0" destOrd="0" presId="urn:microsoft.com/office/officeart/2005/8/layout/pyramid1"/>
    <dgm:cxn modelId="{08994174-DC3C-42C5-9339-FF50815A369B}" type="presParOf" srcId="{293C89CB-46D1-488A-81AB-8095645018B8}" destId="{65515582-0BB3-4878-ABE8-A54B6B42B477}" srcOrd="1" destOrd="0" presId="urn:microsoft.com/office/officeart/2005/8/layout/pyramid1"/>
    <dgm:cxn modelId="{DF692727-0A7D-4345-A846-96226EB5BB6F}" type="presParOf" srcId="{B39E0431-04DB-4A02-A84C-3C3D86870B19}" destId="{D8BA77A3-627A-4E63-88C8-986CCE015280}" srcOrd="1" destOrd="0" presId="urn:microsoft.com/office/officeart/2005/8/layout/pyramid1"/>
    <dgm:cxn modelId="{BED8BC5D-17DC-401C-A9F4-B5933C04CF2F}" type="presParOf" srcId="{D8BA77A3-627A-4E63-88C8-986CCE015280}" destId="{0EF1356A-2063-4732-B032-28AB71E42169}" srcOrd="0" destOrd="0" presId="urn:microsoft.com/office/officeart/2005/8/layout/pyramid1"/>
    <dgm:cxn modelId="{6F33E8FD-A54F-41B1-A0E3-7CE392543311}" type="presParOf" srcId="{D8BA77A3-627A-4E63-88C8-986CCE015280}" destId="{9A5322BC-464E-475E-9C09-6A1A27BB95EF}" srcOrd="1" destOrd="0" presId="urn:microsoft.com/office/officeart/2005/8/layout/pyramid1"/>
    <dgm:cxn modelId="{D2790638-E711-42FF-8AB2-A53CD595CEB8}" type="presParOf" srcId="{B39E0431-04DB-4A02-A84C-3C3D86870B19}" destId="{36401809-1DC4-4E92-9894-EE80A3716B08}" srcOrd="2" destOrd="0" presId="urn:microsoft.com/office/officeart/2005/8/layout/pyramid1"/>
    <dgm:cxn modelId="{D3294D50-A49D-4E72-BE4C-332D1F107789}" type="presParOf" srcId="{36401809-1DC4-4E92-9894-EE80A3716B08}" destId="{9A681C33-6369-4DD9-A335-E3277355CFEC}" srcOrd="0" destOrd="0" presId="urn:microsoft.com/office/officeart/2005/8/layout/pyramid1"/>
    <dgm:cxn modelId="{2BFCC4A8-35A9-4F18-897D-A7E1A7AC0BE1}" type="presParOf" srcId="{36401809-1DC4-4E92-9894-EE80A3716B08}" destId="{BCABAE0A-A2ED-443A-9B0D-C3CE0E307D60}" srcOrd="1" destOrd="0" presId="urn:microsoft.com/office/officeart/2005/8/layout/pyramid1"/>
    <dgm:cxn modelId="{CA578376-C2D9-4269-9B26-D5B1601AC44C}" type="presParOf" srcId="{B39E0431-04DB-4A02-A84C-3C3D86870B19}" destId="{9F893AE2-2A59-4AEE-B142-219FA57F890C}" srcOrd="3" destOrd="0" presId="urn:microsoft.com/office/officeart/2005/8/layout/pyramid1"/>
    <dgm:cxn modelId="{F401EFCD-3BBA-4AD3-A194-AC93E6D03181}" type="presParOf" srcId="{9F893AE2-2A59-4AEE-B142-219FA57F890C}" destId="{C05B80FE-6404-4559-AC26-B7ADA047AD66}" srcOrd="0" destOrd="0" presId="urn:microsoft.com/office/officeart/2005/8/layout/pyramid1"/>
    <dgm:cxn modelId="{7695C3F3-CA07-4E5D-AFA2-1DD23059A32E}" type="presParOf" srcId="{9F893AE2-2A59-4AEE-B142-219FA57F890C}" destId="{9901D15F-4BE3-4F96-A7ED-014471D651AA}" srcOrd="1" destOrd="0" presId="urn:microsoft.com/office/officeart/2005/8/layout/pyramid1"/>
    <dgm:cxn modelId="{87C5E823-2F73-4E5E-96D2-14F87537AA20}" type="presParOf" srcId="{B39E0431-04DB-4A02-A84C-3C3D86870B19}" destId="{8595BBF7-76B8-40AB-81B8-C53657F99A7E}" srcOrd="4" destOrd="0" presId="urn:microsoft.com/office/officeart/2005/8/layout/pyramid1"/>
    <dgm:cxn modelId="{A62432E0-0594-41AF-8607-2B4371528775}" type="presParOf" srcId="{8595BBF7-76B8-40AB-81B8-C53657F99A7E}" destId="{DB369E37-D1E5-4062-BB98-60214688D800}" srcOrd="0" destOrd="0" presId="urn:microsoft.com/office/officeart/2005/8/layout/pyramid1"/>
    <dgm:cxn modelId="{40CED6A5-1B50-47AA-8598-403555C33B63}" type="presParOf" srcId="{8595BBF7-76B8-40AB-81B8-C53657F99A7E}" destId="{BF2B5250-AC25-460F-9F3A-CCF9FEE1DE7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146F14-F6EF-4A1C-BC22-1C9E8C86976C}" type="doc">
      <dgm:prSet loTypeId="urn:microsoft.com/office/officeart/2005/8/layout/pyramid1" loCatId="pyramid" qsTypeId="urn:microsoft.com/office/officeart/2005/8/quickstyle/simple1" qsCatId="simple" csTypeId="urn:microsoft.com/office/officeart/2005/8/colors/accent1_4" csCatId="accent1" phldr="1"/>
      <dgm:spPr/>
    </dgm:pt>
    <dgm:pt modelId="{9F67A2C5-9B99-418F-AD4A-61492DD871D9}">
      <dgm:prSet phldrT="[Text]" custT="1"/>
      <dgm:spPr/>
      <dgm:t>
        <a:bodyPr/>
        <a:lstStyle/>
        <a:p>
          <a:br>
            <a:rPr lang="en-US" sz="1000" dirty="0"/>
          </a:br>
          <a:br>
            <a:rPr lang="en-US" sz="1000" dirty="0"/>
          </a:br>
          <a:r>
            <a:rPr lang="en-US" sz="1000" dirty="0">
              <a:solidFill>
                <a:schemeClr val="bg1"/>
              </a:solidFill>
            </a:rPr>
            <a:t>Self-</a:t>
          </a:r>
          <a:br>
            <a:rPr lang="en-US" sz="1000" dirty="0">
              <a:solidFill>
                <a:schemeClr val="bg1"/>
              </a:solidFill>
            </a:rPr>
          </a:br>
          <a:r>
            <a:rPr lang="en-US" sz="1000" dirty="0">
              <a:solidFill>
                <a:schemeClr val="bg1"/>
              </a:solidFill>
            </a:rPr>
            <a:t>actualization</a:t>
          </a:r>
        </a:p>
      </dgm:t>
    </dgm:pt>
    <dgm:pt modelId="{6BC35A80-ABDF-4565-AC6A-03E1EDEFF56E}" type="parTrans" cxnId="{95555750-64BB-447A-9EF4-FD9F51B9E937}">
      <dgm:prSet/>
      <dgm:spPr/>
      <dgm:t>
        <a:bodyPr/>
        <a:lstStyle/>
        <a:p>
          <a:endParaRPr lang="en-US"/>
        </a:p>
      </dgm:t>
    </dgm:pt>
    <dgm:pt modelId="{A564394A-32CB-4CFA-82CB-E90F789D8D77}" type="sibTrans" cxnId="{95555750-64BB-447A-9EF4-FD9F51B9E937}">
      <dgm:prSet/>
      <dgm:spPr/>
      <dgm:t>
        <a:bodyPr/>
        <a:lstStyle/>
        <a:p>
          <a:endParaRPr lang="en-US"/>
        </a:p>
      </dgm:t>
    </dgm:pt>
    <dgm:pt modelId="{BC6379C4-D6FE-477A-83DE-D4A3073FC082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Esteem</a:t>
          </a:r>
        </a:p>
      </dgm:t>
    </dgm:pt>
    <dgm:pt modelId="{F5ACB6DB-3B24-4313-ACDD-3DEDAE17951E}" type="parTrans" cxnId="{40E27037-B4C6-4CEF-B2E7-ABA64CE451EB}">
      <dgm:prSet/>
      <dgm:spPr/>
      <dgm:t>
        <a:bodyPr/>
        <a:lstStyle/>
        <a:p>
          <a:endParaRPr lang="en-US"/>
        </a:p>
      </dgm:t>
    </dgm:pt>
    <dgm:pt modelId="{3ABB51D2-20C6-4F35-BBDF-9DF42308A72D}" type="sibTrans" cxnId="{40E27037-B4C6-4CEF-B2E7-ABA64CE451EB}">
      <dgm:prSet/>
      <dgm:spPr/>
      <dgm:t>
        <a:bodyPr/>
        <a:lstStyle/>
        <a:p>
          <a:endParaRPr lang="en-US"/>
        </a:p>
      </dgm:t>
    </dgm:pt>
    <dgm:pt modelId="{B6FE21A4-20B3-41F2-AA2B-1094F36B57A2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Love / Belonging</a:t>
          </a:r>
        </a:p>
      </dgm:t>
    </dgm:pt>
    <dgm:pt modelId="{155ACA00-C36D-49B2-A4B6-04EB5654859F}" type="parTrans" cxnId="{E8B63C14-8682-4439-8BD7-2109D4BDEBFD}">
      <dgm:prSet/>
      <dgm:spPr/>
      <dgm:t>
        <a:bodyPr/>
        <a:lstStyle/>
        <a:p>
          <a:endParaRPr lang="en-US"/>
        </a:p>
      </dgm:t>
    </dgm:pt>
    <dgm:pt modelId="{789A4FC8-4F28-49CC-8FCA-47F4B35259C0}" type="sibTrans" cxnId="{E8B63C14-8682-4439-8BD7-2109D4BDEBFD}">
      <dgm:prSet/>
      <dgm:spPr/>
      <dgm:t>
        <a:bodyPr/>
        <a:lstStyle/>
        <a:p>
          <a:endParaRPr lang="en-US"/>
        </a:p>
      </dgm:t>
    </dgm:pt>
    <dgm:pt modelId="{8ADA83AE-54A7-4189-8A12-209A6AEAA6CB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Safety</a:t>
          </a:r>
        </a:p>
      </dgm:t>
    </dgm:pt>
    <dgm:pt modelId="{CC82C40C-DE4F-4035-9362-1C93009B6A4C}" type="parTrans" cxnId="{8BCBA866-344A-4335-864F-E38F5C59B2F3}">
      <dgm:prSet/>
      <dgm:spPr/>
      <dgm:t>
        <a:bodyPr/>
        <a:lstStyle/>
        <a:p>
          <a:endParaRPr lang="en-US"/>
        </a:p>
      </dgm:t>
    </dgm:pt>
    <dgm:pt modelId="{CB172C0F-6177-4AE3-B664-F58EFE3B3393}" type="sibTrans" cxnId="{8BCBA866-344A-4335-864F-E38F5C59B2F3}">
      <dgm:prSet/>
      <dgm:spPr/>
      <dgm:t>
        <a:bodyPr/>
        <a:lstStyle/>
        <a:p>
          <a:endParaRPr lang="en-US"/>
        </a:p>
      </dgm:t>
    </dgm:pt>
    <dgm:pt modelId="{97ED5BBD-4048-4D2A-9CD8-0A9478F65B4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Physiological</a:t>
          </a:r>
        </a:p>
      </dgm:t>
    </dgm:pt>
    <dgm:pt modelId="{F6436C2D-B1B4-44CC-A37F-382850A1514C}" type="parTrans" cxnId="{94511B44-9B82-45C9-B18E-E1D1365A146E}">
      <dgm:prSet/>
      <dgm:spPr/>
      <dgm:t>
        <a:bodyPr/>
        <a:lstStyle/>
        <a:p>
          <a:endParaRPr lang="en-US"/>
        </a:p>
      </dgm:t>
    </dgm:pt>
    <dgm:pt modelId="{FD21D35C-9410-463C-9167-3E0D7AC28E28}" type="sibTrans" cxnId="{94511B44-9B82-45C9-B18E-E1D1365A146E}">
      <dgm:prSet/>
      <dgm:spPr/>
      <dgm:t>
        <a:bodyPr/>
        <a:lstStyle/>
        <a:p>
          <a:endParaRPr lang="en-US"/>
        </a:p>
      </dgm:t>
    </dgm:pt>
    <dgm:pt modelId="{B39E0431-04DB-4A02-A84C-3C3D86870B19}" type="pres">
      <dgm:prSet presAssocID="{40146F14-F6EF-4A1C-BC22-1C9E8C86976C}" presName="Name0" presStyleCnt="0">
        <dgm:presLayoutVars>
          <dgm:dir/>
          <dgm:animLvl val="lvl"/>
          <dgm:resizeHandles val="exact"/>
        </dgm:presLayoutVars>
      </dgm:prSet>
      <dgm:spPr/>
    </dgm:pt>
    <dgm:pt modelId="{293C89CB-46D1-488A-81AB-8095645018B8}" type="pres">
      <dgm:prSet presAssocID="{9F67A2C5-9B99-418F-AD4A-61492DD871D9}" presName="Name8" presStyleCnt="0"/>
      <dgm:spPr/>
    </dgm:pt>
    <dgm:pt modelId="{810896C3-E6A8-4B57-A14A-767BE4D2DEEC}" type="pres">
      <dgm:prSet presAssocID="{9F67A2C5-9B99-418F-AD4A-61492DD871D9}" presName="level" presStyleLbl="node1" presStyleIdx="0" presStyleCnt="5" custScaleY="136954">
        <dgm:presLayoutVars>
          <dgm:chMax val="1"/>
          <dgm:bulletEnabled val="1"/>
        </dgm:presLayoutVars>
      </dgm:prSet>
      <dgm:spPr/>
    </dgm:pt>
    <dgm:pt modelId="{65515582-0BB3-4878-ABE8-A54B6B42B477}" type="pres">
      <dgm:prSet presAssocID="{9F67A2C5-9B99-418F-AD4A-61492DD871D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BA77A3-627A-4E63-88C8-986CCE015280}" type="pres">
      <dgm:prSet presAssocID="{BC6379C4-D6FE-477A-83DE-D4A3073FC082}" presName="Name8" presStyleCnt="0"/>
      <dgm:spPr/>
    </dgm:pt>
    <dgm:pt modelId="{0EF1356A-2063-4732-B032-28AB71E42169}" type="pres">
      <dgm:prSet presAssocID="{BC6379C4-D6FE-477A-83DE-D4A3073FC082}" presName="level" presStyleLbl="node1" presStyleIdx="1" presStyleCnt="5">
        <dgm:presLayoutVars>
          <dgm:chMax val="1"/>
          <dgm:bulletEnabled val="1"/>
        </dgm:presLayoutVars>
      </dgm:prSet>
      <dgm:spPr/>
    </dgm:pt>
    <dgm:pt modelId="{9A5322BC-464E-475E-9C09-6A1A27BB95EF}" type="pres">
      <dgm:prSet presAssocID="{BC6379C4-D6FE-477A-83DE-D4A3073FC08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6401809-1DC4-4E92-9894-EE80A3716B08}" type="pres">
      <dgm:prSet presAssocID="{B6FE21A4-20B3-41F2-AA2B-1094F36B57A2}" presName="Name8" presStyleCnt="0"/>
      <dgm:spPr/>
    </dgm:pt>
    <dgm:pt modelId="{9A681C33-6369-4DD9-A335-E3277355CFEC}" type="pres">
      <dgm:prSet presAssocID="{B6FE21A4-20B3-41F2-AA2B-1094F36B57A2}" presName="level" presStyleLbl="node1" presStyleIdx="2" presStyleCnt="5">
        <dgm:presLayoutVars>
          <dgm:chMax val="1"/>
          <dgm:bulletEnabled val="1"/>
        </dgm:presLayoutVars>
      </dgm:prSet>
      <dgm:spPr/>
    </dgm:pt>
    <dgm:pt modelId="{BCABAE0A-A2ED-443A-9B0D-C3CE0E307D60}" type="pres">
      <dgm:prSet presAssocID="{B6FE21A4-20B3-41F2-AA2B-1094F36B57A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F893AE2-2A59-4AEE-B142-219FA57F890C}" type="pres">
      <dgm:prSet presAssocID="{8ADA83AE-54A7-4189-8A12-209A6AEAA6CB}" presName="Name8" presStyleCnt="0"/>
      <dgm:spPr/>
    </dgm:pt>
    <dgm:pt modelId="{C05B80FE-6404-4559-AC26-B7ADA047AD66}" type="pres">
      <dgm:prSet presAssocID="{8ADA83AE-54A7-4189-8A12-209A6AEAA6CB}" presName="level" presStyleLbl="node1" presStyleIdx="3" presStyleCnt="5">
        <dgm:presLayoutVars>
          <dgm:chMax val="1"/>
          <dgm:bulletEnabled val="1"/>
        </dgm:presLayoutVars>
      </dgm:prSet>
      <dgm:spPr/>
    </dgm:pt>
    <dgm:pt modelId="{9901D15F-4BE3-4F96-A7ED-014471D651AA}" type="pres">
      <dgm:prSet presAssocID="{8ADA83AE-54A7-4189-8A12-209A6AEAA6C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595BBF7-76B8-40AB-81B8-C53657F99A7E}" type="pres">
      <dgm:prSet presAssocID="{97ED5BBD-4048-4D2A-9CD8-0A9478F65B44}" presName="Name8" presStyleCnt="0"/>
      <dgm:spPr/>
    </dgm:pt>
    <dgm:pt modelId="{DB369E37-D1E5-4062-BB98-60214688D800}" type="pres">
      <dgm:prSet presAssocID="{97ED5BBD-4048-4D2A-9CD8-0A9478F65B44}" presName="level" presStyleLbl="node1" presStyleIdx="4" presStyleCnt="5">
        <dgm:presLayoutVars>
          <dgm:chMax val="1"/>
          <dgm:bulletEnabled val="1"/>
        </dgm:presLayoutVars>
      </dgm:prSet>
      <dgm:spPr/>
    </dgm:pt>
    <dgm:pt modelId="{BF2B5250-AC25-460F-9F3A-CCF9FEE1DE7A}" type="pres">
      <dgm:prSet presAssocID="{97ED5BBD-4048-4D2A-9CD8-0A9478F65B4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E8B63C14-8682-4439-8BD7-2109D4BDEBFD}" srcId="{40146F14-F6EF-4A1C-BC22-1C9E8C86976C}" destId="{B6FE21A4-20B3-41F2-AA2B-1094F36B57A2}" srcOrd="2" destOrd="0" parTransId="{155ACA00-C36D-49B2-A4B6-04EB5654859F}" sibTransId="{789A4FC8-4F28-49CC-8FCA-47F4B35259C0}"/>
    <dgm:cxn modelId="{B2186B28-3080-405D-A474-5DAA0832292E}" type="presOf" srcId="{8ADA83AE-54A7-4189-8A12-209A6AEAA6CB}" destId="{9901D15F-4BE3-4F96-A7ED-014471D651AA}" srcOrd="1" destOrd="0" presId="urn:microsoft.com/office/officeart/2005/8/layout/pyramid1"/>
    <dgm:cxn modelId="{F8535C2A-6CB5-469F-AC3E-F0F986A7B9B6}" type="presOf" srcId="{BC6379C4-D6FE-477A-83DE-D4A3073FC082}" destId="{0EF1356A-2063-4732-B032-28AB71E42169}" srcOrd="0" destOrd="0" presId="urn:microsoft.com/office/officeart/2005/8/layout/pyramid1"/>
    <dgm:cxn modelId="{19C59E2D-950B-4AEB-834F-0F6A9AF04263}" type="presOf" srcId="{97ED5BBD-4048-4D2A-9CD8-0A9478F65B44}" destId="{BF2B5250-AC25-460F-9F3A-CCF9FEE1DE7A}" srcOrd="1" destOrd="0" presId="urn:microsoft.com/office/officeart/2005/8/layout/pyramid1"/>
    <dgm:cxn modelId="{40E27037-B4C6-4CEF-B2E7-ABA64CE451EB}" srcId="{40146F14-F6EF-4A1C-BC22-1C9E8C86976C}" destId="{BC6379C4-D6FE-477A-83DE-D4A3073FC082}" srcOrd="1" destOrd="0" parTransId="{F5ACB6DB-3B24-4313-ACDD-3DEDAE17951E}" sibTransId="{3ABB51D2-20C6-4F35-BBDF-9DF42308A72D}"/>
    <dgm:cxn modelId="{EECF363E-8F1A-44E8-95FD-3587F1667D77}" type="presOf" srcId="{9F67A2C5-9B99-418F-AD4A-61492DD871D9}" destId="{810896C3-E6A8-4B57-A14A-767BE4D2DEEC}" srcOrd="0" destOrd="0" presId="urn:microsoft.com/office/officeart/2005/8/layout/pyramid1"/>
    <dgm:cxn modelId="{94511B44-9B82-45C9-B18E-E1D1365A146E}" srcId="{40146F14-F6EF-4A1C-BC22-1C9E8C86976C}" destId="{97ED5BBD-4048-4D2A-9CD8-0A9478F65B44}" srcOrd="4" destOrd="0" parTransId="{F6436C2D-B1B4-44CC-A37F-382850A1514C}" sibTransId="{FD21D35C-9410-463C-9167-3E0D7AC28E28}"/>
    <dgm:cxn modelId="{A19A9C4D-0EF1-43A2-9A3C-17068E25311B}" type="presOf" srcId="{8ADA83AE-54A7-4189-8A12-209A6AEAA6CB}" destId="{C05B80FE-6404-4559-AC26-B7ADA047AD66}" srcOrd="0" destOrd="0" presId="urn:microsoft.com/office/officeart/2005/8/layout/pyramid1"/>
    <dgm:cxn modelId="{95555750-64BB-447A-9EF4-FD9F51B9E937}" srcId="{40146F14-F6EF-4A1C-BC22-1C9E8C86976C}" destId="{9F67A2C5-9B99-418F-AD4A-61492DD871D9}" srcOrd="0" destOrd="0" parTransId="{6BC35A80-ABDF-4565-AC6A-03E1EDEFF56E}" sibTransId="{A564394A-32CB-4CFA-82CB-E90F789D8D77}"/>
    <dgm:cxn modelId="{8BCBA866-344A-4335-864F-E38F5C59B2F3}" srcId="{40146F14-F6EF-4A1C-BC22-1C9E8C86976C}" destId="{8ADA83AE-54A7-4189-8A12-209A6AEAA6CB}" srcOrd="3" destOrd="0" parTransId="{CC82C40C-DE4F-4035-9362-1C93009B6A4C}" sibTransId="{CB172C0F-6177-4AE3-B664-F58EFE3B3393}"/>
    <dgm:cxn modelId="{15EDB095-8AF6-473D-AD25-1E1CDD49AD83}" type="presOf" srcId="{97ED5BBD-4048-4D2A-9CD8-0A9478F65B44}" destId="{DB369E37-D1E5-4062-BB98-60214688D800}" srcOrd="0" destOrd="0" presId="urn:microsoft.com/office/officeart/2005/8/layout/pyramid1"/>
    <dgm:cxn modelId="{E14F72CB-7B80-436C-A992-A2FAE00BF0CD}" type="presOf" srcId="{9F67A2C5-9B99-418F-AD4A-61492DD871D9}" destId="{65515582-0BB3-4878-ABE8-A54B6B42B477}" srcOrd="1" destOrd="0" presId="urn:microsoft.com/office/officeart/2005/8/layout/pyramid1"/>
    <dgm:cxn modelId="{1B44ECD6-CE20-495B-A587-1C8D03F27F7C}" type="presOf" srcId="{B6FE21A4-20B3-41F2-AA2B-1094F36B57A2}" destId="{9A681C33-6369-4DD9-A335-E3277355CFEC}" srcOrd="0" destOrd="0" presId="urn:microsoft.com/office/officeart/2005/8/layout/pyramid1"/>
    <dgm:cxn modelId="{39C329DD-D8DA-4B82-BF40-03EF07911A25}" type="presOf" srcId="{BC6379C4-D6FE-477A-83DE-D4A3073FC082}" destId="{9A5322BC-464E-475E-9C09-6A1A27BB95EF}" srcOrd="1" destOrd="0" presId="urn:microsoft.com/office/officeart/2005/8/layout/pyramid1"/>
    <dgm:cxn modelId="{3D8C47E6-E477-438E-A78A-29CDBB44867C}" type="presOf" srcId="{B6FE21A4-20B3-41F2-AA2B-1094F36B57A2}" destId="{BCABAE0A-A2ED-443A-9B0D-C3CE0E307D60}" srcOrd="1" destOrd="0" presId="urn:microsoft.com/office/officeart/2005/8/layout/pyramid1"/>
    <dgm:cxn modelId="{4863C0ED-D650-4FB5-BA17-ACADEC0968A7}" type="presOf" srcId="{40146F14-F6EF-4A1C-BC22-1C9E8C86976C}" destId="{B39E0431-04DB-4A02-A84C-3C3D86870B19}" srcOrd="0" destOrd="0" presId="urn:microsoft.com/office/officeart/2005/8/layout/pyramid1"/>
    <dgm:cxn modelId="{6E5216CD-52C5-4D14-A19B-F56297B9D459}" type="presParOf" srcId="{B39E0431-04DB-4A02-A84C-3C3D86870B19}" destId="{293C89CB-46D1-488A-81AB-8095645018B8}" srcOrd="0" destOrd="0" presId="urn:microsoft.com/office/officeart/2005/8/layout/pyramid1"/>
    <dgm:cxn modelId="{FFE13794-CFA4-480D-B48A-75489B5F8B8F}" type="presParOf" srcId="{293C89CB-46D1-488A-81AB-8095645018B8}" destId="{810896C3-E6A8-4B57-A14A-767BE4D2DEEC}" srcOrd="0" destOrd="0" presId="urn:microsoft.com/office/officeart/2005/8/layout/pyramid1"/>
    <dgm:cxn modelId="{08994174-DC3C-42C5-9339-FF50815A369B}" type="presParOf" srcId="{293C89CB-46D1-488A-81AB-8095645018B8}" destId="{65515582-0BB3-4878-ABE8-A54B6B42B477}" srcOrd="1" destOrd="0" presId="urn:microsoft.com/office/officeart/2005/8/layout/pyramid1"/>
    <dgm:cxn modelId="{DF692727-0A7D-4345-A846-96226EB5BB6F}" type="presParOf" srcId="{B39E0431-04DB-4A02-A84C-3C3D86870B19}" destId="{D8BA77A3-627A-4E63-88C8-986CCE015280}" srcOrd="1" destOrd="0" presId="urn:microsoft.com/office/officeart/2005/8/layout/pyramid1"/>
    <dgm:cxn modelId="{BED8BC5D-17DC-401C-A9F4-B5933C04CF2F}" type="presParOf" srcId="{D8BA77A3-627A-4E63-88C8-986CCE015280}" destId="{0EF1356A-2063-4732-B032-28AB71E42169}" srcOrd="0" destOrd="0" presId="urn:microsoft.com/office/officeart/2005/8/layout/pyramid1"/>
    <dgm:cxn modelId="{6F33E8FD-A54F-41B1-A0E3-7CE392543311}" type="presParOf" srcId="{D8BA77A3-627A-4E63-88C8-986CCE015280}" destId="{9A5322BC-464E-475E-9C09-6A1A27BB95EF}" srcOrd="1" destOrd="0" presId="urn:microsoft.com/office/officeart/2005/8/layout/pyramid1"/>
    <dgm:cxn modelId="{D2790638-E711-42FF-8AB2-A53CD595CEB8}" type="presParOf" srcId="{B39E0431-04DB-4A02-A84C-3C3D86870B19}" destId="{36401809-1DC4-4E92-9894-EE80A3716B08}" srcOrd="2" destOrd="0" presId="urn:microsoft.com/office/officeart/2005/8/layout/pyramid1"/>
    <dgm:cxn modelId="{D3294D50-A49D-4E72-BE4C-332D1F107789}" type="presParOf" srcId="{36401809-1DC4-4E92-9894-EE80A3716B08}" destId="{9A681C33-6369-4DD9-A335-E3277355CFEC}" srcOrd="0" destOrd="0" presId="urn:microsoft.com/office/officeart/2005/8/layout/pyramid1"/>
    <dgm:cxn modelId="{2BFCC4A8-35A9-4F18-897D-A7E1A7AC0BE1}" type="presParOf" srcId="{36401809-1DC4-4E92-9894-EE80A3716B08}" destId="{BCABAE0A-A2ED-443A-9B0D-C3CE0E307D60}" srcOrd="1" destOrd="0" presId="urn:microsoft.com/office/officeart/2005/8/layout/pyramid1"/>
    <dgm:cxn modelId="{CA578376-C2D9-4269-9B26-D5B1601AC44C}" type="presParOf" srcId="{B39E0431-04DB-4A02-A84C-3C3D86870B19}" destId="{9F893AE2-2A59-4AEE-B142-219FA57F890C}" srcOrd="3" destOrd="0" presId="urn:microsoft.com/office/officeart/2005/8/layout/pyramid1"/>
    <dgm:cxn modelId="{F401EFCD-3BBA-4AD3-A194-AC93E6D03181}" type="presParOf" srcId="{9F893AE2-2A59-4AEE-B142-219FA57F890C}" destId="{C05B80FE-6404-4559-AC26-B7ADA047AD66}" srcOrd="0" destOrd="0" presId="urn:microsoft.com/office/officeart/2005/8/layout/pyramid1"/>
    <dgm:cxn modelId="{7695C3F3-CA07-4E5D-AFA2-1DD23059A32E}" type="presParOf" srcId="{9F893AE2-2A59-4AEE-B142-219FA57F890C}" destId="{9901D15F-4BE3-4F96-A7ED-014471D651AA}" srcOrd="1" destOrd="0" presId="urn:microsoft.com/office/officeart/2005/8/layout/pyramid1"/>
    <dgm:cxn modelId="{87C5E823-2F73-4E5E-96D2-14F87537AA20}" type="presParOf" srcId="{B39E0431-04DB-4A02-A84C-3C3D86870B19}" destId="{8595BBF7-76B8-40AB-81B8-C53657F99A7E}" srcOrd="4" destOrd="0" presId="urn:microsoft.com/office/officeart/2005/8/layout/pyramid1"/>
    <dgm:cxn modelId="{A62432E0-0594-41AF-8607-2B4371528775}" type="presParOf" srcId="{8595BBF7-76B8-40AB-81B8-C53657F99A7E}" destId="{DB369E37-D1E5-4062-BB98-60214688D800}" srcOrd="0" destOrd="0" presId="urn:microsoft.com/office/officeart/2005/8/layout/pyramid1"/>
    <dgm:cxn modelId="{40CED6A5-1B50-47AA-8598-403555C33B63}" type="presParOf" srcId="{8595BBF7-76B8-40AB-81B8-C53657F99A7E}" destId="{BF2B5250-AC25-460F-9F3A-CCF9FEE1DE7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0896C3-E6A8-4B57-A14A-767BE4D2DEEC}">
      <dsp:nvSpPr>
        <dsp:cNvPr id="0" name=""/>
        <dsp:cNvSpPr/>
      </dsp:nvSpPr>
      <dsp:spPr>
        <a:xfrm>
          <a:off x="1413615" y="0"/>
          <a:ext cx="968001" cy="779407"/>
        </a:xfrm>
        <a:prstGeom prst="trapezoid">
          <a:avLst>
            <a:gd name="adj" fmla="val 62099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000" kern="1200" dirty="0"/>
          </a:br>
          <a:br>
            <a:rPr lang="en-US" sz="1000" kern="1200" dirty="0"/>
          </a:br>
          <a:r>
            <a:rPr lang="en-US" sz="1000" kern="1200" dirty="0">
              <a:solidFill>
                <a:schemeClr val="bg1"/>
              </a:solidFill>
            </a:rPr>
            <a:t>Self-</a:t>
          </a:r>
          <a:br>
            <a:rPr lang="en-US" sz="1000" kern="1200" dirty="0">
              <a:solidFill>
                <a:schemeClr val="bg1"/>
              </a:solidFill>
            </a:rPr>
          </a:br>
          <a:r>
            <a:rPr lang="en-US" sz="1000" kern="1200" dirty="0">
              <a:solidFill>
                <a:schemeClr val="bg1"/>
              </a:solidFill>
            </a:rPr>
            <a:t>actualization</a:t>
          </a:r>
        </a:p>
      </dsp:txBody>
      <dsp:txXfrm>
        <a:off x="1413615" y="0"/>
        <a:ext cx="968001" cy="779407"/>
      </dsp:txXfrm>
    </dsp:sp>
    <dsp:sp modelId="{0EF1356A-2063-4732-B032-28AB71E42169}">
      <dsp:nvSpPr>
        <dsp:cNvPr id="0" name=""/>
        <dsp:cNvSpPr/>
      </dsp:nvSpPr>
      <dsp:spPr>
        <a:xfrm>
          <a:off x="1060211" y="779407"/>
          <a:ext cx="1674809" cy="569102"/>
        </a:xfrm>
        <a:prstGeom prst="trapezoid">
          <a:avLst>
            <a:gd name="adj" fmla="val 62099"/>
          </a:avLst>
        </a:prstGeom>
        <a:solidFill>
          <a:schemeClr val="accent1">
            <a:shade val="50000"/>
            <a:hueOff val="133703"/>
            <a:satOff val="3582"/>
            <a:lumOff val="157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1"/>
              </a:solidFill>
            </a:rPr>
            <a:t>Esteem</a:t>
          </a:r>
        </a:p>
      </dsp:txBody>
      <dsp:txXfrm>
        <a:off x="1353303" y="779407"/>
        <a:ext cx="1088626" cy="569102"/>
      </dsp:txXfrm>
    </dsp:sp>
    <dsp:sp modelId="{9A681C33-6369-4DD9-A335-E3277355CFEC}">
      <dsp:nvSpPr>
        <dsp:cNvPr id="0" name=""/>
        <dsp:cNvSpPr/>
      </dsp:nvSpPr>
      <dsp:spPr>
        <a:xfrm>
          <a:off x="706807" y="1348509"/>
          <a:ext cx="2381617" cy="569102"/>
        </a:xfrm>
        <a:prstGeom prst="trapezoid">
          <a:avLst>
            <a:gd name="adj" fmla="val 62099"/>
          </a:avLst>
        </a:prstGeom>
        <a:solidFill>
          <a:schemeClr val="accent1">
            <a:shade val="50000"/>
            <a:hueOff val="267407"/>
            <a:satOff val="7164"/>
            <a:lumOff val="315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1"/>
              </a:solidFill>
            </a:rPr>
            <a:t>Love / Belonging</a:t>
          </a:r>
        </a:p>
      </dsp:txBody>
      <dsp:txXfrm>
        <a:off x="1123590" y="1348509"/>
        <a:ext cx="1548051" cy="569102"/>
      </dsp:txXfrm>
    </dsp:sp>
    <dsp:sp modelId="{C05B80FE-6404-4559-AC26-B7ADA047AD66}">
      <dsp:nvSpPr>
        <dsp:cNvPr id="0" name=""/>
        <dsp:cNvSpPr/>
      </dsp:nvSpPr>
      <dsp:spPr>
        <a:xfrm>
          <a:off x="353403" y="1917611"/>
          <a:ext cx="3088425" cy="569102"/>
        </a:xfrm>
        <a:prstGeom prst="trapezoid">
          <a:avLst>
            <a:gd name="adj" fmla="val 62099"/>
          </a:avLst>
        </a:prstGeom>
        <a:solidFill>
          <a:schemeClr val="accent1">
            <a:shade val="50000"/>
            <a:hueOff val="267407"/>
            <a:satOff val="7164"/>
            <a:lumOff val="315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1"/>
              </a:solidFill>
            </a:rPr>
            <a:t>Safety</a:t>
          </a:r>
        </a:p>
      </dsp:txBody>
      <dsp:txXfrm>
        <a:off x="893878" y="1917611"/>
        <a:ext cx="2007476" cy="569102"/>
      </dsp:txXfrm>
    </dsp:sp>
    <dsp:sp modelId="{DB369E37-D1E5-4062-BB98-60214688D800}">
      <dsp:nvSpPr>
        <dsp:cNvPr id="0" name=""/>
        <dsp:cNvSpPr/>
      </dsp:nvSpPr>
      <dsp:spPr>
        <a:xfrm>
          <a:off x="0" y="2486713"/>
          <a:ext cx="3795232" cy="569102"/>
        </a:xfrm>
        <a:prstGeom prst="trapezoid">
          <a:avLst>
            <a:gd name="adj" fmla="val 62099"/>
          </a:avLst>
        </a:prstGeom>
        <a:solidFill>
          <a:schemeClr val="accent1">
            <a:shade val="50000"/>
            <a:hueOff val="133703"/>
            <a:satOff val="3582"/>
            <a:lumOff val="157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1"/>
              </a:solidFill>
            </a:rPr>
            <a:t>Physiological</a:t>
          </a:r>
        </a:p>
      </dsp:txBody>
      <dsp:txXfrm>
        <a:off x="664165" y="2486713"/>
        <a:ext cx="2466901" cy="5691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0896C3-E6A8-4B57-A14A-767BE4D2DEEC}">
      <dsp:nvSpPr>
        <dsp:cNvPr id="0" name=""/>
        <dsp:cNvSpPr/>
      </dsp:nvSpPr>
      <dsp:spPr>
        <a:xfrm>
          <a:off x="1413615" y="0"/>
          <a:ext cx="968001" cy="779407"/>
        </a:xfrm>
        <a:prstGeom prst="trapezoid">
          <a:avLst>
            <a:gd name="adj" fmla="val 62099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000" kern="1200" dirty="0"/>
          </a:br>
          <a:br>
            <a:rPr lang="en-US" sz="1000" kern="1200" dirty="0"/>
          </a:br>
          <a:r>
            <a:rPr lang="en-US" sz="1000" kern="1200" dirty="0">
              <a:solidFill>
                <a:schemeClr val="bg1"/>
              </a:solidFill>
            </a:rPr>
            <a:t>Self-</a:t>
          </a:r>
          <a:br>
            <a:rPr lang="en-US" sz="1000" kern="1200" dirty="0">
              <a:solidFill>
                <a:schemeClr val="bg1"/>
              </a:solidFill>
            </a:rPr>
          </a:br>
          <a:r>
            <a:rPr lang="en-US" sz="1000" kern="1200" dirty="0">
              <a:solidFill>
                <a:schemeClr val="bg1"/>
              </a:solidFill>
            </a:rPr>
            <a:t>actualization</a:t>
          </a:r>
        </a:p>
      </dsp:txBody>
      <dsp:txXfrm>
        <a:off x="1413615" y="0"/>
        <a:ext cx="968001" cy="779407"/>
      </dsp:txXfrm>
    </dsp:sp>
    <dsp:sp modelId="{0EF1356A-2063-4732-B032-28AB71E42169}">
      <dsp:nvSpPr>
        <dsp:cNvPr id="0" name=""/>
        <dsp:cNvSpPr/>
      </dsp:nvSpPr>
      <dsp:spPr>
        <a:xfrm>
          <a:off x="1060211" y="779407"/>
          <a:ext cx="1674809" cy="569102"/>
        </a:xfrm>
        <a:prstGeom prst="trapezoid">
          <a:avLst>
            <a:gd name="adj" fmla="val 62099"/>
          </a:avLst>
        </a:prstGeom>
        <a:solidFill>
          <a:schemeClr val="accent1">
            <a:shade val="50000"/>
            <a:hueOff val="133703"/>
            <a:satOff val="3582"/>
            <a:lumOff val="157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1"/>
              </a:solidFill>
            </a:rPr>
            <a:t>Esteem</a:t>
          </a:r>
        </a:p>
      </dsp:txBody>
      <dsp:txXfrm>
        <a:off x="1353303" y="779407"/>
        <a:ext cx="1088626" cy="569102"/>
      </dsp:txXfrm>
    </dsp:sp>
    <dsp:sp modelId="{9A681C33-6369-4DD9-A335-E3277355CFEC}">
      <dsp:nvSpPr>
        <dsp:cNvPr id="0" name=""/>
        <dsp:cNvSpPr/>
      </dsp:nvSpPr>
      <dsp:spPr>
        <a:xfrm>
          <a:off x="706807" y="1348509"/>
          <a:ext cx="2381617" cy="569102"/>
        </a:xfrm>
        <a:prstGeom prst="trapezoid">
          <a:avLst>
            <a:gd name="adj" fmla="val 62099"/>
          </a:avLst>
        </a:prstGeom>
        <a:solidFill>
          <a:schemeClr val="accent1">
            <a:shade val="50000"/>
            <a:hueOff val="267407"/>
            <a:satOff val="7164"/>
            <a:lumOff val="315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1"/>
              </a:solidFill>
            </a:rPr>
            <a:t>Love / Belonging</a:t>
          </a:r>
        </a:p>
      </dsp:txBody>
      <dsp:txXfrm>
        <a:off x="1123590" y="1348509"/>
        <a:ext cx="1548051" cy="569102"/>
      </dsp:txXfrm>
    </dsp:sp>
    <dsp:sp modelId="{C05B80FE-6404-4559-AC26-B7ADA047AD66}">
      <dsp:nvSpPr>
        <dsp:cNvPr id="0" name=""/>
        <dsp:cNvSpPr/>
      </dsp:nvSpPr>
      <dsp:spPr>
        <a:xfrm>
          <a:off x="353403" y="1917611"/>
          <a:ext cx="3088425" cy="569102"/>
        </a:xfrm>
        <a:prstGeom prst="trapezoid">
          <a:avLst>
            <a:gd name="adj" fmla="val 62099"/>
          </a:avLst>
        </a:prstGeom>
        <a:solidFill>
          <a:schemeClr val="accent1">
            <a:shade val="50000"/>
            <a:hueOff val="267407"/>
            <a:satOff val="7164"/>
            <a:lumOff val="315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1"/>
              </a:solidFill>
            </a:rPr>
            <a:t>Safety</a:t>
          </a:r>
        </a:p>
      </dsp:txBody>
      <dsp:txXfrm>
        <a:off x="893878" y="1917611"/>
        <a:ext cx="2007476" cy="569102"/>
      </dsp:txXfrm>
    </dsp:sp>
    <dsp:sp modelId="{DB369E37-D1E5-4062-BB98-60214688D800}">
      <dsp:nvSpPr>
        <dsp:cNvPr id="0" name=""/>
        <dsp:cNvSpPr/>
      </dsp:nvSpPr>
      <dsp:spPr>
        <a:xfrm>
          <a:off x="0" y="2486713"/>
          <a:ext cx="3795232" cy="569102"/>
        </a:xfrm>
        <a:prstGeom prst="trapezoid">
          <a:avLst>
            <a:gd name="adj" fmla="val 62099"/>
          </a:avLst>
        </a:prstGeom>
        <a:solidFill>
          <a:schemeClr val="accent1">
            <a:shade val="50000"/>
            <a:hueOff val="133703"/>
            <a:satOff val="3582"/>
            <a:lumOff val="157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1"/>
              </a:solidFill>
            </a:rPr>
            <a:t>Physiological</a:t>
          </a:r>
        </a:p>
      </dsp:txBody>
      <dsp:txXfrm>
        <a:off x="664165" y="2486713"/>
        <a:ext cx="2466901" cy="569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6" name="Shape 4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14225" latinLnBrk="0">
      <a:defRPr sz="1200">
        <a:latin typeface="+mn-lt"/>
        <a:ea typeface="+mn-ea"/>
        <a:cs typeface="+mn-cs"/>
        <a:sym typeface="Calibri"/>
      </a:defRPr>
    </a:lvl1pPr>
    <a:lvl2pPr indent="228600" defTabSz="914225" latinLnBrk="0">
      <a:defRPr sz="1200">
        <a:latin typeface="+mn-lt"/>
        <a:ea typeface="+mn-ea"/>
        <a:cs typeface="+mn-cs"/>
        <a:sym typeface="Calibri"/>
      </a:defRPr>
    </a:lvl2pPr>
    <a:lvl3pPr indent="457200" defTabSz="914225" latinLnBrk="0">
      <a:defRPr sz="1200">
        <a:latin typeface="+mn-lt"/>
        <a:ea typeface="+mn-ea"/>
        <a:cs typeface="+mn-cs"/>
        <a:sym typeface="Calibri"/>
      </a:defRPr>
    </a:lvl3pPr>
    <a:lvl4pPr indent="685800" defTabSz="914225" latinLnBrk="0">
      <a:defRPr sz="1200">
        <a:latin typeface="+mn-lt"/>
        <a:ea typeface="+mn-ea"/>
        <a:cs typeface="+mn-cs"/>
        <a:sym typeface="Calibri"/>
      </a:defRPr>
    </a:lvl4pPr>
    <a:lvl5pPr indent="914400" defTabSz="914225" latinLnBrk="0">
      <a:defRPr sz="1200">
        <a:latin typeface="+mn-lt"/>
        <a:ea typeface="+mn-ea"/>
        <a:cs typeface="+mn-cs"/>
        <a:sym typeface="Calibri"/>
      </a:defRPr>
    </a:lvl5pPr>
    <a:lvl6pPr indent="1143000" defTabSz="914225" latinLnBrk="0">
      <a:defRPr sz="1200">
        <a:latin typeface="+mn-lt"/>
        <a:ea typeface="+mn-ea"/>
        <a:cs typeface="+mn-cs"/>
        <a:sym typeface="Calibri"/>
      </a:defRPr>
    </a:lvl6pPr>
    <a:lvl7pPr indent="1371600" defTabSz="914225" latinLnBrk="0">
      <a:defRPr sz="1200">
        <a:latin typeface="+mn-lt"/>
        <a:ea typeface="+mn-ea"/>
        <a:cs typeface="+mn-cs"/>
        <a:sym typeface="Calibri"/>
      </a:defRPr>
    </a:lvl7pPr>
    <a:lvl8pPr indent="1600200" defTabSz="914225" latinLnBrk="0">
      <a:defRPr sz="1200">
        <a:latin typeface="+mn-lt"/>
        <a:ea typeface="+mn-ea"/>
        <a:cs typeface="+mn-cs"/>
        <a:sym typeface="Calibri"/>
      </a:defRPr>
    </a:lvl8pPr>
    <a:lvl9pPr indent="1828800" defTabSz="914225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30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https://www.istockphoto.com/photo/horse-racing-gm176716567-26328683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220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https://www.istockphoto.com/photo/young-woman-ranch-hand-leading-group-of-horses-on-path-gm635725572-112365253</a:t>
            </a:r>
          </a:p>
        </p:txBody>
      </p:sp>
    </p:spTree>
    <p:extLst>
      <p:ext uri="{BB962C8B-B14F-4D97-AF65-F5344CB8AC3E}">
        <p14:creationId xmlns:p14="http://schemas.microsoft.com/office/powerpoint/2010/main" val="1100318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https://www.istockphoto.com/photo/funny-concept-for-teamwork-and-knowledge-transfer-gm505598410-83751915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766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https://www.istockphoto.com/photo/funny-concept-for-teamwork-and-knowledge-transfer-gm505598340-83751825</a:t>
            </a:r>
          </a:p>
        </p:txBody>
      </p:sp>
    </p:spTree>
    <p:extLst>
      <p:ext uri="{BB962C8B-B14F-4D97-AF65-F5344CB8AC3E}">
        <p14:creationId xmlns:p14="http://schemas.microsoft.com/office/powerpoint/2010/main" val="542687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105688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01360"/>
            <a:ext cx="9144000" cy="656439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9739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ust some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3186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ust some text (white background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400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0"/>
          <p:cNvSpPr>
            <a:spLocks noGrp="1"/>
          </p:cNvSpPr>
          <p:nvPr>
            <p:ph sz="quarter" idx="12" hasCustomPrompt="1"/>
          </p:nvPr>
        </p:nvSpPr>
        <p:spPr>
          <a:xfrm>
            <a:off x="8051306" y="2178583"/>
            <a:ext cx="3429000" cy="3496733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0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Content Placeholder 10"/>
          <p:cNvSpPr>
            <a:spLocks noGrp="1"/>
          </p:cNvSpPr>
          <p:nvPr>
            <p:ph sz="quarter" idx="11" hasCustomPrompt="1"/>
          </p:nvPr>
        </p:nvSpPr>
        <p:spPr>
          <a:xfrm>
            <a:off x="4376320" y="2178583"/>
            <a:ext cx="3429000" cy="3496733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0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701335" y="2178583"/>
            <a:ext cx="3429000" cy="3496733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0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06518" y="588391"/>
            <a:ext cx="10778971" cy="437131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aseline="0">
                <a:latin typeface="+mj-lt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7049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6096000" y="1762125"/>
            <a:ext cx="0" cy="4645479"/>
          </a:xfrm>
          <a:prstGeom prst="line">
            <a:avLst/>
          </a:prstGeom>
          <a:ln>
            <a:solidFill>
              <a:srgbClr val="0072BC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06519" y="1762125"/>
            <a:ext cx="5152416" cy="438150"/>
          </a:xfrm>
        </p:spPr>
        <p:txBody>
          <a:bodyPr/>
          <a:lstStyle>
            <a:lvl1pPr algn="r">
              <a:defRPr baseline="0">
                <a:solidFill>
                  <a:srgbClr val="59595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Compare item one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06518" y="2428876"/>
            <a:ext cx="5152417" cy="3978728"/>
          </a:xfrm>
        </p:spPr>
        <p:txBody>
          <a:bodyPr/>
          <a:lstStyle>
            <a:lvl1pPr marL="0" indent="0" algn="r">
              <a:lnSpc>
                <a:spcPct val="90000"/>
              </a:lnSpc>
              <a:buNone/>
              <a:defRPr sz="200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333066" y="1762125"/>
            <a:ext cx="5152421" cy="438150"/>
          </a:xfrm>
        </p:spPr>
        <p:txBody>
          <a:bodyPr/>
          <a:lstStyle>
            <a:lvl1pPr algn="l">
              <a:defRPr baseline="0">
                <a:solidFill>
                  <a:srgbClr val="59595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Compare item two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333066" y="2428876"/>
            <a:ext cx="5152422" cy="3978728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00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06518" y="588391"/>
            <a:ext cx="10778971" cy="437131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aseline="0">
                <a:latin typeface="+mj-lt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0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879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139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6298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0019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665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12" descr="bdcLogoMark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172200"/>
            <a:ext cx="5429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0214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927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Just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12" descr="bdcLogoMark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172200"/>
            <a:ext cx="5429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8087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ust some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635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105156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12" descr="bdcLogoMark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172201"/>
            <a:ext cx="5429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6995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"/>
          <p:cNvSpPr>
            <a:spLocks noGrp="1"/>
          </p:cNvSpPr>
          <p:nvPr>
            <p:ph sz="quarter" idx="13" hasCustomPrompt="1"/>
          </p:nvPr>
        </p:nvSpPr>
        <p:spPr>
          <a:xfrm>
            <a:off x="616858" y="1775479"/>
            <a:ext cx="10984445" cy="4230307"/>
          </a:xfrm>
        </p:spPr>
        <p:txBody>
          <a:bodyPr>
            <a:normAutofit/>
          </a:bodyPr>
          <a:lstStyle>
            <a:lvl1pPr marL="297129" indent="-297129">
              <a:buClr>
                <a:schemeClr val="accent1"/>
              </a:buClr>
              <a:buSzPct val="70000"/>
              <a:buFont typeface="Wingdings" charset="2"/>
              <a:buChar char="§"/>
              <a:defRPr sz="2600" b="0" i="0" baseline="0">
                <a:solidFill>
                  <a:schemeClr val="tx1"/>
                </a:solidFill>
                <a:latin typeface="+mn-lt"/>
              </a:defRPr>
            </a:lvl1pPr>
            <a:lvl2pPr marL="586116" indent="-288987">
              <a:buClr>
                <a:schemeClr val="bg1">
                  <a:lumMod val="65000"/>
                </a:schemeClr>
              </a:buClr>
              <a:buSzPct val="70000"/>
              <a:buFont typeface="Lucida Grande"/>
              <a:buChar char="-"/>
              <a:defRPr sz="2400" b="0" i="0" baseline="0">
                <a:solidFill>
                  <a:schemeClr val="tx1"/>
                </a:solidFill>
                <a:latin typeface="+mn-lt"/>
              </a:defRPr>
            </a:lvl2pPr>
            <a:lvl3pPr marL="883243" indent="-286954">
              <a:buClr>
                <a:schemeClr val="bg1">
                  <a:lumMod val="85000"/>
                </a:schemeClr>
              </a:buClr>
              <a:buSzPct val="70000"/>
              <a:buFont typeface="Lucida Grande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096934" indent="-213689">
              <a:buClr>
                <a:schemeClr val="bg1">
                  <a:lumMod val="85000"/>
                </a:schemeClr>
              </a:buClr>
              <a:buSzPct val="70000"/>
              <a:buFont typeface="Wingdings" panose="05000000000000000000" pitchFamily="2" charset="2"/>
              <a:buChar char="§"/>
              <a:defRPr sz="2000" b="0" i="0" baseline="0">
                <a:solidFill>
                  <a:schemeClr val="tx1"/>
                </a:solidFill>
                <a:latin typeface="+mn-lt"/>
                <a:cs typeface="Arial"/>
              </a:defRPr>
            </a:lvl4pPr>
            <a:lvl5pPr marL="1176303" indent="-297129">
              <a:buClrTx/>
              <a:defRPr sz="2133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text or click the image icon to add a graphic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617569" y="187202"/>
            <a:ext cx="10979183" cy="1570983"/>
          </a:xfrm>
          <a:prstGeom prst="rect">
            <a:avLst/>
          </a:prstGeom>
        </p:spPr>
        <p:txBody>
          <a:bodyPr vert="horz" lIns="0" tIns="43960" rIns="87919" bIns="43960" rtlCol="0" anchor="ctr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563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Title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7.jpeg" descr="image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9174" y="6221731"/>
            <a:ext cx="268426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225">
              <a:defRPr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318261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"/>
          <p:cNvSpPr/>
          <p:nvPr/>
        </p:nvSpPr>
        <p:spPr>
          <a:xfrm>
            <a:off x="696945" y="457200"/>
            <a:ext cx="10798110" cy="2857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3" name="Shape 3"/>
          <p:cNvSpPr/>
          <p:nvPr/>
        </p:nvSpPr>
        <p:spPr>
          <a:xfrm>
            <a:off x="696945" y="6370320"/>
            <a:ext cx="10798111" cy="2857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9174" y="6221731"/>
            <a:ext cx="268426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225">
              <a:defRPr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37250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Title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rcRect t="9650" b="5951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9174" y="6221731"/>
            <a:ext cx="268426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225">
              <a:defRPr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92410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2.jpeg" descr="image2.jpeg"/>
          <p:cNvPicPr>
            <a:picLocks noChangeAspect="1"/>
          </p:cNvPicPr>
          <p:nvPr/>
        </p:nvPicPr>
        <p:blipFill>
          <a:blip r:embed="rId2">
            <a:extLst/>
          </a:blip>
          <a:srcRect t="15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9174" y="6221731"/>
            <a:ext cx="268426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225">
              <a:defRPr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162085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3.jpeg" descr="image3.jpeg"/>
          <p:cNvPicPr>
            <a:picLocks noChangeAspect="1"/>
          </p:cNvPicPr>
          <p:nvPr/>
        </p:nvPicPr>
        <p:blipFill>
          <a:blip r:embed="rId2">
            <a:extLst/>
          </a:blip>
          <a:srcRect b="14577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9174" y="6221731"/>
            <a:ext cx="268426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225">
              <a:defRPr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715481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Titl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4.jpeg" descr="image4.jpeg"/>
          <p:cNvPicPr>
            <a:picLocks noChangeAspect="1"/>
          </p:cNvPicPr>
          <p:nvPr/>
        </p:nvPicPr>
        <p:blipFill>
          <a:blip r:embed="rId2">
            <a:extLst/>
          </a:blip>
          <a:srcRect t="13564"/>
          <a:stretch>
            <a:fillRect/>
          </a:stretch>
        </p:blipFill>
        <p:spPr>
          <a:xfrm>
            <a:off x="0" y="-2"/>
            <a:ext cx="12192000" cy="7023739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9174" y="6221731"/>
            <a:ext cx="268426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225">
              <a:defRPr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478156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Title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5.jpeg" descr="image5.jpeg"/>
          <p:cNvPicPr>
            <a:picLocks noChangeAspect="1"/>
          </p:cNvPicPr>
          <p:nvPr/>
        </p:nvPicPr>
        <p:blipFill>
          <a:blip r:embed="rId2">
            <a:extLst/>
          </a:blip>
          <a:srcRect t="6389" b="9214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9174" y="6221731"/>
            <a:ext cx="268426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225">
              <a:defRPr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612585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584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Title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6.jpeg" descr="image6.jpeg"/>
          <p:cNvPicPr>
            <a:picLocks noChangeAspect="1"/>
          </p:cNvPicPr>
          <p:nvPr/>
        </p:nvPicPr>
        <p:blipFill>
          <a:blip r:embed="rId2">
            <a:extLst/>
          </a:blip>
          <a:srcRect t="2621" b="12982"/>
          <a:stretch>
            <a:fillRect/>
          </a:stretch>
        </p:blipFill>
        <p:spPr>
          <a:xfrm>
            <a:off x="0" y="-2"/>
            <a:ext cx="12192000" cy="6924894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9174" y="6221731"/>
            <a:ext cx="268426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225">
              <a:defRPr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481880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Title Photo 6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-2"/>
            <a:ext cx="12192002" cy="6906551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9174" y="6221731"/>
            <a:ext cx="268426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225">
              <a:defRPr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93608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Title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7.jpeg" descr="image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9174" y="6221731"/>
            <a:ext cx="268426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225">
              <a:defRPr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771515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13279" y="538479"/>
            <a:ext cx="7765443" cy="650241"/>
          </a:xfrm>
          <a:prstGeom prst="rect">
            <a:avLst/>
          </a:prstGeom>
        </p:spPr>
        <p:txBody>
          <a:bodyPr lIns="45718" tIns="45718" rIns="45718" bIns="45718"/>
          <a:lstStyle>
            <a:lvl1pPr defTabSz="586002"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  <a:lvl2pPr marL="730466" indent="-433393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2pPr>
            <a:lvl3pPr marL="1026522" indent="-430345" defTabSz="586002">
              <a:buSzPct val="100000"/>
              <a:buChar char="•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3pPr>
            <a:lvl4pPr marL="1203548" indent="-320472" defTabSz="586002">
              <a:buSzPct val="100000"/>
              <a:buChar char="▪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4pPr>
            <a:lvl5pPr marL="1545382" indent="-448660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9174" y="6221731"/>
            <a:ext cx="268426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225">
              <a:defRPr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683146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 - grey"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2"/>
          <p:cNvSpPr/>
          <p:nvPr/>
        </p:nvSpPr>
        <p:spPr>
          <a:xfrm>
            <a:off x="83820" y="83819"/>
            <a:ext cx="12009857" cy="6680776"/>
          </a:xfrm>
          <a:prstGeom prst="rect">
            <a:avLst/>
          </a:prstGeom>
          <a:ln w="190500" cap="sq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13279" y="538479"/>
            <a:ext cx="7765443" cy="650241"/>
          </a:xfrm>
          <a:prstGeom prst="rect">
            <a:avLst/>
          </a:prstGeom>
        </p:spPr>
        <p:txBody>
          <a:bodyPr lIns="45718" tIns="45718" rIns="45718" bIns="45718"/>
          <a:lstStyle>
            <a:lvl1pPr defTabSz="586002"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  <a:lvl2pPr marL="730466" indent="-433393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2pPr>
            <a:lvl3pPr marL="1026522" indent="-430345" defTabSz="586002">
              <a:buSzPct val="100000"/>
              <a:buChar char="•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3pPr>
            <a:lvl4pPr marL="1203548" indent="-320472" defTabSz="586002">
              <a:buSzPct val="100000"/>
              <a:buChar char="▪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4pPr>
            <a:lvl5pPr marL="1545382" indent="-448660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9174" y="6221731"/>
            <a:ext cx="268426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225">
              <a:defRPr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132919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|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1"/>
          <p:cNvSpPr/>
          <p:nvPr/>
        </p:nvSpPr>
        <p:spPr>
          <a:xfrm flipH="1">
            <a:off x="4584698" y="426702"/>
            <a:ext cx="4" cy="5990428"/>
          </a:xfrm>
          <a:prstGeom prst="line">
            <a:avLst/>
          </a:prstGeom>
          <a:ln w="25400">
            <a:solidFill>
              <a:schemeClr val="accent1"/>
            </a:solidFill>
            <a:bevel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3" name="Shape 102"/>
          <p:cNvSpPr txBox="1"/>
          <p:nvPr/>
        </p:nvSpPr>
        <p:spPr>
          <a:xfrm>
            <a:off x="-1463042" y="-2"/>
            <a:ext cx="1463042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 defTabSz="914400">
              <a:lnSpc>
                <a:spcPts val="3000"/>
              </a:lnSpc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This slide is </a:t>
            </a:r>
            <a:r>
              <a:rPr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preset</a:t>
            </a:r>
            <a:r>
              <a:rPr>
                <a:solidFill>
                  <a:schemeClr val="accent1"/>
                </a:solidFill>
              </a:rPr>
              <a:t> </a:t>
            </a:r>
            <a:r>
              <a:t>with </a:t>
            </a:r>
            <a:r>
              <a:rPr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animations</a:t>
            </a:r>
          </a:p>
        </p:txBody>
      </p:sp>
      <p:sp>
        <p:nvSpPr>
          <p:cNvPr id="10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7952" y="2817396"/>
            <a:ext cx="3507783" cy="1209042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586002"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  <a:lvl2pPr marL="730466" indent="-433393" algn="r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2pPr>
            <a:lvl3pPr marL="1026522" indent="-430345" algn="r" defTabSz="586002">
              <a:buSzPct val="100000"/>
              <a:buChar char="•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3pPr>
            <a:lvl4pPr marL="1203548" indent="-320472" algn="r" defTabSz="586002">
              <a:buSzPct val="100000"/>
              <a:buChar char="▪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4pPr>
            <a:lvl5pPr marL="1545382" indent="-448660" algn="r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hape 104"/>
          <p:cNvSpPr>
            <a:spLocks noGrp="1"/>
          </p:cNvSpPr>
          <p:nvPr>
            <p:ph type="body" sz="quarter" idx="13"/>
          </p:nvPr>
        </p:nvSpPr>
        <p:spPr>
          <a:xfrm>
            <a:off x="5143665" y="3199129"/>
            <a:ext cx="6311475" cy="459741"/>
          </a:xfrm>
          <a:prstGeom prst="rect">
            <a:avLst/>
          </a:prstGeom>
        </p:spPr>
        <p:txBody>
          <a:bodyPr lIns="45718" tIns="45718" rIns="45718" bIns="45718" anchor="ctr"/>
          <a:lstStyle/>
          <a:p>
            <a:pPr algn="l" defTabSz="586002">
              <a:spcBef>
                <a:spcPts val="1800"/>
              </a:spcBef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336" y="6236971"/>
            <a:ext cx="274065" cy="23875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>
                <a:solidFill>
                  <a:srgbClr val="404040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9176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|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2"/>
          <p:cNvSpPr/>
          <p:nvPr/>
        </p:nvSpPr>
        <p:spPr>
          <a:xfrm flipH="1">
            <a:off x="4584698" y="426702"/>
            <a:ext cx="4" cy="5990428"/>
          </a:xfrm>
          <a:prstGeom prst="line">
            <a:avLst/>
          </a:prstGeom>
          <a:ln w="25400">
            <a:solidFill>
              <a:schemeClr val="accent1"/>
            </a:solidFill>
            <a:bevel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4" name="Shape 113"/>
          <p:cNvSpPr txBox="1"/>
          <p:nvPr/>
        </p:nvSpPr>
        <p:spPr>
          <a:xfrm>
            <a:off x="-1463042" y="-2"/>
            <a:ext cx="1463042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 defTabSz="914400">
              <a:lnSpc>
                <a:spcPts val="3000"/>
              </a:lnSpc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This slide is </a:t>
            </a:r>
            <a:r>
              <a:rPr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preset</a:t>
            </a:r>
            <a:r>
              <a:rPr>
                <a:solidFill>
                  <a:schemeClr val="accent1"/>
                </a:solidFill>
              </a:rPr>
              <a:t> </a:t>
            </a:r>
            <a:r>
              <a:t>with </a:t>
            </a:r>
            <a:r>
              <a:rPr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animations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43665" y="3199129"/>
            <a:ext cx="6422171" cy="459742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l" defTabSz="586002">
              <a:spcBef>
                <a:spcPts val="1800"/>
              </a:spcBef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586002" indent="-288928" algn="l" defTabSz="586002">
              <a:spcBef>
                <a:spcPts val="1800"/>
              </a:spcBef>
              <a:buSzPct val="100000"/>
              <a:buChar char="-"/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883074" indent="-286897" algn="l" defTabSz="586002">
              <a:spcBef>
                <a:spcPts val="1800"/>
              </a:spcBef>
              <a:buSzPct val="100000"/>
              <a:buChar char="•"/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96724" indent="-213648" algn="l" defTabSz="586002">
              <a:spcBef>
                <a:spcPts val="1800"/>
              </a:spcBef>
              <a:buSzPct val="100000"/>
              <a:buChar char="▪"/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95829" indent="-299107" algn="l" defTabSz="586002">
              <a:spcBef>
                <a:spcPts val="1800"/>
              </a:spcBef>
              <a:buSzPct val="100000"/>
              <a:buChar char="-"/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Shape 115"/>
          <p:cNvSpPr>
            <a:spLocks noGrp="1"/>
          </p:cNvSpPr>
          <p:nvPr>
            <p:ph type="pic" sz="quarter" idx="13"/>
          </p:nvPr>
        </p:nvSpPr>
        <p:spPr>
          <a:xfrm>
            <a:off x="1057659" y="2193555"/>
            <a:ext cx="2470890" cy="2470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336" y="6236971"/>
            <a:ext cx="274065" cy="23875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>
                <a:solidFill>
                  <a:srgbClr val="404040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582632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 |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3"/>
          <p:cNvSpPr/>
          <p:nvPr/>
        </p:nvSpPr>
        <p:spPr>
          <a:xfrm flipH="1">
            <a:off x="4584698" y="426702"/>
            <a:ext cx="4" cy="5990428"/>
          </a:xfrm>
          <a:prstGeom prst="line">
            <a:avLst/>
          </a:prstGeom>
          <a:ln w="25400">
            <a:solidFill>
              <a:schemeClr val="accent1"/>
            </a:solidFill>
            <a:bevel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5" name="Shape 124"/>
          <p:cNvSpPr txBox="1"/>
          <p:nvPr/>
        </p:nvSpPr>
        <p:spPr>
          <a:xfrm>
            <a:off x="-1463042" y="-2"/>
            <a:ext cx="1463042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 defTabSz="914400">
              <a:lnSpc>
                <a:spcPts val="3000"/>
              </a:lnSpc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This slide is </a:t>
            </a:r>
            <a:r>
              <a:rPr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preset</a:t>
            </a:r>
            <a:r>
              <a:rPr>
                <a:solidFill>
                  <a:schemeClr val="accent1"/>
                </a:solidFill>
              </a:rPr>
              <a:t> </a:t>
            </a:r>
            <a:r>
              <a:t>with </a:t>
            </a:r>
            <a:r>
              <a:rPr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animations</a:t>
            </a:r>
          </a:p>
        </p:txBody>
      </p:sp>
      <p:sp>
        <p:nvSpPr>
          <p:cNvPr id="1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77065" y="3096796"/>
            <a:ext cx="5932014" cy="650242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l" defTabSz="586002"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  <a:lvl2pPr marL="730466" indent="-433393" algn="l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2pPr>
            <a:lvl3pPr marL="1026522" indent="-430345" algn="l" defTabSz="586002">
              <a:buSzPct val="100000"/>
              <a:buChar char="•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3pPr>
            <a:lvl4pPr marL="1203548" indent="-320472" algn="l" defTabSz="586002">
              <a:buSzPct val="100000"/>
              <a:buChar char="▪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4pPr>
            <a:lvl5pPr marL="1545382" indent="-448660" algn="l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hape 126"/>
          <p:cNvSpPr>
            <a:spLocks noGrp="1"/>
          </p:cNvSpPr>
          <p:nvPr>
            <p:ph type="body" sz="quarter" idx="13"/>
          </p:nvPr>
        </p:nvSpPr>
        <p:spPr>
          <a:xfrm>
            <a:off x="641005" y="3199129"/>
            <a:ext cx="3351331" cy="459741"/>
          </a:xfrm>
          <a:prstGeom prst="rect">
            <a:avLst/>
          </a:prstGeom>
        </p:spPr>
        <p:txBody>
          <a:bodyPr lIns="45718" tIns="45718" rIns="45718" bIns="45718" anchor="ctr"/>
          <a:lstStyle/>
          <a:p>
            <a:pPr algn="r" defTabSz="586002">
              <a:spcBef>
                <a:spcPts val="1800"/>
              </a:spcBef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336" y="6236971"/>
            <a:ext cx="274065" cy="23875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>
                <a:solidFill>
                  <a:srgbClr val="404040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338602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 |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4"/>
          <p:cNvSpPr/>
          <p:nvPr/>
        </p:nvSpPr>
        <p:spPr>
          <a:xfrm flipH="1">
            <a:off x="4584698" y="426702"/>
            <a:ext cx="4" cy="5990428"/>
          </a:xfrm>
          <a:prstGeom prst="line">
            <a:avLst/>
          </a:prstGeom>
          <a:ln w="25400">
            <a:solidFill>
              <a:schemeClr val="accent1"/>
            </a:solidFill>
            <a:bevel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6" name="Shape 135"/>
          <p:cNvSpPr txBox="1"/>
          <p:nvPr/>
        </p:nvSpPr>
        <p:spPr>
          <a:xfrm>
            <a:off x="-1463042" y="-2"/>
            <a:ext cx="1463042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 defTabSz="914400">
              <a:lnSpc>
                <a:spcPts val="3000"/>
              </a:lnSpc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This slide is </a:t>
            </a:r>
            <a:r>
              <a:rPr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preset</a:t>
            </a:r>
            <a:r>
              <a:rPr>
                <a:solidFill>
                  <a:schemeClr val="accent1"/>
                </a:solidFill>
              </a:rPr>
              <a:t> </a:t>
            </a:r>
            <a:r>
              <a:t>with </a:t>
            </a:r>
            <a:r>
              <a:rPr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animations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9471" y="3199129"/>
            <a:ext cx="3342864" cy="459742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586002">
              <a:spcBef>
                <a:spcPts val="1800"/>
              </a:spcBef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586002" indent="-288928" algn="r" defTabSz="586002">
              <a:spcBef>
                <a:spcPts val="1800"/>
              </a:spcBef>
              <a:buSzPct val="100000"/>
              <a:buChar char="-"/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883074" indent="-286897" algn="r" defTabSz="586002">
              <a:spcBef>
                <a:spcPts val="1800"/>
              </a:spcBef>
              <a:buSzPct val="100000"/>
              <a:buChar char="•"/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96724" indent="-213648" algn="r" defTabSz="586002">
              <a:spcBef>
                <a:spcPts val="1800"/>
              </a:spcBef>
              <a:buSzPct val="100000"/>
              <a:buChar char="▪"/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95829" indent="-299107" algn="r" defTabSz="586002">
              <a:spcBef>
                <a:spcPts val="1800"/>
              </a:spcBef>
              <a:buSzPct val="100000"/>
              <a:buChar char="-"/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hape 137"/>
          <p:cNvSpPr>
            <a:spLocks noGrp="1"/>
          </p:cNvSpPr>
          <p:nvPr>
            <p:ph type="pic" sz="quarter" idx="13"/>
          </p:nvPr>
        </p:nvSpPr>
        <p:spPr>
          <a:xfrm>
            <a:off x="6748550" y="1991647"/>
            <a:ext cx="2874708" cy="28747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336" y="6236971"/>
            <a:ext cx="274065" cy="23875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>
                <a:solidFill>
                  <a:srgbClr val="404040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83927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Image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13279" y="538479"/>
            <a:ext cx="7765443" cy="650241"/>
          </a:xfrm>
          <a:prstGeom prst="rect">
            <a:avLst/>
          </a:prstGeom>
        </p:spPr>
        <p:txBody>
          <a:bodyPr lIns="45718" tIns="45718" rIns="45718" bIns="45718"/>
          <a:lstStyle>
            <a:lvl1pPr defTabSz="586002"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  <a:lvl2pPr marL="730466" indent="-433393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2pPr>
            <a:lvl3pPr marL="1026522" indent="-430345" defTabSz="586002">
              <a:buSzPct val="100000"/>
              <a:buChar char="•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3pPr>
            <a:lvl4pPr marL="1203548" indent="-320472" defTabSz="586002">
              <a:buSzPct val="100000"/>
              <a:buChar char="▪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4pPr>
            <a:lvl5pPr marL="1545382" indent="-448660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hape 146"/>
          <p:cNvSpPr>
            <a:spLocks noGrp="1"/>
          </p:cNvSpPr>
          <p:nvPr>
            <p:ph type="body" sz="quarter" idx="13"/>
          </p:nvPr>
        </p:nvSpPr>
        <p:spPr>
          <a:xfrm>
            <a:off x="2026435" y="4892040"/>
            <a:ext cx="3682939" cy="396242"/>
          </a:xfrm>
          <a:prstGeom prst="rect">
            <a:avLst/>
          </a:prstGeom>
        </p:spPr>
        <p:txBody>
          <a:bodyPr lIns="45718" tIns="45718" rIns="45718" bIns="45718"/>
          <a:lstStyle/>
          <a:p>
            <a:pPr defTabSz="586002">
              <a:spcBef>
                <a:spcPts val="1800"/>
              </a:spcBef>
              <a:defRPr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48" name="Shape 147"/>
          <p:cNvSpPr>
            <a:spLocks noGrp="1"/>
          </p:cNvSpPr>
          <p:nvPr>
            <p:ph type="body" sz="quarter" idx="14"/>
          </p:nvPr>
        </p:nvSpPr>
        <p:spPr>
          <a:xfrm>
            <a:off x="6482627" y="4892040"/>
            <a:ext cx="3682939" cy="396242"/>
          </a:xfrm>
          <a:prstGeom prst="rect">
            <a:avLst/>
          </a:prstGeom>
        </p:spPr>
        <p:txBody>
          <a:bodyPr lIns="45718" tIns="45718" rIns="45718" bIns="45718"/>
          <a:lstStyle/>
          <a:p>
            <a:pPr defTabSz="586002">
              <a:spcBef>
                <a:spcPts val="1800"/>
              </a:spcBef>
              <a:defRPr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49" name="Shape 148"/>
          <p:cNvSpPr>
            <a:spLocks noGrp="1"/>
          </p:cNvSpPr>
          <p:nvPr>
            <p:ph type="pic" sz="quarter" idx="15"/>
          </p:nvPr>
        </p:nvSpPr>
        <p:spPr>
          <a:xfrm>
            <a:off x="2725945" y="2287041"/>
            <a:ext cx="2283919" cy="22839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0" name="Shape 149"/>
          <p:cNvSpPr>
            <a:spLocks noGrp="1"/>
          </p:cNvSpPr>
          <p:nvPr>
            <p:ph type="pic" sz="quarter" idx="16"/>
          </p:nvPr>
        </p:nvSpPr>
        <p:spPr>
          <a:xfrm>
            <a:off x="7182136" y="2287041"/>
            <a:ext cx="2283919" cy="22839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336" y="6236971"/>
            <a:ext cx="274065" cy="23875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>
                <a:solidFill>
                  <a:srgbClr val="404040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100799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383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</p:tmplLst>
      </p:bldP>
      <p:bldP spid="4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ree Image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13279" y="538479"/>
            <a:ext cx="7765443" cy="650241"/>
          </a:xfrm>
          <a:prstGeom prst="rect">
            <a:avLst/>
          </a:prstGeom>
        </p:spPr>
        <p:txBody>
          <a:bodyPr lIns="45718" tIns="45718" rIns="45718" bIns="45718"/>
          <a:lstStyle>
            <a:lvl1pPr defTabSz="586002"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  <a:lvl2pPr marL="730466" indent="-433393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2pPr>
            <a:lvl3pPr marL="1026522" indent="-430345" defTabSz="586002">
              <a:buSzPct val="100000"/>
              <a:buChar char="•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3pPr>
            <a:lvl4pPr marL="1203548" indent="-320472" defTabSz="586002">
              <a:buSzPct val="100000"/>
              <a:buChar char="▪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4pPr>
            <a:lvl5pPr marL="1545382" indent="-448660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hape 158"/>
          <p:cNvSpPr>
            <a:spLocks noGrp="1"/>
          </p:cNvSpPr>
          <p:nvPr>
            <p:ph type="body" sz="quarter" idx="13"/>
          </p:nvPr>
        </p:nvSpPr>
        <p:spPr>
          <a:xfrm>
            <a:off x="1365284" y="4892040"/>
            <a:ext cx="2587159" cy="396242"/>
          </a:xfrm>
          <a:prstGeom prst="rect">
            <a:avLst/>
          </a:prstGeom>
        </p:spPr>
        <p:txBody>
          <a:bodyPr lIns="45718" tIns="45718" rIns="45718" bIns="45718"/>
          <a:lstStyle/>
          <a:p>
            <a:pPr defTabSz="586002">
              <a:spcBef>
                <a:spcPts val="1800"/>
              </a:spcBef>
              <a:defRPr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60" name="Shape 159"/>
          <p:cNvSpPr>
            <a:spLocks noGrp="1"/>
          </p:cNvSpPr>
          <p:nvPr>
            <p:ph type="body" sz="quarter" idx="14"/>
          </p:nvPr>
        </p:nvSpPr>
        <p:spPr>
          <a:xfrm>
            <a:off x="4802420" y="4892040"/>
            <a:ext cx="2587159" cy="396242"/>
          </a:xfrm>
          <a:prstGeom prst="rect">
            <a:avLst/>
          </a:prstGeom>
        </p:spPr>
        <p:txBody>
          <a:bodyPr lIns="45718" tIns="45718" rIns="45718" bIns="45718"/>
          <a:lstStyle/>
          <a:p>
            <a:pPr defTabSz="586002">
              <a:spcBef>
                <a:spcPts val="1800"/>
              </a:spcBef>
              <a:defRPr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61" name="Shape 160"/>
          <p:cNvSpPr>
            <a:spLocks noGrp="1"/>
          </p:cNvSpPr>
          <p:nvPr>
            <p:ph type="pic" sz="quarter" idx="15"/>
          </p:nvPr>
        </p:nvSpPr>
        <p:spPr>
          <a:xfrm>
            <a:off x="1516904" y="2287041"/>
            <a:ext cx="2283920" cy="22839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2" name="Shape 161"/>
          <p:cNvSpPr>
            <a:spLocks noGrp="1"/>
          </p:cNvSpPr>
          <p:nvPr>
            <p:ph type="pic" sz="quarter" idx="16"/>
          </p:nvPr>
        </p:nvSpPr>
        <p:spPr>
          <a:xfrm>
            <a:off x="4954041" y="2287041"/>
            <a:ext cx="2283918" cy="22839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3" name="Shape 162"/>
          <p:cNvSpPr>
            <a:spLocks noGrp="1"/>
          </p:cNvSpPr>
          <p:nvPr>
            <p:ph type="pic" sz="quarter" idx="17"/>
          </p:nvPr>
        </p:nvSpPr>
        <p:spPr>
          <a:xfrm>
            <a:off x="8391176" y="2287041"/>
            <a:ext cx="2283920" cy="22839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4" name="Shape 163"/>
          <p:cNvSpPr>
            <a:spLocks noGrp="1"/>
          </p:cNvSpPr>
          <p:nvPr>
            <p:ph type="body" sz="quarter" idx="18"/>
          </p:nvPr>
        </p:nvSpPr>
        <p:spPr>
          <a:xfrm>
            <a:off x="8239555" y="4892040"/>
            <a:ext cx="2587160" cy="396242"/>
          </a:xfrm>
          <a:prstGeom prst="rect">
            <a:avLst/>
          </a:prstGeom>
        </p:spPr>
        <p:txBody>
          <a:bodyPr lIns="45718" tIns="45718" rIns="45718" bIns="45718"/>
          <a:lstStyle/>
          <a:p>
            <a:pPr defTabSz="586002">
              <a:spcBef>
                <a:spcPts val="1800"/>
              </a:spcBef>
              <a:defRPr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336" y="6236971"/>
            <a:ext cx="274065" cy="23875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>
                <a:solidFill>
                  <a:srgbClr val="404040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648299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ur Image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13279" y="538479"/>
            <a:ext cx="7765443" cy="650241"/>
          </a:xfrm>
          <a:prstGeom prst="rect">
            <a:avLst/>
          </a:prstGeom>
        </p:spPr>
        <p:txBody>
          <a:bodyPr lIns="45718" tIns="45718" rIns="45718" bIns="45718"/>
          <a:lstStyle>
            <a:lvl1pPr defTabSz="586002"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  <a:lvl2pPr marL="730466" indent="-433393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2pPr>
            <a:lvl3pPr marL="1026522" indent="-430345" defTabSz="586002">
              <a:buSzPct val="100000"/>
              <a:buChar char="•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3pPr>
            <a:lvl4pPr marL="1203548" indent="-320472" defTabSz="586002">
              <a:buSzPct val="100000"/>
              <a:buChar char="▪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4pPr>
            <a:lvl5pPr marL="1545382" indent="-448660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hape 172"/>
          <p:cNvSpPr>
            <a:spLocks noGrp="1"/>
          </p:cNvSpPr>
          <p:nvPr>
            <p:ph type="body" sz="quarter" idx="13"/>
          </p:nvPr>
        </p:nvSpPr>
        <p:spPr>
          <a:xfrm>
            <a:off x="1035835" y="4765040"/>
            <a:ext cx="2286971" cy="396242"/>
          </a:xfrm>
          <a:prstGeom prst="rect">
            <a:avLst/>
          </a:prstGeom>
        </p:spPr>
        <p:txBody>
          <a:bodyPr lIns="45718" tIns="45718" rIns="45718" bIns="45718"/>
          <a:lstStyle/>
          <a:p>
            <a:pPr defTabSz="586002">
              <a:spcBef>
                <a:spcPts val="1800"/>
              </a:spcBef>
              <a:defRPr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74" name="Shape 173"/>
          <p:cNvSpPr>
            <a:spLocks noGrp="1"/>
          </p:cNvSpPr>
          <p:nvPr>
            <p:ph type="body" sz="quarter" idx="14"/>
          </p:nvPr>
        </p:nvSpPr>
        <p:spPr>
          <a:xfrm>
            <a:off x="3634020" y="4765040"/>
            <a:ext cx="2312839" cy="396242"/>
          </a:xfrm>
          <a:prstGeom prst="rect">
            <a:avLst/>
          </a:prstGeom>
        </p:spPr>
        <p:txBody>
          <a:bodyPr lIns="45718" tIns="45718" rIns="45718" bIns="45718"/>
          <a:lstStyle/>
          <a:p>
            <a:pPr defTabSz="586002">
              <a:spcBef>
                <a:spcPts val="1800"/>
              </a:spcBef>
              <a:defRPr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75" name="Shape 174"/>
          <p:cNvSpPr>
            <a:spLocks noGrp="1"/>
          </p:cNvSpPr>
          <p:nvPr>
            <p:ph type="body" sz="quarter" idx="15"/>
          </p:nvPr>
        </p:nvSpPr>
        <p:spPr>
          <a:xfrm>
            <a:off x="6259600" y="4765040"/>
            <a:ext cx="2283919" cy="396242"/>
          </a:xfrm>
          <a:prstGeom prst="rect">
            <a:avLst/>
          </a:prstGeom>
        </p:spPr>
        <p:txBody>
          <a:bodyPr lIns="45718" tIns="45718" rIns="45718" bIns="45718"/>
          <a:lstStyle/>
          <a:p>
            <a:pPr defTabSz="586002">
              <a:spcBef>
                <a:spcPts val="1800"/>
              </a:spcBef>
              <a:defRPr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76" name="Shape 175"/>
          <p:cNvSpPr>
            <a:spLocks noGrp="1"/>
          </p:cNvSpPr>
          <p:nvPr>
            <p:ph type="pic" sz="quarter" idx="16"/>
          </p:nvPr>
        </p:nvSpPr>
        <p:spPr>
          <a:xfrm>
            <a:off x="1037361" y="2287041"/>
            <a:ext cx="2283918" cy="22839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7" name="Shape 176"/>
          <p:cNvSpPr>
            <a:spLocks noGrp="1"/>
          </p:cNvSpPr>
          <p:nvPr>
            <p:ph type="pic" sz="quarter" idx="17"/>
          </p:nvPr>
        </p:nvSpPr>
        <p:spPr>
          <a:xfrm>
            <a:off x="3648481" y="2287041"/>
            <a:ext cx="2283919" cy="22839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8" name="Shape 177"/>
          <p:cNvSpPr>
            <a:spLocks noGrp="1"/>
          </p:cNvSpPr>
          <p:nvPr>
            <p:ph type="pic" sz="quarter" idx="18"/>
          </p:nvPr>
        </p:nvSpPr>
        <p:spPr>
          <a:xfrm>
            <a:off x="6259600" y="2287041"/>
            <a:ext cx="2283919" cy="22839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9" name="Shape 178"/>
          <p:cNvSpPr>
            <a:spLocks noGrp="1"/>
          </p:cNvSpPr>
          <p:nvPr>
            <p:ph type="pic" sz="quarter" idx="19"/>
          </p:nvPr>
        </p:nvSpPr>
        <p:spPr>
          <a:xfrm>
            <a:off x="8870721" y="2287041"/>
            <a:ext cx="2283919" cy="22839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0" name="Shape 179"/>
          <p:cNvSpPr>
            <a:spLocks noGrp="1"/>
          </p:cNvSpPr>
          <p:nvPr>
            <p:ph type="body" sz="quarter" idx="20"/>
          </p:nvPr>
        </p:nvSpPr>
        <p:spPr>
          <a:xfrm>
            <a:off x="8854736" y="4765040"/>
            <a:ext cx="2283919" cy="396242"/>
          </a:xfrm>
          <a:prstGeom prst="rect">
            <a:avLst/>
          </a:prstGeom>
        </p:spPr>
        <p:txBody>
          <a:bodyPr lIns="45718" tIns="45718" rIns="45718" bIns="45718"/>
          <a:lstStyle/>
          <a:p>
            <a:pPr defTabSz="586002">
              <a:spcBef>
                <a:spcPts val="1800"/>
              </a:spcBef>
              <a:defRPr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336" y="6236971"/>
            <a:ext cx="274065" cy="23875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>
                <a:solidFill>
                  <a:srgbClr val="404040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8868625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ur Image Chunking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13279" y="538479"/>
            <a:ext cx="7765443" cy="650241"/>
          </a:xfrm>
          <a:prstGeom prst="rect">
            <a:avLst/>
          </a:prstGeom>
        </p:spPr>
        <p:txBody>
          <a:bodyPr lIns="45718" tIns="45718" rIns="45718" bIns="45718"/>
          <a:lstStyle>
            <a:lvl1pPr defTabSz="586002"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  <a:lvl2pPr marL="730466" indent="-433393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2pPr>
            <a:lvl3pPr marL="1026522" indent="-430345" defTabSz="586002">
              <a:buSzPct val="100000"/>
              <a:buChar char="•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3pPr>
            <a:lvl4pPr marL="1203548" indent="-320472" defTabSz="586002">
              <a:buSzPct val="100000"/>
              <a:buChar char="▪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4pPr>
            <a:lvl5pPr marL="1545382" indent="-448660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hape 188"/>
          <p:cNvSpPr>
            <a:spLocks noGrp="1"/>
          </p:cNvSpPr>
          <p:nvPr>
            <p:ph type="body" sz="quarter" idx="13"/>
          </p:nvPr>
        </p:nvSpPr>
        <p:spPr>
          <a:xfrm>
            <a:off x="1752114" y="3266440"/>
            <a:ext cx="2286972" cy="396242"/>
          </a:xfrm>
          <a:prstGeom prst="rect">
            <a:avLst/>
          </a:prstGeom>
        </p:spPr>
        <p:txBody>
          <a:bodyPr lIns="45718" tIns="45718" rIns="45718" bIns="45718"/>
          <a:lstStyle/>
          <a:p>
            <a:pPr defTabSz="586002">
              <a:spcBef>
                <a:spcPts val="1800"/>
              </a:spcBef>
              <a:defRPr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90" name="Shape 189"/>
          <p:cNvSpPr>
            <a:spLocks noGrp="1"/>
          </p:cNvSpPr>
          <p:nvPr>
            <p:ph type="pic" sz="quarter" idx="14"/>
          </p:nvPr>
        </p:nvSpPr>
        <p:spPr>
          <a:xfrm>
            <a:off x="2068908" y="1504721"/>
            <a:ext cx="1653384" cy="16533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1" name="Shape 190"/>
          <p:cNvSpPr txBox="1"/>
          <p:nvPr/>
        </p:nvSpPr>
        <p:spPr>
          <a:xfrm>
            <a:off x="4952515" y="3266438"/>
            <a:ext cx="2286971" cy="39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586002">
              <a:spcBef>
                <a:spcPts val="1800"/>
              </a:spcBef>
              <a:defRPr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Click to add text</a:t>
            </a:r>
          </a:p>
        </p:txBody>
      </p:sp>
      <p:sp>
        <p:nvSpPr>
          <p:cNvPr id="192" name="Shape 191"/>
          <p:cNvSpPr>
            <a:spLocks noGrp="1"/>
          </p:cNvSpPr>
          <p:nvPr>
            <p:ph type="pic" sz="quarter" idx="15"/>
          </p:nvPr>
        </p:nvSpPr>
        <p:spPr>
          <a:xfrm>
            <a:off x="5269307" y="1504721"/>
            <a:ext cx="1653385" cy="16533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3" name="Shape 192"/>
          <p:cNvSpPr txBox="1"/>
          <p:nvPr/>
        </p:nvSpPr>
        <p:spPr>
          <a:xfrm>
            <a:off x="8152914" y="3266438"/>
            <a:ext cx="2286971" cy="39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586002">
              <a:spcBef>
                <a:spcPts val="1800"/>
              </a:spcBef>
              <a:defRPr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Click to add text</a:t>
            </a:r>
          </a:p>
        </p:txBody>
      </p:sp>
      <p:sp>
        <p:nvSpPr>
          <p:cNvPr id="194" name="Shape 193"/>
          <p:cNvSpPr>
            <a:spLocks noGrp="1"/>
          </p:cNvSpPr>
          <p:nvPr>
            <p:ph type="pic" sz="quarter" idx="16"/>
          </p:nvPr>
        </p:nvSpPr>
        <p:spPr>
          <a:xfrm>
            <a:off x="8469709" y="1504721"/>
            <a:ext cx="1653384" cy="16533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5" name="Shape 194"/>
          <p:cNvSpPr txBox="1"/>
          <p:nvPr/>
        </p:nvSpPr>
        <p:spPr>
          <a:xfrm>
            <a:off x="1752114" y="5638800"/>
            <a:ext cx="2286972" cy="396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586002">
              <a:spcBef>
                <a:spcPts val="1800"/>
              </a:spcBef>
              <a:defRPr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Click to add text</a:t>
            </a:r>
          </a:p>
        </p:txBody>
      </p:sp>
      <p:sp>
        <p:nvSpPr>
          <p:cNvPr id="196" name="Shape 195"/>
          <p:cNvSpPr>
            <a:spLocks noGrp="1"/>
          </p:cNvSpPr>
          <p:nvPr>
            <p:ph type="pic" sz="quarter" idx="17"/>
          </p:nvPr>
        </p:nvSpPr>
        <p:spPr>
          <a:xfrm>
            <a:off x="2068908" y="3877081"/>
            <a:ext cx="1653384" cy="16533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7" name="Shape 196"/>
          <p:cNvSpPr txBox="1"/>
          <p:nvPr/>
        </p:nvSpPr>
        <p:spPr>
          <a:xfrm>
            <a:off x="4952515" y="5638800"/>
            <a:ext cx="2286971" cy="396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586002">
              <a:spcBef>
                <a:spcPts val="1800"/>
              </a:spcBef>
              <a:defRPr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Click to add text</a:t>
            </a:r>
          </a:p>
        </p:txBody>
      </p:sp>
      <p:sp>
        <p:nvSpPr>
          <p:cNvPr id="198" name="Shape 197"/>
          <p:cNvSpPr>
            <a:spLocks noGrp="1"/>
          </p:cNvSpPr>
          <p:nvPr>
            <p:ph type="pic" sz="quarter" idx="18"/>
          </p:nvPr>
        </p:nvSpPr>
        <p:spPr>
          <a:xfrm>
            <a:off x="5269307" y="3877081"/>
            <a:ext cx="1653385" cy="16533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9" name="Shape 198"/>
          <p:cNvSpPr txBox="1"/>
          <p:nvPr/>
        </p:nvSpPr>
        <p:spPr>
          <a:xfrm>
            <a:off x="8152914" y="5638800"/>
            <a:ext cx="2286971" cy="396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586002">
              <a:spcBef>
                <a:spcPts val="1800"/>
              </a:spcBef>
              <a:defRPr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Click to add text</a:t>
            </a:r>
          </a:p>
        </p:txBody>
      </p:sp>
      <p:sp>
        <p:nvSpPr>
          <p:cNvPr id="200" name="Shape 199"/>
          <p:cNvSpPr>
            <a:spLocks noGrp="1"/>
          </p:cNvSpPr>
          <p:nvPr>
            <p:ph type="pic" sz="quarter" idx="19"/>
          </p:nvPr>
        </p:nvSpPr>
        <p:spPr>
          <a:xfrm>
            <a:off x="8469709" y="3877081"/>
            <a:ext cx="1653384" cy="16533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336" y="6236971"/>
            <a:ext cx="274065" cy="23875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>
                <a:solidFill>
                  <a:srgbClr val="404040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990067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Text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13279" y="538479"/>
            <a:ext cx="7765443" cy="650241"/>
          </a:xfrm>
          <a:prstGeom prst="rect">
            <a:avLst/>
          </a:prstGeom>
        </p:spPr>
        <p:txBody>
          <a:bodyPr lIns="45718" tIns="45718" rIns="45718" bIns="45718"/>
          <a:lstStyle>
            <a:lvl1pPr defTabSz="586002"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  <a:lvl2pPr marL="730466" indent="-433393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2pPr>
            <a:lvl3pPr marL="1026522" indent="-430345" defTabSz="586002">
              <a:buSzPct val="100000"/>
              <a:buChar char="•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3pPr>
            <a:lvl4pPr marL="1203548" indent="-320472" defTabSz="586002">
              <a:buSzPct val="100000"/>
              <a:buChar char="▪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4pPr>
            <a:lvl5pPr marL="1545382" indent="-448660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" name="Shape 208"/>
          <p:cNvSpPr>
            <a:spLocks noGrp="1"/>
          </p:cNvSpPr>
          <p:nvPr>
            <p:ph type="body" sz="quarter" idx="13"/>
          </p:nvPr>
        </p:nvSpPr>
        <p:spPr>
          <a:xfrm>
            <a:off x="1042981" y="2184400"/>
            <a:ext cx="4938765" cy="3029413"/>
          </a:xfrm>
          <a:prstGeom prst="rect">
            <a:avLst/>
          </a:prstGeom>
          <a:solidFill>
            <a:srgbClr val="000000"/>
          </a:solidFill>
        </p:spPr>
        <p:txBody>
          <a:bodyPr lIns="45718" tIns="45718" rIns="45718" bIns="45718" anchor="ctr"/>
          <a:lstStyle/>
          <a:p>
            <a:pPr defTabSz="586002">
              <a:spcBef>
                <a:spcPts val="1800"/>
              </a:spcBef>
              <a:defRPr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10" name="Shape 209"/>
          <p:cNvSpPr>
            <a:spLocks noGrp="1"/>
          </p:cNvSpPr>
          <p:nvPr>
            <p:ph type="body" sz="quarter" idx="14"/>
          </p:nvPr>
        </p:nvSpPr>
        <p:spPr>
          <a:xfrm>
            <a:off x="6210254" y="2184400"/>
            <a:ext cx="4938765" cy="3029413"/>
          </a:xfrm>
          <a:prstGeom prst="rect">
            <a:avLst/>
          </a:prstGeom>
          <a:solidFill>
            <a:srgbClr val="000000"/>
          </a:solidFill>
        </p:spPr>
        <p:txBody>
          <a:bodyPr lIns="45718" tIns="45718" rIns="45718" bIns="45718" anchor="ctr"/>
          <a:lstStyle/>
          <a:p>
            <a:pPr defTabSz="586002">
              <a:spcBef>
                <a:spcPts val="1800"/>
              </a:spcBef>
              <a:defRPr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336" y="6236971"/>
            <a:ext cx="274065" cy="23875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>
                <a:solidFill>
                  <a:srgbClr val="404040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960484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ree Text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13279" y="538479"/>
            <a:ext cx="7765443" cy="650241"/>
          </a:xfrm>
          <a:prstGeom prst="rect">
            <a:avLst/>
          </a:prstGeom>
        </p:spPr>
        <p:txBody>
          <a:bodyPr lIns="45718" tIns="45718" rIns="45718" bIns="45718"/>
          <a:lstStyle>
            <a:lvl1pPr defTabSz="586002"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  <a:lvl2pPr marL="730466" indent="-433393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2pPr>
            <a:lvl3pPr marL="1026522" indent="-430345" defTabSz="586002">
              <a:buSzPct val="100000"/>
              <a:buChar char="•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3pPr>
            <a:lvl4pPr marL="1203548" indent="-320472" defTabSz="586002">
              <a:buSzPct val="100000"/>
              <a:buChar char="▪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4pPr>
            <a:lvl5pPr marL="1545382" indent="-448660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Shape 218"/>
          <p:cNvSpPr>
            <a:spLocks noGrp="1"/>
          </p:cNvSpPr>
          <p:nvPr>
            <p:ph type="body" sz="quarter" idx="13"/>
          </p:nvPr>
        </p:nvSpPr>
        <p:spPr>
          <a:xfrm>
            <a:off x="802732" y="2174238"/>
            <a:ext cx="3393256" cy="3029416"/>
          </a:xfrm>
          <a:prstGeom prst="rect">
            <a:avLst/>
          </a:prstGeom>
          <a:solidFill>
            <a:srgbClr val="000000"/>
          </a:solidFill>
        </p:spPr>
        <p:txBody>
          <a:bodyPr lIns="45718" tIns="45718" rIns="45718" bIns="45718" anchor="ctr"/>
          <a:lstStyle/>
          <a:p>
            <a:pPr defTabSz="586002">
              <a:spcBef>
                <a:spcPts val="1800"/>
              </a:spcBef>
              <a:defRPr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20" name="Shape 219"/>
          <p:cNvSpPr>
            <a:spLocks noGrp="1"/>
          </p:cNvSpPr>
          <p:nvPr>
            <p:ph type="body" sz="quarter" idx="14"/>
          </p:nvPr>
        </p:nvSpPr>
        <p:spPr>
          <a:xfrm>
            <a:off x="4399372" y="2174238"/>
            <a:ext cx="3393256" cy="3029416"/>
          </a:xfrm>
          <a:prstGeom prst="rect">
            <a:avLst/>
          </a:prstGeom>
          <a:solidFill>
            <a:srgbClr val="000000"/>
          </a:solidFill>
        </p:spPr>
        <p:txBody>
          <a:bodyPr lIns="45718" tIns="45718" rIns="45718" bIns="45718" anchor="ctr"/>
          <a:lstStyle/>
          <a:p>
            <a:pPr defTabSz="586002">
              <a:spcBef>
                <a:spcPts val="1800"/>
              </a:spcBef>
              <a:defRPr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21" name="Shape 220"/>
          <p:cNvSpPr>
            <a:spLocks noGrp="1"/>
          </p:cNvSpPr>
          <p:nvPr>
            <p:ph type="body" sz="quarter" idx="15"/>
          </p:nvPr>
        </p:nvSpPr>
        <p:spPr>
          <a:xfrm>
            <a:off x="7996012" y="2174238"/>
            <a:ext cx="3393255" cy="3029416"/>
          </a:xfrm>
          <a:prstGeom prst="rect">
            <a:avLst/>
          </a:prstGeom>
          <a:solidFill>
            <a:srgbClr val="000000"/>
          </a:solidFill>
        </p:spPr>
        <p:txBody>
          <a:bodyPr lIns="45718" tIns="45718" rIns="45718" bIns="45718" anchor="ctr"/>
          <a:lstStyle/>
          <a:p>
            <a:pPr defTabSz="586002">
              <a:spcBef>
                <a:spcPts val="1800"/>
              </a:spcBef>
              <a:defRPr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336" y="6236971"/>
            <a:ext cx="274065" cy="23875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>
                <a:solidFill>
                  <a:srgbClr val="404040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53330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ur Text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13279" y="538479"/>
            <a:ext cx="7765443" cy="650241"/>
          </a:xfrm>
          <a:prstGeom prst="rect">
            <a:avLst/>
          </a:prstGeom>
        </p:spPr>
        <p:txBody>
          <a:bodyPr lIns="45718" tIns="45718" rIns="45718" bIns="45718"/>
          <a:lstStyle>
            <a:lvl1pPr defTabSz="586002"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  <a:lvl2pPr marL="730466" indent="-433393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2pPr>
            <a:lvl3pPr marL="1026522" indent="-430345" defTabSz="586002">
              <a:buSzPct val="100000"/>
              <a:buChar char="•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3pPr>
            <a:lvl4pPr marL="1203548" indent="-320472" defTabSz="586002">
              <a:buSzPct val="100000"/>
              <a:buChar char="▪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4pPr>
            <a:lvl5pPr marL="1545382" indent="-448660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hape 229"/>
          <p:cNvSpPr>
            <a:spLocks noGrp="1"/>
          </p:cNvSpPr>
          <p:nvPr>
            <p:ph type="body" sz="quarter" idx="13"/>
          </p:nvPr>
        </p:nvSpPr>
        <p:spPr>
          <a:xfrm>
            <a:off x="1065384" y="2184400"/>
            <a:ext cx="4970119" cy="1537362"/>
          </a:xfrm>
          <a:prstGeom prst="rect">
            <a:avLst/>
          </a:prstGeom>
          <a:solidFill>
            <a:srgbClr val="000000"/>
          </a:solidFill>
        </p:spPr>
        <p:txBody>
          <a:bodyPr lIns="45718" tIns="45718" rIns="45718" bIns="45718" anchor="ctr"/>
          <a:lstStyle/>
          <a:p>
            <a:pPr defTabSz="586002">
              <a:spcBef>
                <a:spcPts val="1800"/>
              </a:spcBef>
              <a:defRPr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31" name="Shape 230"/>
          <p:cNvSpPr>
            <a:spLocks noGrp="1"/>
          </p:cNvSpPr>
          <p:nvPr>
            <p:ph type="body" sz="quarter" idx="14"/>
          </p:nvPr>
        </p:nvSpPr>
        <p:spPr>
          <a:xfrm>
            <a:off x="6216980" y="2184400"/>
            <a:ext cx="4970119" cy="1537362"/>
          </a:xfrm>
          <a:prstGeom prst="rect">
            <a:avLst/>
          </a:prstGeom>
          <a:solidFill>
            <a:srgbClr val="000000"/>
          </a:solidFill>
        </p:spPr>
        <p:txBody>
          <a:bodyPr lIns="45718" tIns="45718" rIns="45718" bIns="45718" anchor="ctr"/>
          <a:lstStyle/>
          <a:p>
            <a:pPr defTabSz="586002">
              <a:spcBef>
                <a:spcPts val="1800"/>
              </a:spcBef>
              <a:defRPr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32" name="Shape 231"/>
          <p:cNvSpPr>
            <a:spLocks noGrp="1"/>
          </p:cNvSpPr>
          <p:nvPr>
            <p:ph type="body" sz="quarter" idx="15"/>
          </p:nvPr>
        </p:nvSpPr>
        <p:spPr>
          <a:xfrm>
            <a:off x="1065384" y="3931920"/>
            <a:ext cx="4970119" cy="1537363"/>
          </a:xfrm>
          <a:prstGeom prst="rect">
            <a:avLst/>
          </a:prstGeom>
          <a:solidFill>
            <a:srgbClr val="000000"/>
          </a:solidFill>
        </p:spPr>
        <p:txBody>
          <a:bodyPr lIns="45718" tIns="45718" rIns="45718" bIns="45718" anchor="ctr"/>
          <a:lstStyle/>
          <a:p>
            <a:pPr defTabSz="586002">
              <a:spcBef>
                <a:spcPts val="1800"/>
              </a:spcBef>
              <a:defRPr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33" name="Shape 232"/>
          <p:cNvSpPr>
            <a:spLocks noGrp="1"/>
          </p:cNvSpPr>
          <p:nvPr>
            <p:ph type="body" sz="quarter" idx="16"/>
          </p:nvPr>
        </p:nvSpPr>
        <p:spPr>
          <a:xfrm>
            <a:off x="6216980" y="3931920"/>
            <a:ext cx="4970119" cy="1537363"/>
          </a:xfrm>
          <a:prstGeom prst="rect">
            <a:avLst/>
          </a:prstGeom>
          <a:solidFill>
            <a:srgbClr val="000000"/>
          </a:solidFill>
        </p:spPr>
        <p:txBody>
          <a:bodyPr lIns="45718" tIns="45718" rIns="45718" bIns="45718" anchor="ctr"/>
          <a:lstStyle/>
          <a:p>
            <a:pPr defTabSz="586002">
              <a:spcBef>
                <a:spcPts val="1800"/>
              </a:spcBef>
              <a:defRPr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336" y="6236971"/>
            <a:ext cx="274065" cy="23875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>
                <a:solidFill>
                  <a:srgbClr val="404040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012914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ive Text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13279" y="538479"/>
            <a:ext cx="7765443" cy="650241"/>
          </a:xfrm>
          <a:prstGeom prst="rect">
            <a:avLst/>
          </a:prstGeom>
        </p:spPr>
        <p:txBody>
          <a:bodyPr lIns="45718" tIns="45718" rIns="45718" bIns="45718"/>
          <a:lstStyle>
            <a:lvl1pPr defTabSz="586002"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  <a:lvl2pPr marL="730466" indent="-433393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2pPr>
            <a:lvl3pPr marL="1026522" indent="-430345" defTabSz="586002">
              <a:buSzPct val="100000"/>
              <a:buChar char="•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3pPr>
            <a:lvl4pPr marL="1203548" indent="-320472" defTabSz="586002">
              <a:buSzPct val="100000"/>
              <a:buChar char="▪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4pPr>
            <a:lvl5pPr marL="1545382" indent="-448660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" name="Shape 241"/>
          <p:cNvSpPr>
            <a:spLocks noGrp="1"/>
          </p:cNvSpPr>
          <p:nvPr>
            <p:ph type="body" sz="quarter" idx="13"/>
          </p:nvPr>
        </p:nvSpPr>
        <p:spPr>
          <a:xfrm>
            <a:off x="578855" y="2184400"/>
            <a:ext cx="3536210" cy="1537362"/>
          </a:xfrm>
          <a:prstGeom prst="rect">
            <a:avLst/>
          </a:prstGeom>
          <a:solidFill>
            <a:srgbClr val="000000"/>
          </a:solidFill>
        </p:spPr>
        <p:txBody>
          <a:bodyPr lIns="45718" tIns="45718" rIns="45718" bIns="45718" anchor="ctr"/>
          <a:lstStyle/>
          <a:p>
            <a:pPr defTabSz="586002">
              <a:spcBef>
                <a:spcPts val="1800"/>
              </a:spcBef>
              <a:defRPr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43" name="Shape 242"/>
          <p:cNvSpPr>
            <a:spLocks noGrp="1"/>
          </p:cNvSpPr>
          <p:nvPr>
            <p:ph type="body" sz="quarter" idx="14"/>
          </p:nvPr>
        </p:nvSpPr>
        <p:spPr>
          <a:xfrm>
            <a:off x="4327895" y="2184400"/>
            <a:ext cx="3536210" cy="1537362"/>
          </a:xfrm>
          <a:prstGeom prst="rect">
            <a:avLst/>
          </a:prstGeom>
          <a:solidFill>
            <a:srgbClr val="000000"/>
          </a:solidFill>
        </p:spPr>
        <p:txBody>
          <a:bodyPr lIns="45718" tIns="45718" rIns="45718" bIns="45718" anchor="ctr"/>
          <a:lstStyle/>
          <a:p>
            <a:pPr defTabSz="586002">
              <a:spcBef>
                <a:spcPts val="1800"/>
              </a:spcBef>
              <a:defRPr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44" name="Shape 243"/>
          <p:cNvSpPr>
            <a:spLocks noGrp="1"/>
          </p:cNvSpPr>
          <p:nvPr>
            <p:ph type="body" sz="quarter" idx="15"/>
          </p:nvPr>
        </p:nvSpPr>
        <p:spPr>
          <a:xfrm>
            <a:off x="8076935" y="2184400"/>
            <a:ext cx="3536209" cy="1537362"/>
          </a:xfrm>
          <a:prstGeom prst="rect">
            <a:avLst/>
          </a:prstGeom>
          <a:solidFill>
            <a:srgbClr val="000000"/>
          </a:solidFill>
        </p:spPr>
        <p:txBody>
          <a:bodyPr lIns="45718" tIns="45718" rIns="45718" bIns="45718" anchor="ctr"/>
          <a:lstStyle/>
          <a:p>
            <a:pPr defTabSz="586002">
              <a:spcBef>
                <a:spcPts val="1800"/>
              </a:spcBef>
              <a:defRPr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45" name="Shape 244"/>
          <p:cNvSpPr>
            <a:spLocks noGrp="1"/>
          </p:cNvSpPr>
          <p:nvPr>
            <p:ph type="body" sz="quarter" idx="16"/>
          </p:nvPr>
        </p:nvSpPr>
        <p:spPr>
          <a:xfrm>
            <a:off x="2453376" y="3942079"/>
            <a:ext cx="3536209" cy="1537364"/>
          </a:xfrm>
          <a:prstGeom prst="rect">
            <a:avLst/>
          </a:prstGeom>
          <a:solidFill>
            <a:srgbClr val="000000"/>
          </a:solidFill>
        </p:spPr>
        <p:txBody>
          <a:bodyPr lIns="45718" tIns="45718" rIns="45718" bIns="45718" anchor="ctr"/>
          <a:lstStyle/>
          <a:p>
            <a:pPr defTabSz="586002">
              <a:spcBef>
                <a:spcPts val="1800"/>
              </a:spcBef>
              <a:defRPr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46" name="Shape 245"/>
          <p:cNvSpPr>
            <a:spLocks noGrp="1"/>
          </p:cNvSpPr>
          <p:nvPr>
            <p:ph type="body" sz="quarter" idx="17"/>
          </p:nvPr>
        </p:nvSpPr>
        <p:spPr>
          <a:xfrm>
            <a:off x="6202415" y="3942079"/>
            <a:ext cx="3536210" cy="1537364"/>
          </a:xfrm>
          <a:prstGeom prst="rect">
            <a:avLst/>
          </a:prstGeom>
          <a:solidFill>
            <a:srgbClr val="000000"/>
          </a:solidFill>
        </p:spPr>
        <p:txBody>
          <a:bodyPr lIns="45718" tIns="45718" rIns="45718" bIns="45718" anchor="ctr"/>
          <a:lstStyle/>
          <a:p>
            <a:pPr defTabSz="586002">
              <a:spcBef>
                <a:spcPts val="1800"/>
              </a:spcBef>
              <a:defRPr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336" y="6236971"/>
            <a:ext cx="274065" cy="23875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>
                <a:solidFill>
                  <a:srgbClr val="404040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627457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x Text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13279" y="538479"/>
            <a:ext cx="7765443" cy="650241"/>
          </a:xfrm>
          <a:prstGeom prst="rect">
            <a:avLst/>
          </a:prstGeom>
        </p:spPr>
        <p:txBody>
          <a:bodyPr lIns="45718" tIns="45718" rIns="45718" bIns="45718"/>
          <a:lstStyle>
            <a:lvl1pPr defTabSz="586002"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  <a:lvl2pPr marL="730466" indent="-433393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2pPr>
            <a:lvl3pPr marL="1026522" indent="-430345" defTabSz="586002">
              <a:buSzPct val="100000"/>
              <a:buChar char="•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3pPr>
            <a:lvl4pPr marL="1203548" indent="-320472" defTabSz="586002">
              <a:buSzPct val="100000"/>
              <a:buChar char="▪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4pPr>
            <a:lvl5pPr marL="1545382" indent="-448660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5" name="Shape 254"/>
          <p:cNvSpPr>
            <a:spLocks noGrp="1"/>
          </p:cNvSpPr>
          <p:nvPr>
            <p:ph type="body" sz="quarter" idx="13"/>
          </p:nvPr>
        </p:nvSpPr>
        <p:spPr>
          <a:xfrm>
            <a:off x="578855" y="2184400"/>
            <a:ext cx="3536210" cy="1537362"/>
          </a:xfrm>
          <a:prstGeom prst="rect">
            <a:avLst/>
          </a:prstGeom>
          <a:solidFill>
            <a:srgbClr val="000000"/>
          </a:solidFill>
        </p:spPr>
        <p:txBody>
          <a:bodyPr lIns="45718" tIns="45718" rIns="45718" bIns="45718" anchor="ctr"/>
          <a:lstStyle/>
          <a:p>
            <a:pPr defTabSz="586002">
              <a:spcBef>
                <a:spcPts val="1800"/>
              </a:spcBef>
              <a:defRPr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56" name="Shape 255"/>
          <p:cNvSpPr>
            <a:spLocks noGrp="1"/>
          </p:cNvSpPr>
          <p:nvPr>
            <p:ph type="body" sz="quarter" idx="14"/>
          </p:nvPr>
        </p:nvSpPr>
        <p:spPr>
          <a:xfrm>
            <a:off x="4327895" y="2184400"/>
            <a:ext cx="3536210" cy="1537362"/>
          </a:xfrm>
          <a:prstGeom prst="rect">
            <a:avLst/>
          </a:prstGeom>
          <a:solidFill>
            <a:srgbClr val="000000"/>
          </a:solidFill>
        </p:spPr>
        <p:txBody>
          <a:bodyPr lIns="45718" tIns="45718" rIns="45718" bIns="45718" anchor="ctr"/>
          <a:lstStyle/>
          <a:p>
            <a:pPr defTabSz="586002">
              <a:spcBef>
                <a:spcPts val="1800"/>
              </a:spcBef>
              <a:defRPr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57" name="Shape 256"/>
          <p:cNvSpPr>
            <a:spLocks noGrp="1"/>
          </p:cNvSpPr>
          <p:nvPr>
            <p:ph type="body" sz="quarter" idx="15"/>
          </p:nvPr>
        </p:nvSpPr>
        <p:spPr>
          <a:xfrm>
            <a:off x="8076935" y="2184400"/>
            <a:ext cx="3536209" cy="1537362"/>
          </a:xfrm>
          <a:prstGeom prst="rect">
            <a:avLst/>
          </a:prstGeom>
          <a:solidFill>
            <a:srgbClr val="000000"/>
          </a:solidFill>
        </p:spPr>
        <p:txBody>
          <a:bodyPr lIns="45718" tIns="45718" rIns="45718" bIns="45718" anchor="ctr"/>
          <a:lstStyle/>
          <a:p>
            <a:pPr defTabSz="586002">
              <a:spcBef>
                <a:spcPts val="1800"/>
              </a:spcBef>
              <a:defRPr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58" name="Shape 257"/>
          <p:cNvSpPr>
            <a:spLocks noGrp="1"/>
          </p:cNvSpPr>
          <p:nvPr>
            <p:ph type="body" sz="quarter" idx="16"/>
          </p:nvPr>
        </p:nvSpPr>
        <p:spPr>
          <a:xfrm>
            <a:off x="578855" y="3937000"/>
            <a:ext cx="3536210" cy="1537362"/>
          </a:xfrm>
          <a:prstGeom prst="rect">
            <a:avLst/>
          </a:prstGeom>
          <a:solidFill>
            <a:srgbClr val="000000"/>
          </a:solidFill>
        </p:spPr>
        <p:txBody>
          <a:bodyPr lIns="45718" tIns="45718" rIns="45718" bIns="45718" anchor="ctr"/>
          <a:lstStyle/>
          <a:p>
            <a:pPr defTabSz="586002">
              <a:spcBef>
                <a:spcPts val="1800"/>
              </a:spcBef>
              <a:defRPr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59" name="Shape 258"/>
          <p:cNvSpPr>
            <a:spLocks noGrp="1"/>
          </p:cNvSpPr>
          <p:nvPr>
            <p:ph type="body" sz="quarter" idx="17"/>
          </p:nvPr>
        </p:nvSpPr>
        <p:spPr>
          <a:xfrm>
            <a:off x="4327895" y="3937000"/>
            <a:ext cx="3536210" cy="1537362"/>
          </a:xfrm>
          <a:prstGeom prst="rect">
            <a:avLst/>
          </a:prstGeom>
          <a:solidFill>
            <a:srgbClr val="000000"/>
          </a:solidFill>
        </p:spPr>
        <p:txBody>
          <a:bodyPr lIns="45718" tIns="45718" rIns="45718" bIns="45718" anchor="ctr"/>
          <a:lstStyle/>
          <a:p>
            <a:pPr defTabSz="586002">
              <a:spcBef>
                <a:spcPts val="1800"/>
              </a:spcBef>
              <a:defRPr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60" name="Shape 259"/>
          <p:cNvSpPr>
            <a:spLocks noGrp="1"/>
          </p:cNvSpPr>
          <p:nvPr>
            <p:ph type="body" sz="quarter" idx="18"/>
          </p:nvPr>
        </p:nvSpPr>
        <p:spPr>
          <a:xfrm>
            <a:off x="8076935" y="3937000"/>
            <a:ext cx="3536209" cy="1537362"/>
          </a:xfrm>
          <a:prstGeom prst="rect">
            <a:avLst/>
          </a:prstGeom>
          <a:solidFill>
            <a:srgbClr val="000000"/>
          </a:solidFill>
        </p:spPr>
        <p:txBody>
          <a:bodyPr lIns="45718" tIns="45718" rIns="45718" bIns="45718" anchor="ctr"/>
          <a:lstStyle/>
          <a:p>
            <a:pPr defTabSz="586002">
              <a:spcBef>
                <a:spcPts val="1800"/>
              </a:spcBef>
              <a:defRPr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336" y="6236971"/>
            <a:ext cx="274065" cy="23875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>
                <a:solidFill>
                  <a:srgbClr val="404040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3841781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07815" y="2441955"/>
            <a:ext cx="10101307" cy="1417322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l" defTabSz="586002">
              <a:lnSpc>
                <a:spcPct val="80000"/>
              </a:lnSpc>
              <a:defRPr sz="4800" spc="-144">
                <a:solidFill>
                  <a:schemeClr val="accent4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  <a:lvl2pPr marL="874930" indent="-577857" algn="l" defTabSz="586002">
              <a:lnSpc>
                <a:spcPct val="80000"/>
              </a:lnSpc>
              <a:buSzPct val="100000"/>
              <a:buChar char="-"/>
              <a:defRPr sz="4800" spc="-144">
                <a:solidFill>
                  <a:schemeClr val="accent4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2pPr>
            <a:lvl3pPr marL="1169971" indent="-573794" algn="l" defTabSz="586002">
              <a:lnSpc>
                <a:spcPct val="80000"/>
              </a:lnSpc>
              <a:buSzPct val="100000"/>
              <a:buChar char="•"/>
              <a:defRPr sz="4800" spc="-144">
                <a:solidFill>
                  <a:schemeClr val="accent4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3pPr>
            <a:lvl4pPr marL="1310372" indent="-427296" algn="l" defTabSz="586002">
              <a:lnSpc>
                <a:spcPct val="80000"/>
              </a:lnSpc>
              <a:buSzPct val="100000"/>
              <a:buChar char="▪"/>
              <a:defRPr sz="4800" spc="-144">
                <a:solidFill>
                  <a:schemeClr val="accent4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4pPr>
            <a:lvl5pPr marL="1694936" indent="-598214" algn="l" defTabSz="586002">
              <a:lnSpc>
                <a:spcPct val="80000"/>
              </a:lnSpc>
              <a:buSzPct val="100000"/>
              <a:buChar char="-"/>
              <a:defRPr sz="4800" spc="-144">
                <a:solidFill>
                  <a:schemeClr val="accent4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" name="Shape 268"/>
          <p:cNvSpPr>
            <a:spLocks noGrp="1"/>
          </p:cNvSpPr>
          <p:nvPr>
            <p:ph type="body" sz="quarter" idx="13"/>
          </p:nvPr>
        </p:nvSpPr>
        <p:spPr>
          <a:xfrm>
            <a:off x="1163318" y="3854196"/>
            <a:ext cx="9762892" cy="459741"/>
          </a:xfrm>
          <a:prstGeom prst="rect">
            <a:avLst/>
          </a:prstGeom>
        </p:spPr>
        <p:txBody>
          <a:bodyPr lIns="45718" tIns="45718" rIns="45718" bIns="45718"/>
          <a:lstStyle/>
          <a:p>
            <a:pPr algn="l" defTabSz="586002">
              <a:spcBef>
                <a:spcPts val="1800"/>
              </a:spcBef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336" y="6236971"/>
            <a:ext cx="274065" cy="23875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>
                <a:solidFill>
                  <a:srgbClr val="404040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5025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07815" y="2785109"/>
            <a:ext cx="9976371" cy="828042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l" defTabSz="586002">
              <a:lnSpc>
                <a:spcPct val="80000"/>
              </a:lnSpc>
              <a:defRPr sz="4800" spc="-144">
                <a:solidFill>
                  <a:schemeClr val="accent5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  <a:lvl2pPr marL="874930" indent="-577857" algn="l" defTabSz="586002">
              <a:lnSpc>
                <a:spcPct val="80000"/>
              </a:lnSpc>
              <a:buSzPct val="100000"/>
              <a:buChar char="-"/>
              <a:defRPr sz="4800" spc="-144">
                <a:solidFill>
                  <a:schemeClr val="accent5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2pPr>
            <a:lvl3pPr marL="1169971" indent="-573794" algn="l" defTabSz="586002">
              <a:lnSpc>
                <a:spcPct val="80000"/>
              </a:lnSpc>
              <a:buSzPct val="100000"/>
              <a:buChar char="•"/>
              <a:defRPr sz="4800" spc="-144">
                <a:solidFill>
                  <a:schemeClr val="accent5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3pPr>
            <a:lvl4pPr marL="1310372" indent="-427296" algn="l" defTabSz="586002">
              <a:lnSpc>
                <a:spcPct val="80000"/>
              </a:lnSpc>
              <a:buSzPct val="100000"/>
              <a:buChar char="▪"/>
              <a:defRPr sz="4800" spc="-144">
                <a:solidFill>
                  <a:schemeClr val="accent5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4pPr>
            <a:lvl5pPr marL="1694936" indent="-598214" algn="l" defTabSz="586002">
              <a:lnSpc>
                <a:spcPct val="80000"/>
              </a:lnSpc>
              <a:buSzPct val="100000"/>
              <a:buChar char="-"/>
              <a:defRPr sz="4800" spc="-144">
                <a:solidFill>
                  <a:schemeClr val="accent5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" name="Shape 277"/>
          <p:cNvSpPr>
            <a:spLocks noGrp="1"/>
          </p:cNvSpPr>
          <p:nvPr>
            <p:ph type="body" sz="quarter" idx="13"/>
          </p:nvPr>
        </p:nvSpPr>
        <p:spPr>
          <a:xfrm>
            <a:off x="1163318" y="3559809"/>
            <a:ext cx="9469046" cy="510541"/>
          </a:xfrm>
          <a:prstGeom prst="rect">
            <a:avLst/>
          </a:prstGeom>
        </p:spPr>
        <p:txBody>
          <a:bodyPr lIns="45718" tIns="45718" rIns="45718" bIns="45718"/>
          <a:lstStyle/>
          <a:p>
            <a:pPr algn="l" defTabSz="586002">
              <a:spcBef>
                <a:spcPts val="1800"/>
              </a:spcBef>
              <a:defRPr sz="28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/>
          </a:p>
        </p:txBody>
      </p:sp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336" y="6236971"/>
            <a:ext cx="274065" cy="23875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>
                <a:solidFill>
                  <a:srgbClr val="404040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129649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495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6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6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6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6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6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ullets |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5"/>
          <p:cNvSpPr txBox="1"/>
          <p:nvPr/>
        </p:nvSpPr>
        <p:spPr>
          <a:xfrm>
            <a:off x="-1463042" y="-2"/>
            <a:ext cx="1463042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 defTabSz="914400">
              <a:lnSpc>
                <a:spcPts val="3000"/>
              </a:lnSpc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This slide is </a:t>
            </a:r>
            <a:r>
              <a:rPr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preset</a:t>
            </a:r>
            <a:r>
              <a:rPr>
                <a:solidFill>
                  <a:schemeClr val="accent1"/>
                </a:solidFill>
              </a:rPr>
              <a:t> </a:t>
            </a:r>
            <a:r>
              <a:t>with </a:t>
            </a:r>
            <a:r>
              <a:rPr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animations</a:t>
            </a:r>
          </a:p>
        </p:txBody>
      </p:sp>
      <p:sp>
        <p:nvSpPr>
          <p:cNvPr id="2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77065" y="3096796"/>
            <a:ext cx="6238352" cy="650242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l" defTabSz="586002"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  <a:lvl2pPr marL="730466" indent="-433393" algn="l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2pPr>
            <a:lvl3pPr marL="1026522" indent="-430345" algn="l" defTabSz="586002">
              <a:buSzPct val="100000"/>
              <a:buChar char="•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3pPr>
            <a:lvl4pPr marL="1203548" indent="-320472" algn="l" defTabSz="586002">
              <a:buSzPct val="100000"/>
              <a:buChar char="▪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4pPr>
            <a:lvl5pPr marL="1545382" indent="-448660" algn="l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8" name="Shape 287"/>
          <p:cNvSpPr>
            <a:spLocks noGrp="1"/>
          </p:cNvSpPr>
          <p:nvPr>
            <p:ph type="body" sz="quarter" idx="13"/>
          </p:nvPr>
        </p:nvSpPr>
        <p:spPr>
          <a:xfrm>
            <a:off x="562865" y="3199129"/>
            <a:ext cx="3429470" cy="459741"/>
          </a:xfrm>
          <a:prstGeom prst="rect">
            <a:avLst/>
          </a:prstGeom>
        </p:spPr>
        <p:txBody>
          <a:bodyPr lIns="45718" tIns="45718" rIns="45718" bIns="45718" anchor="ctr"/>
          <a:lstStyle/>
          <a:p>
            <a:pPr algn="r" defTabSz="586002">
              <a:spcBef>
                <a:spcPts val="1800"/>
              </a:spcBef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289" name="Shape 288"/>
          <p:cNvSpPr/>
          <p:nvPr/>
        </p:nvSpPr>
        <p:spPr>
          <a:xfrm>
            <a:off x="4589050" y="1917901"/>
            <a:ext cx="90003" cy="3000405"/>
          </a:xfrm>
          <a:prstGeom prst="rect">
            <a:avLst/>
          </a:prstGeom>
          <a:gradFill>
            <a:gsLst>
              <a:gs pos="0">
                <a:srgbClr val="E62A89"/>
              </a:gs>
              <a:gs pos="100000">
                <a:srgbClr val="F25B2A"/>
              </a:gs>
            </a:gsLst>
            <a:lin ang="1499992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2192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0" name="Shape 289"/>
          <p:cNvSpPr/>
          <p:nvPr/>
        </p:nvSpPr>
        <p:spPr>
          <a:xfrm flipH="1">
            <a:off x="4584819" y="461871"/>
            <a:ext cx="1" cy="5690804"/>
          </a:xfrm>
          <a:prstGeom prst="line">
            <a:avLst/>
          </a:prstGeom>
          <a:ln w="12700">
            <a:solidFill>
              <a:srgbClr val="76717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336" y="6236971"/>
            <a:ext cx="274065" cy="23875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>
                <a:solidFill>
                  <a:srgbClr val="404040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577798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ullets |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7"/>
          <p:cNvSpPr txBox="1"/>
          <p:nvPr/>
        </p:nvSpPr>
        <p:spPr>
          <a:xfrm>
            <a:off x="-1463042" y="-2"/>
            <a:ext cx="1463042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 defTabSz="914400">
              <a:lnSpc>
                <a:spcPts val="3000"/>
              </a:lnSpc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This slide is </a:t>
            </a:r>
            <a:r>
              <a:rPr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preset</a:t>
            </a:r>
            <a:r>
              <a:rPr>
                <a:solidFill>
                  <a:schemeClr val="accent1"/>
                </a:solidFill>
              </a:rPr>
              <a:t> </a:t>
            </a:r>
            <a:r>
              <a:t>with </a:t>
            </a:r>
            <a:r>
              <a:rPr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animations</a:t>
            </a:r>
          </a:p>
        </p:txBody>
      </p:sp>
      <p:sp>
        <p:nvSpPr>
          <p:cNvPr id="2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27146" y="3199129"/>
            <a:ext cx="3465189" cy="459742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586002">
              <a:spcBef>
                <a:spcPts val="1800"/>
              </a:spcBef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586002" indent="-288928" algn="r" defTabSz="586002">
              <a:spcBef>
                <a:spcPts val="1800"/>
              </a:spcBef>
              <a:buSzPct val="100000"/>
              <a:buChar char="-"/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883074" indent="-286897" algn="r" defTabSz="586002">
              <a:spcBef>
                <a:spcPts val="1800"/>
              </a:spcBef>
              <a:buSzPct val="100000"/>
              <a:buChar char="•"/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96724" indent="-213648" algn="r" defTabSz="586002">
              <a:spcBef>
                <a:spcPts val="1800"/>
              </a:spcBef>
              <a:buSzPct val="100000"/>
              <a:buChar char="▪"/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95829" indent="-299107" algn="r" defTabSz="586002">
              <a:spcBef>
                <a:spcPts val="1800"/>
              </a:spcBef>
              <a:buSzPct val="100000"/>
              <a:buChar char="-"/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0" name="Shape 299"/>
          <p:cNvSpPr>
            <a:spLocks noGrp="1"/>
          </p:cNvSpPr>
          <p:nvPr>
            <p:ph type="pic" sz="quarter" idx="13"/>
          </p:nvPr>
        </p:nvSpPr>
        <p:spPr>
          <a:xfrm>
            <a:off x="6748550" y="1991647"/>
            <a:ext cx="2874708" cy="28747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1" name="Shape 300"/>
          <p:cNvSpPr/>
          <p:nvPr/>
        </p:nvSpPr>
        <p:spPr>
          <a:xfrm>
            <a:off x="4589050" y="1917901"/>
            <a:ext cx="90003" cy="3000405"/>
          </a:xfrm>
          <a:prstGeom prst="rect">
            <a:avLst/>
          </a:prstGeom>
          <a:gradFill>
            <a:gsLst>
              <a:gs pos="0">
                <a:srgbClr val="E62A89"/>
              </a:gs>
              <a:gs pos="100000">
                <a:srgbClr val="F25B2A"/>
              </a:gs>
            </a:gsLst>
            <a:lin ang="1499992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2192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2" name="Shape 301"/>
          <p:cNvSpPr/>
          <p:nvPr/>
        </p:nvSpPr>
        <p:spPr>
          <a:xfrm flipH="1">
            <a:off x="4584819" y="461871"/>
            <a:ext cx="1" cy="5690804"/>
          </a:xfrm>
          <a:prstGeom prst="line">
            <a:avLst/>
          </a:prstGeom>
          <a:ln w="12700">
            <a:solidFill>
              <a:srgbClr val="76717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336" y="6236971"/>
            <a:ext cx="274065" cy="23875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>
                <a:solidFill>
                  <a:srgbClr val="404040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302134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|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09"/>
          <p:cNvSpPr/>
          <p:nvPr/>
        </p:nvSpPr>
        <p:spPr>
          <a:xfrm flipH="1">
            <a:off x="4584698" y="426702"/>
            <a:ext cx="4" cy="5990428"/>
          </a:xfrm>
          <a:prstGeom prst="line">
            <a:avLst/>
          </a:prstGeom>
          <a:ln w="25400">
            <a:solidFill>
              <a:schemeClr val="accent1"/>
            </a:solidFill>
            <a:bevel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1" name="Shape 310"/>
          <p:cNvSpPr txBox="1"/>
          <p:nvPr/>
        </p:nvSpPr>
        <p:spPr>
          <a:xfrm>
            <a:off x="-1463042" y="-2"/>
            <a:ext cx="1463042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 defTabSz="914400">
              <a:lnSpc>
                <a:spcPts val="3000"/>
              </a:lnSpc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This slide is </a:t>
            </a:r>
            <a:r>
              <a:rPr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preset</a:t>
            </a:r>
            <a:r>
              <a:rPr>
                <a:solidFill>
                  <a:schemeClr val="accent1"/>
                </a:solidFill>
              </a:rPr>
              <a:t> </a:t>
            </a:r>
            <a:r>
              <a:t>with </a:t>
            </a:r>
            <a:r>
              <a:rPr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animations</a:t>
            </a:r>
          </a:p>
        </p:txBody>
      </p:sp>
      <p:sp>
        <p:nvSpPr>
          <p:cNvPr id="3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7952" y="2817396"/>
            <a:ext cx="3507783" cy="1209042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586002"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  <a:lvl2pPr marL="730466" indent="-433393" algn="r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2pPr>
            <a:lvl3pPr marL="1026522" indent="-430345" algn="r" defTabSz="586002">
              <a:buSzPct val="100000"/>
              <a:buChar char="•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3pPr>
            <a:lvl4pPr marL="1203548" indent="-320472" algn="r" defTabSz="586002">
              <a:buSzPct val="100000"/>
              <a:buChar char="▪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4pPr>
            <a:lvl5pPr marL="1545382" indent="-448660" algn="r" defTabSz="586002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3" name="Shape 312"/>
          <p:cNvSpPr>
            <a:spLocks noGrp="1"/>
          </p:cNvSpPr>
          <p:nvPr>
            <p:ph type="body" sz="quarter" idx="13"/>
          </p:nvPr>
        </p:nvSpPr>
        <p:spPr>
          <a:xfrm>
            <a:off x="5143665" y="3199129"/>
            <a:ext cx="6350708" cy="459741"/>
          </a:xfrm>
          <a:prstGeom prst="rect">
            <a:avLst/>
          </a:prstGeom>
        </p:spPr>
        <p:txBody>
          <a:bodyPr lIns="45718" tIns="45718" rIns="45718" bIns="45718" anchor="ctr"/>
          <a:lstStyle/>
          <a:p>
            <a:pPr algn="l" defTabSz="586002">
              <a:spcBef>
                <a:spcPts val="1800"/>
              </a:spcBef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336" y="6236971"/>
            <a:ext cx="274065" cy="23875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>
                <a:solidFill>
                  <a:srgbClr val="404040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234017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Image |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0"/>
          <p:cNvSpPr txBox="1"/>
          <p:nvPr/>
        </p:nvSpPr>
        <p:spPr>
          <a:xfrm>
            <a:off x="-1463042" y="-2"/>
            <a:ext cx="1463042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 defTabSz="914400">
              <a:lnSpc>
                <a:spcPts val="3000"/>
              </a:lnSpc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This slide is </a:t>
            </a:r>
            <a:r>
              <a:rPr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preset</a:t>
            </a:r>
            <a:r>
              <a:rPr>
                <a:solidFill>
                  <a:schemeClr val="accent1"/>
                </a:solidFill>
              </a:rPr>
              <a:t> </a:t>
            </a:r>
            <a:r>
              <a:t>with </a:t>
            </a:r>
            <a:r>
              <a:rPr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animations</a:t>
            </a:r>
          </a:p>
        </p:txBody>
      </p:sp>
      <p:sp>
        <p:nvSpPr>
          <p:cNvPr id="3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43665" y="3199129"/>
            <a:ext cx="6341938" cy="459742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l" defTabSz="586002">
              <a:spcBef>
                <a:spcPts val="1800"/>
              </a:spcBef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586002" indent="-288928" algn="l" defTabSz="586002">
              <a:spcBef>
                <a:spcPts val="1800"/>
              </a:spcBef>
              <a:buSzPct val="100000"/>
              <a:buChar char="-"/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883074" indent="-286897" algn="l" defTabSz="586002">
              <a:spcBef>
                <a:spcPts val="1800"/>
              </a:spcBef>
              <a:buSzPct val="100000"/>
              <a:buChar char="•"/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96724" indent="-213648" algn="l" defTabSz="586002">
              <a:spcBef>
                <a:spcPts val="1800"/>
              </a:spcBef>
              <a:buSzPct val="100000"/>
              <a:buChar char="▪"/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95829" indent="-299107" algn="l" defTabSz="586002">
              <a:spcBef>
                <a:spcPts val="1800"/>
              </a:spcBef>
              <a:buSzPct val="100000"/>
              <a:buChar char="-"/>
              <a:defRPr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3" name="Shape 322"/>
          <p:cNvSpPr>
            <a:spLocks noGrp="1"/>
          </p:cNvSpPr>
          <p:nvPr>
            <p:ph type="pic" sz="quarter" idx="13"/>
          </p:nvPr>
        </p:nvSpPr>
        <p:spPr>
          <a:xfrm>
            <a:off x="1057659" y="2193555"/>
            <a:ext cx="2470890" cy="2470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4" name="Shape 323"/>
          <p:cNvSpPr/>
          <p:nvPr/>
        </p:nvSpPr>
        <p:spPr>
          <a:xfrm>
            <a:off x="4589050" y="1917901"/>
            <a:ext cx="90003" cy="3000405"/>
          </a:xfrm>
          <a:prstGeom prst="rect">
            <a:avLst/>
          </a:prstGeom>
          <a:gradFill>
            <a:gsLst>
              <a:gs pos="0">
                <a:srgbClr val="E62A89"/>
              </a:gs>
              <a:gs pos="100000">
                <a:srgbClr val="F25B2A"/>
              </a:gs>
            </a:gsLst>
            <a:lin ang="1499992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2192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5" name="Shape 324"/>
          <p:cNvSpPr/>
          <p:nvPr/>
        </p:nvSpPr>
        <p:spPr>
          <a:xfrm flipH="1">
            <a:off x="4584819" y="461871"/>
            <a:ext cx="1" cy="5690804"/>
          </a:xfrm>
          <a:prstGeom prst="line">
            <a:avLst/>
          </a:prstGeom>
          <a:ln w="12700">
            <a:solidFill>
              <a:srgbClr val="76717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336" y="6236971"/>
            <a:ext cx="274065" cy="23875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>
                <a:solidFill>
                  <a:srgbClr val="404040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615009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285843" y="2717799"/>
            <a:ext cx="7230519" cy="637542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r" defTabSz="586002">
              <a:lnSpc>
                <a:spcPct val="85000"/>
              </a:lnSpc>
              <a:defRPr>
                <a:solidFill>
                  <a:srgbClr val="20202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730466" indent="-433393" algn="r" defTabSz="586002">
              <a:lnSpc>
                <a:spcPct val="85000"/>
              </a:lnSpc>
              <a:buSzPct val="100000"/>
              <a:buChar char="-"/>
              <a:defRPr>
                <a:solidFill>
                  <a:srgbClr val="20202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026522" indent="-430345" algn="r" defTabSz="586002">
              <a:lnSpc>
                <a:spcPct val="85000"/>
              </a:lnSpc>
              <a:buSzPct val="100000"/>
              <a:buChar char="•"/>
              <a:defRPr>
                <a:solidFill>
                  <a:srgbClr val="20202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203548" indent="-320472" algn="r" defTabSz="586002">
              <a:lnSpc>
                <a:spcPct val="85000"/>
              </a:lnSpc>
              <a:buSzPct val="100000"/>
              <a:buChar char="▪"/>
              <a:defRPr>
                <a:solidFill>
                  <a:srgbClr val="20202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1545382" indent="-448660" algn="r" defTabSz="586002">
              <a:lnSpc>
                <a:spcPct val="85000"/>
              </a:lnSpc>
              <a:buSzPct val="100000"/>
              <a:buChar char="-"/>
              <a:defRPr>
                <a:solidFill>
                  <a:srgbClr val="20202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4" name="Shape 333"/>
          <p:cNvSpPr/>
          <p:nvPr/>
        </p:nvSpPr>
        <p:spPr>
          <a:xfrm>
            <a:off x="706118" y="3422650"/>
            <a:ext cx="10779764" cy="381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586002">
              <a:spcBef>
                <a:spcPts val="1800"/>
              </a:spcBef>
              <a:defRPr>
                <a:solidFill>
                  <a:srgbClr val="000000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/>
          </a:p>
        </p:txBody>
      </p:sp>
      <p:sp>
        <p:nvSpPr>
          <p:cNvPr id="3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193791"/>
            <a:ext cx="359027" cy="325119"/>
          </a:xfrm>
          <a:prstGeom prst="rect">
            <a:avLst/>
          </a:prstGeom>
        </p:spPr>
        <p:txBody>
          <a:bodyPr lIns="45718" tIns="45718" rIns="45718" bIns="45718"/>
          <a:lstStyle>
            <a:lvl1pPr algn="l" defTabSz="586002">
              <a:spcBef>
                <a:spcPts val="1800"/>
              </a:spcBef>
              <a:defRPr sz="1800">
                <a:solidFill>
                  <a:srgbClr val="000000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713183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portant Statem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23757" y="2278378"/>
            <a:ext cx="8544487" cy="2301242"/>
          </a:xfrm>
          <a:prstGeom prst="rect">
            <a:avLst/>
          </a:prstGeom>
        </p:spPr>
        <p:txBody>
          <a:bodyPr lIns="45718" tIns="45718" rIns="45718" bIns="45718" anchor="ctr"/>
          <a:lstStyle>
            <a:lvl1pPr defTabSz="586002">
              <a:defRPr sz="4800" spc="-144">
                <a:solidFill>
                  <a:srgbClr val="FFFFFF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  <a:lvl2pPr marL="874930" indent="-577857" defTabSz="586002">
              <a:buSzPct val="100000"/>
              <a:buChar char="-"/>
              <a:defRPr sz="4800" spc="-144">
                <a:solidFill>
                  <a:srgbClr val="FFFFFF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2pPr>
            <a:lvl3pPr marL="1169971" indent="-573794" defTabSz="586002">
              <a:buSzPct val="100000"/>
              <a:buChar char="•"/>
              <a:defRPr sz="4800" spc="-144">
                <a:solidFill>
                  <a:srgbClr val="FFFFFF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3pPr>
            <a:lvl4pPr marL="1310372" indent="-427296" defTabSz="586002">
              <a:buSzPct val="100000"/>
              <a:buChar char="▪"/>
              <a:defRPr sz="4800" spc="-144">
                <a:solidFill>
                  <a:srgbClr val="FFFFFF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4pPr>
            <a:lvl5pPr marL="1694936" indent="-598214" defTabSz="586002">
              <a:buSzPct val="100000"/>
              <a:buChar char="-"/>
              <a:defRPr sz="4800" spc="-144">
                <a:solidFill>
                  <a:srgbClr val="FFFFFF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193791"/>
            <a:ext cx="359027" cy="325119"/>
          </a:xfrm>
          <a:prstGeom prst="rect">
            <a:avLst/>
          </a:prstGeom>
        </p:spPr>
        <p:txBody>
          <a:bodyPr lIns="45718" tIns="45718" rIns="45718" bIns="45718"/>
          <a:lstStyle>
            <a:lvl1pPr algn="l" defTabSz="586002">
              <a:spcBef>
                <a:spcPts val="1800"/>
              </a:spcBef>
              <a:defRPr sz="1800">
                <a:solidFill>
                  <a:srgbClr val="000000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991184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9174" y="6221731"/>
            <a:ext cx="268426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225">
              <a:defRPr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960648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58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917775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itle Text"/>
          <p:cNvSpPr txBox="1">
            <a:spLocks noGrp="1"/>
          </p:cNvSpPr>
          <p:nvPr>
            <p:ph type="title"/>
          </p:nvPr>
        </p:nvSpPr>
        <p:spPr>
          <a:xfrm>
            <a:off x="2193725" y="312538"/>
            <a:ext cx="7804549" cy="1518048"/>
          </a:xfrm>
          <a:prstGeom prst="rect">
            <a:avLst/>
          </a:prstGeom>
        </p:spPr>
        <p:txBody>
          <a:bodyPr lIns="35717" tIns="35717" rIns="35717" bIns="35717" anchor="ctr"/>
          <a:lstStyle>
            <a:lvl1pPr defTabSz="292100"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67" name="Body Level One…"/>
          <p:cNvSpPr txBox="1">
            <a:spLocks noGrp="1"/>
          </p:cNvSpPr>
          <p:nvPr>
            <p:ph type="body" idx="1"/>
          </p:nvPr>
        </p:nvSpPr>
        <p:spPr>
          <a:xfrm>
            <a:off x="2193725" y="1830584"/>
            <a:ext cx="7804549" cy="4420198"/>
          </a:xfrm>
          <a:prstGeom prst="rect">
            <a:avLst/>
          </a:prstGeom>
        </p:spPr>
        <p:txBody>
          <a:bodyPr lIns="35717" tIns="35717" rIns="35717" bIns="35717" anchor="ctr"/>
          <a:lstStyle>
            <a:lvl1pPr marL="296333" indent="-296333" algn="l" defTabSz="292100">
              <a:spcBef>
                <a:spcPts val="2100"/>
              </a:spcBef>
              <a:buSzPct val="75000"/>
              <a:buChar char="•"/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0832" indent="-296332" algn="l" defTabSz="292100">
              <a:spcBef>
                <a:spcPts val="2100"/>
              </a:spcBef>
              <a:buSzPct val="75000"/>
              <a:buChar char="•"/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85332" indent="-296332" algn="l" defTabSz="292100">
              <a:spcBef>
                <a:spcPts val="2100"/>
              </a:spcBef>
              <a:buSzPct val="75000"/>
              <a:buChar char="•"/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29833" indent="-296332" algn="l" defTabSz="292100">
              <a:spcBef>
                <a:spcPts val="2100"/>
              </a:spcBef>
              <a:buSzPct val="75000"/>
              <a:buChar char="•"/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74333" indent="-296333" algn="l" defTabSz="292100">
              <a:spcBef>
                <a:spcPts val="2100"/>
              </a:spcBef>
              <a:buSzPct val="75000"/>
              <a:buChar char="•"/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4733" y="6505277"/>
            <a:ext cx="253605" cy="249237"/>
          </a:xfrm>
          <a:prstGeom prst="rect">
            <a:avLst/>
          </a:prstGeom>
        </p:spPr>
        <p:txBody>
          <a:bodyPr lIns="35717" tIns="35717" rIns="35717" bIns="35717" anchor="t"/>
          <a:lstStyle>
            <a:lvl1pPr algn="ctr" defTabSz="29210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086716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itle Text"/>
          <p:cNvSpPr txBox="1">
            <a:spLocks noGrp="1"/>
          </p:cNvSpPr>
          <p:nvPr>
            <p:ph type="title"/>
          </p:nvPr>
        </p:nvSpPr>
        <p:spPr>
          <a:xfrm>
            <a:off x="2416967" y="1151929"/>
            <a:ext cx="7358066" cy="2321720"/>
          </a:xfrm>
          <a:prstGeom prst="rect">
            <a:avLst/>
          </a:prstGeom>
        </p:spPr>
        <p:txBody>
          <a:bodyPr lIns="35717" tIns="35717" rIns="35717" bIns="35717"/>
          <a:lstStyle>
            <a:lvl1pPr defTabSz="410764">
              <a:defRPr sz="5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67" y="3536155"/>
            <a:ext cx="7358066" cy="794744"/>
          </a:xfrm>
          <a:prstGeom prst="rect">
            <a:avLst/>
          </a:prstGeom>
        </p:spPr>
        <p:txBody>
          <a:bodyPr lIns="35717" tIns="35717" rIns="35717" bIns="35717"/>
          <a:lstStyle>
            <a:lvl1pPr defTabSz="410764">
              <a:defRPr sz="2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defTabSz="410764">
              <a:defRPr sz="2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defTabSz="410764">
              <a:defRPr sz="2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defTabSz="410764">
              <a:defRPr sz="2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defTabSz="410764">
              <a:defRPr sz="2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4733" y="6509742"/>
            <a:ext cx="253605" cy="249237"/>
          </a:xfrm>
          <a:prstGeom prst="rect">
            <a:avLst/>
          </a:prstGeom>
        </p:spPr>
        <p:txBody>
          <a:bodyPr lIns="35717" tIns="35717" rIns="35717" bIns="35717" anchor="t"/>
          <a:lstStyle>
            <a:lvl1pPr algn="ctr" defTabSz="410764"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942131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Not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9386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itle Text"/>
          <p:cNvSpPr txBox="1">
            <a:spLocks noGrp="1"/>
          </p:cNvSpPr>
          <p:nvPr>
            <p:ph type="title"/>
          </p:nvPr>
        </p:nvSpPr>
        <p:spPr>
          <a:xfrm>
            <a:off x="2416967" y="2268140"/>
            <a:ext cx="7358066" cy="2321720"/>
          </a:xfrm>
          <a:prstGeom prst="rect">
            <a:avLst/>
          </a:prstGeom>
        </p:spPr>
        <p:txBody>
          <a:bodyPr lIns="35717" tIns="35717" rIns="35717" bIns="35717" anchor="ctr"/>
          <a:lstStyle>
            <a:lvl1pPr defTabSz="410764">
              <a:defRPr sz="5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4733" y="6509742"/>
            <a:ext cx="253605" cy="249237"/>
          </a:xfrm>
          <a:prstGeom prst="rect">
            <a:avLst/>
          </a:prstGeom>
        </p:spPr>
        <p:txBody>
          <a:bodyPr lIns="35717" tIns="35717" rIns="35717" bIns="35717" anchor="t"/>
          <a:lstStyle>
            <a:lvl1pPr algn="ctr" defTabSz="410764"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357152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itle Text"/>
          <p:cNvSpPr txBox="1">
            <a:spLocks noGrp="1"/>
          </p:cNvSpPr>
          <p:nvPr>
            <p:ph type="title"/>
          </p:nvPr>
        </p:nvSpPr>
        <p:spPr>
          <a:xfrm>
            <a:off x="2193725" y="178592"/>
            <a:ext cx="7804549" cy="1518050"/>
          </a:xfrm>
          <a:prstGeom prst="rect">
            <a:avLst/>
          </a:prstGeom>
        </p:spPr>
        <p:txBody>
          <a:bodyPr lIns="35717" tIns="35717" rIns="35717" bIns="35717" anchor="ctr"/>
          <a:lstStyle>
            <a:lvl1pPr defTabSz="410764">
              <a:defRPr sz="5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4733" y="6509742"/>
            <a:ext cx="253605" cy="249237"/>
          </a:xfrm>
          <a:prstGeom prst="rect">
            <a:avLst/>
          </a:prstGeom>
        </p:spPr>
        <p:txBody>
          <a:bodyPr lIns="35717" tIns="35717" rIns="35717" bIns="35717" anchor="t"/>
          <a:lstStyle>
            <a:lvl1pPr algn="ctr" defTabSz="410764"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160229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itle Text"/>
          <p:cNvSpPr txBox="1">
            <a:spLocks noGrp="1"/>
          </p:cNvSpPr>
          <p:nvPr>
            <p:ph type="title"/>
          </p:nvPr>
        </p:nvSpPr>
        <p:spPr>
          <a:xfrm>
            <a:off x="415610" y="992766"/>
            <a:ext cx="11360801" cy="2736801"/>
          </a:xfrm>
          <a:prstGeom prst="rect">
            <a:avLst/>
          </a:prstGeom>
        </p:spPr>
        <p:txBody>
          <a:bodyPr lIns="121899" tIns="121899" rIns="121899" bIns="121899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599" y="3778833"/>
            <a:ext cx="11360802" cy="1056801"/>
          </a:xfrm>
          <a:prstGeom prst="rect">
            <a:avLst/>
          </a:prstGeom>
        </p:spPr>
        <p:txBody>
          <a:bodyPr lIns="121899" tIns="121899" rIns="121899" bIns="121899"/>
          <a:lstStyle>
            <a:lvl1pPr>
              <a:defRPr>
                <a:solidFill>
                  <a:srgbClr val="ADADAD"/>
                </a:solidFill>
              </a:defRPr>
            </a:lvl1pPr>
            <a:lvl2pPr>
              <a:defRPr>
                <a:solidFill>
                  <a:srgbClr val="ADADAD"/>
                </a:solidFill>
              </a:defRPr>
            </a:lvl2pPr>
            <a:lvl3pPr>
              <a:defRPr>
                <a:solidFill>
                  <a:srgbClr val="ADADAD"/>
                </a:solidFill>
              </a:defRPr>
            </a:lvl3pPr>
            <a:lvl4pPr>
              <a:defRPr>
                <a:solidFill>
                  <a:srgbClr val="ADADAD"/>
                </a:solidFill>
              </a:defRPr>
            </a:lvl4pPr>
            <a:lvl5pPr>
              <a:defRPr>
                <a:solidFill>
                  <a:srgbClr val="ADADA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02194" y="6271714"/>
            <a:ext cx="426017" cy="416615"/>
          </a:xfrm>
          <a:prstGeom prst="rect">
            <a:avLst/>
          </a:prstGeom>
        </p:spPr>
        <p:txBody>
          <a:bodyPr lIns="121899" tIns="121899" rIns="121899" bIns="121899"/>
          <a:lstStyle>
            <a:lvl1pPr>
              <a:defRPr>
                <a:solidFill>
                  <a:srgbClr val="ADADAD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632372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Text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17330" y="1828800"/>
            <a:ext cx="5257801" cy="3488267"/>
          </a:xfrm>
          <a:prstGeom prst="rect">
            <a:avLst/>
          </a:prstGeom>
          <a:solidFill>
            <a:srgbClr val="E5E5E5"/>
          </a:solidFill>
        </p:spPr>
        <p:txBody>
          <a:bodyPr lIns="0" tIns="0" rIns="0" bIns="0" anchor="ctr"/>
          <a:lstStyle>
            <a:lvl1pPr defTabSz="586002">
              <a:spcBef>
                <a:spcPts val="1800"/>
              </a:spcBef>
              <a:defRPr sz="24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586002" indent="-288929" defTabSz="586002">
              <a:spcBef>
                <a:spcPts val="1800"/>
              </a:spcBef>
              <a:buSzPct val="100000"/>
              <a:buChar char="-"/>
              <a:defRPr sz="24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883074" indent="-286897" defTabSz="586002">
              <a:spcBef>
                <a:spcPts val="1800"/>
              </a:spcBef>
              <a:buSzPct val="100000"/>
              <a:buChar char="•"/>
              <a:defRPr sz="24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096724" indent="-213648" defTabSz="586002">
              <a:spcBef>
                <a:spcPts val="1800"/>
              </a:spcBef>
              <a:buSzPct val="100000"/>
              <a:buChar char="▪"/>
              <a:defRPr sz="24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1395829" indent="-299107" defTabSz="586002">
              <a:spcBef>
                <a:spcPts val="1800"/>
              </a:spcBef>
              <a:buSzPct val="100000"/>
              <a:buChar char="-"/>
              <a:defRPr sz="24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0" name="Title Text"/>
          <p:cNvSpPr txBox="1">
            <a:spLocks noGrp="1"/>
          </p:cNvSpPr>
          <p:nvPr>
            <p:ph type="title"/>
          </p:nvPr>
        </p:nvSpPr>
        <p:spPr>
          <a:xfrm>
            <a:off x="706518" y="588391"/>
            <a:ext cx="10778971" cy="437132"/>
          </a:xfrm>
          <a:prstGeom prst="rect">
            <a:avLst/>
          </a:prstGeom>
        </p:spPr>
        <p:txBody>
          <a:bodyPr lIns="0" tIns="0" rIns="0" bIns="0" anchor="t"/>
          <a:lstStyle>
            <a:lvl1pPr defTabSz="586002">
              <a:lnSpc>
                <a:spcPct val="85000"/>
              </a:lnSpc>
              <a:defRPr sz="3600"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defTabSz="914225">
              <a:defRPr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2502512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hree Text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051306" y="1828800"/>
            <a:ext cx="3429001" cy="3496734"/>
          </a:xfrm>
          <a:prstGeom prst="rect">
            <a:avLst/>
          </a:prstGeom>
          <a:solidFill>
            <a:srgbClr val="E5E5E5"/>
          </a:solidFill>
        </p:spPr>
        <p:txBody>
          <a:bodyPr lIns="0" tIns="0" rIns="0" bIns="0" anchor="ctr"/>
          <a:lstStyle>
            <a:lvl1pPr defTabSz="586002">
              <a:spcBef>
                <a:spcPts val="1800"/>
              </a:spcBef>
              <a:defRPr sz="24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586002" indent="-288929" defTabSz="586002">
              <a:spcBef>
                <a:spcPts val="1800"/>
              </a:spcBef>
              <a:buSzPct val="100000"/>
              <a:buChar char="-"/>
              <a:defRPr sz="24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883074" indent="-286897" defTabSz="586002">
              <a:spcBef>
                <a:spcPts val="1800"/>
              </a:spcBef>
              <a:buSzPct val="100000"/>
              <a:buChar char="•"/>
              <a:defRPr sz="24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096724" indent="-213648" defTabSz="586002">
              <a:spcBef>
                <a:spcPts val="1800"/>
              </a:spcBef>
              <a:buSzPct val="100000"/>
              <a:buChar char="▪"/>
              <a:defRPr sz="24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1395829" indent="-299107" defTabSz="586002">
              <a:spcBef>
                <a:spcPts val="1800"/>
              </a:spcBef>
              <a:buSzPct val="100000"/>
              <a:buChar char="-"/>
              <a:defRPr sz="24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9" name="Title Text"/>
          <p:cNvSpPr txBox="1">
            <a:spLocks noGrp="1"/>
          </p:cNvSpPr>
          <p:nvPr>
            <p:ph type="title"/>
          </p:nvPr>
        </p:nvSpPr>
        <p:spPr>
          <a:xfrm>
            <a:off x="706518" y="588391"/>
            <a:ext cx="10778971" cy="437132"/>
          </a:xfrm>
          <a:prstGeom prst="rect">
            <a:avLst/>
          </a:prstGeom>
        </p:spPr>
        <p:txBody>
          <a:bodyPr lIns="0" tIns="0" rIns="0" bIns="0" anchor="t"/>
          <a:lstStyle>
            <a:lvl1pPr defTabSz="586002">
              <a:lnSpc>
                <a:spcPct val="85000"/>
              </a:lnSpc>
              <a:defRPr sz="3600"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defTabSz="914225">
              <a:defRPr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9498090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Four Text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17330" y="3723592"/>
            <a:ext cx="5257801" cy="1618876"/>
          </a:xfrm>
          <a:prstGeom prst="rect">
            <a:avLst/>
          </a:prstGeom>
          <a:solidFill>
            <a:srgbClr val="E5E5E5"/>
          </a:solidFill>
        </p:spPr>
        <p:txBody>
          <a:bodyPr lIns="0" tIns="0" rIns="0" bIns="0" anchor="ctr"/>
          <a:lstStyle>
            <a:lvl1pPr defTabSz="586002">
              <a:spcBef>
                <a:spcPts val="1800"/>
              </a:spcBef>
              <a:defRPr sz="24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586002" indent="-288929" defTabSz="586002">
              <a:spcBef>
                <a:spcPts val="1800"/>
              </a:spcBef>
              <a:buSzPct val="100000"/>
              <a:buChar char="-"/>
              <a:defRPr sz="24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883074" indent="-286897" defTabSz="586002">
              <a:spcBef>
                <a:spcPts val="1800"/>
              </a:spcBef>
              <a:buSzPct val="100000"/>
              <a:buChar char="•"/>
              <a:defRPr sz="24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096724" indent="-213648" defTabSz="586002">
              <a:spcBef>
                <a:spcPts val="1800"/>
              </a:spcBef>
              <a:buSzPct val="100000"/>
              <a:buChar char="▪"/>
              <a:defRPr sz="24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1395829" indent="-299107" defTabSz="586002">
              <a:spcBef>
                <a:spcPts val="1800"/>
              </a:spcBef>
              <a:buSzPct val="100000"/>
              <a:buChar char="-"/>
              <a:defRPr sz="24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8" name="Title Text"/>
          <p:cNvSpPr txBox="1">
            <a:spLocks noGrp="1"/>
          </p:cNvSpPr>
          <p:nvPr>
            <p:ph type="title"/>
          </p:nvPr>
        </p:nvSpPr>
        <p:spPr>
          <a:xfrm>
            <a:off x="706518" y="588391"/>
            <a:ext cx="10778971" cy="437132"/>
          </a:xfrm>
          <a:prstGeom prst="rect">
            <a:avLst/>
          </a:prstGeom>
        </p:spPr>
        <p:txBody>
          <a:bodyPr lIns="0" tIns="0" rIns="0" bIns="0" anchor="t"/>
          <a:lstStyle>
            <a:lvl1pPr defTabSz="586002">
              <a:lnSpc>
                <a:spcPct val="85000"/>
              </a:lnSpc>
              <a:defRPr sz="3600"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defTabSz="914225">
              <a:defRPr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6184053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Five Text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0520" y="3707238"/>
            <a:ext cx="3429001" cy="1643695"/>
          </a:xfrm>
          <a:prstGeom prst="rect">
            <a:avLst/>
          </a:prstGeom>
          <a:solidFill>
            <a:srgbClr val="E5E5E5"/>
          </a:solidFill>
        </p:spPr>
        <p:txBody>
          <a:bodyPr lIns="0" tIns="0" rIns="0" bIns="0" anchor="ctr"/>
          <a:lstStyle>
            <a:lvl1pPr defTabSz="586002">
              <a:spcBef>
                <a:spcPts val="1800"/>
              </a:spcBef>
              <a:defRPr sz="20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537847" indent="-240774" defTabSz="586002">
              <a:spcBef>
                <a:spcPts val="1800"/>
              </a:spcBef>
              <a:buSzPct val="100000"/>
              <a:buChar char="-"/>
              <a:defRPr sz="20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835257" indent="-239081" defTabSz="586002">
              <a:spcBef>
                <a:spcPts val="1800"/>
              </a:spcBef>
              <a:buSzPct val="100000"/>
              <a:buChar char="•"/>
              <a:defRPr sz="20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061116" indent="-178040" defTabSz="586002">
              <a:spcBef>
                <a:spcPts val="1800"/>
              </a:spcBef>
              <a:buSzPct val="100000"/>
              <a:buChar char="▪"/>
              <a:defRPr sz="20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1345977" indent="-249255" defTabSz="586002">
              <a:spcBef>
                <a:spcPts val="1800"/>
              </a:spcBef>
              <a:buSzPct val="100000"/>
              <a:buChar char="-"/>
              <a:defRPr sz="20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7" name="Title Text"/>
          <p:cNvSpPr txBox="1">
            <a:spLocks noGrp="1"/>
          </p:cNvSpPr>
          <p:nvPr>
            <p:ph type="title"/>
          </p:nvPr>
        </p:nvSpPr>
        <p:spPr>
          <a:xfrm>
            <a:off x="706518" y="588391"/>
            <a:ext cx="10778971" cy="437132"/>
          </a:xfrm>
          <a:prstGeom prst="rect">
            <a:avLst/>
          </a:prstGeom>
        </p:spPr>
        <p:txBody>
          <a:bodyPr lIns="0" tIns="0" rIns="0" bIns="0" anchor="t"/>
          <a:lstStyle>
            <a:lvl1pPr defTabSz="586002">
              <a:lnSpc>
                <a:spcPct val="85000"/>
              </a:lnSpc>
              <a:defRPr sz="3600"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defTabSz="914225">
              <a:defRPr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75274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ix Text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051306" y="3707238"/>
            <a:ext cx="3429001" cy="1643695"/>
          </a:xfrm>
          <a:prstGeom prst="rect">
            <a:avLst/>
          </a:prstGeom>
          <a:solidFill>
            <a:srgbClr val="E5E5E5"/>
          </a:solidFill>
        </p:spPr>
        <p:txBody>
          <a:bodyPr lIns="0" tIns="0" rIns="0" bIns="0" anchor="ctr"/>
          <a:lstStyle>
            <a:lvl1pPr defTabSz="586002">
              <a:spcBef>
                <a:spcPts val="1800"/>
              </a:spcBef>
              <a:defRPr sz="20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537847" indent="-240774" defTabSz="586002">
              <a:spcBef>
                <a:spcPts val="1800"/>
              </a:spcBef>
              <a:buSzPct val="100000"/>
              <a:buChar char="-"/>
              <a:defRPr sz="20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835257" indent="-239081" defTabSz="586002">
              <a:spcBef>
                <a:spcPts val="1800"/>
              </a:spcBef>
              <a:buSzPct val="100000"/>
              <a:buChar char="•"/>
              <a:defRPr sz="20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061116" indent="-178040" defTabSz="586002">
              <a:spcBef>
                <a:spcPts val="1800"/>
              </a:spcBef>
              <a:buSzPct val="100000"/>
              <a:buChar char="▪"/>
              <a:defRPr sz="20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1345977" indent="-249255" defTabSz="586002">
              <a:spcBef>
                <a:spcPts val="1800"/>
              </a:spcBef>
              <a:buSzPct val="100000"/>
              <a:buChar char="-"/>
              <a:defRPr sz="2000">
                <a:solidFill>
                  <a:srgbClr val="4040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6" name="Title Text"/>
          <p:cNvSpPr txBox="1">
            <a:spLocks noGrp="1"/>
          </p:cNvSpPr>
          <p:nvPr>
            <p:ph type="title"/>
          </p:nvPr>
        </p:nvSpPr>
        <p:spPr>
          <a:xfrm>
            <a:off x="706518" y="588391"/>
            <a:ext cx="10778971" cy="437132"/>
          </a:xfrm>
          <a:prstGeom prst="rect">
            <a:avLst/>
          </a:prstGeom>
        </p:spPr>
        <p:txBody>
          <a:bodyPr lIns="0" tIns="0" rIns="0" bIns="0" anchor="t"/>
          <a:lstStyle>
            <a:lvl1pPr defTabSz="586002">
              <a:lnSpc>
                <a:spcPct val="85000"/>
              </a:lnSpc>
              <a:defRPr sz="3600"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defTabSz="914225">
              <a:defRPr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31528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6"/>
          <p:cNvSpPr/>
          <p:nvPr/>
        </p:nvSpPr>
        <p:spPr>
          <a:xfrm>
            <a:off x="696945" y="457200"/>
            <a:ext cx="10798110" cy="2857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55" name="Shape 7"/>
          <p:cNvSpPr/>
          <p:nvPr/>
        </p:nvSpPr>
        <p:spPr>
          <a:xfrm>
            <a:off x="696944" y="6370318"/>
            <a:ext cx="10798111" cy="2857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56" name="Title Text"/>
          <p:cNvSpPr txBox="1">
            <a:spLocks noGrp="1"/>
          </p:cNvSpPr>
          <p:nvPr>
            <p:ph type="title"/>
          </p:nvPr>
        </p:nvSpPr>
        <p:spPr>
          <a:xfrm>
            <a:off x="415609" y="992761"/>
            <a:ext cx="11360803" cy="2736804"/>
          </a:xfrm>
          <a:prstGeom prst="rect">
            <a:avLst/>
          </a:prstGeom>
        </p:spPr>
        <p:txBody>
          <a:bodyPr lIns="91424" tIns="91424" rIns="91424" bIns="91424"/>
          <a:lstStyle>
            <a:lvl1pPr defTabSz="914400">
              <a:defRPr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Title Text</a:t>
            </a:r>
          </a:p>
        </p:txBody>
      </p:sp>
      <p:sp>
        <p:nvSpPr>
          <p:cNvPr id="4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597" y="3778832"/>
            <a:ext cx="11360802" cy="1056802"/>
          </a:xfrm>
          <a:prstGeom prst="rect">
            <a:avLst/>
          </a:prstGeom>
        </p:spPr>
        <p:txBody>
          <a:bodyPr lIns="91424" tIns="91424" rIns="91424" bIns="91424"/>
          <a:lstStyle>
            <a:lvl1pPr defTabSz="914400"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defTabSz="914400"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defTabSz="914400"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defTabSz="914400"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defTabSz="914400">
              <a:defRPr>
                <a:latin typeface="Montserrat"/>
                <a:ea typeface="Montserrat"/>
                <a:cs typeface="Montserrat"/>
                <a:sym typeface="Montserra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58" name="Shape 30" descr="Shape 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0859" y="0"/>
            <a:ext cx="1263371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07636" y="6269204"/>
            <a:ext cx="420688" cy="421501"/>
          </a:xfrm>
          <a:prstGeom prst="rect">
            <a:avLst/>
          </a:prstGeom>
        </p:spPr>
        <p:txBody>
          <a:bodyPr lIns="121849" tIns="121849" rIns="121849" bIns="121849"/>
          <a:lstStyle>
            <a:lvl1pPr defTabSz="914400">
              <a:defRPr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83994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7107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34" y="2274555"/>
            <a:ext cx="10515600" cy="209526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B6D188-0BBE-42D3-81E1-E276562B7222}"/>
              </a:ext>
            </a:extLst>
          </p:cNvPr>
          <p:cNvSpPr/>
          <p:nvPr userDrawn="1"/>
        </p:nvSpPr>
        <p:spPr>
          <a:xfrm>
            <a:off x="0" y="2269917"/>
            <a:ext cx="211369" cy="2099904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93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Image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037364" y="426704"/>
            <a:ext cx="6776355" cy="599042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2800" baseline="0">
                <a:solidFill>
                  <a:schemeClr val="tx1"/>
                </a:solidFill>
                <a:latin typeface="+mn-lt"/>
              </a:defRPr>
            </a:lvl1pPr>
            <a:lvl2pPr algn="l">
              <a:defRPr sz="2400" b="0" i="0" baseline="0">
                <a:solidFill>
                  <a:schemeClr val="tx1"/>
                </a:solidFill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2pPr>
            <a:lvl3pPr algn="l">
              <a:defRPr sz="2000" b="0" i="0" baseline="0">
                <a:solidFill>
                  <a:schemeClr val="tx1"/>
                </a:solidFill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3pPr>
            <a:lvl4pPr algn="l">
              <a:defRPr sz="2000" b="0" i="0" baseline="0">
                <a:solidFill>
                  <a:schemeClr val="tx1"/>
                </a:solidFill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4pPr>
            <a:lvl5pPr algn="l">
              <a:defRPr sz="2000" b="0" i="0" baseline="0">
                <a:solidFill>
                  <a:schemeClr val="tx1"/>
                </a:solidFill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5pPr>
            <a:lvl6pPr marL="1427163" indent="0">
              <a:buNone/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 marL="2286000" indent="0"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Click to add longer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84700" y="426704"/>
            <a:ext cx="0" cy="5990425"/>
          </a:xfrm>
          <a:prstGeom prst="line">
            <a:avLst/>
          </a:prstGeom>
          <a:ln>
            <a:solidFill>
              <a:srgbClr val="0072BC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358814" y="1598903"/>
            <a:ext cx="3773223" cy="3646025"/>
          </a:xfrm>
        </p:spPr>
        <p:txBody>
          <a:bodyPr anchor="ctr"/>
          <a:lstStyle>
            <a:lvl1pPr algn="r">
              <a:lnSpc>
                <a:spcPct val="100000"/>
              </a:lnSpc>
              <a:defRPr sz="3600" b="0" i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pPr lvl="0"/>
            <a:r>
              <a:rPr lang="en-US" dirty="0"/>
              <a:t>Click to Add Title or Click Icon to Add Graphic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1463041" y="0"/>
            <a:ext cx="14630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latin typeface="Gotham Medium" panose="02000604030000020004" pitchFamily="50" charset="0"/>
              </a:rPr>
              <a:t>This slide is </a:t>
            </a:r>
            <a:r>
              <a:rPr lang="en-US" sz="1400" b="1" dirty="0">
                <a:solidFill>
                  <a:schemeClr val="accent1"/>
                </a:solidFill>
                <a:latin typeface="Gotham Medium" panose="02000604030000020004" pitchFamily="50" charset="0"/>
              </a:rPr>
              <a:t>preset</a:t>
            </a:r>
            <a:r>
              <a:rPr lang="en-US" sz="1400" b="0" dirty="0">
                <a:solidFill>
                  <a:schemeClr val="accent1"/>
                </a:solidFill>
                <a:latin typeface="Gotham Medium" panose="02000604030000020004" pitchFamily="50" charset="0"/>
              </a:rPr>
              <a:t> </a:t>
            </a:r>
            <a:r>
              <a:rPr lang="en-US" sz="1400" b="0" dirty="0">
                <a:latin typeface="Gotham Medium" panose="02000604030000020004" pitchFamily="50" charset="0"/>
              </a:rPr>
              <a:t>with </a:t>
            </a:r>
            <a:r>
              <a:rPr lang="en-US" sz="1400" b="1" dirty="0">
                <a:solidFill>
                  <a:schemeClr val="accent1"/>
                </a:solidFill>
                <a:latin typeface="Gotham Medium" panose="02000604030000020004" pitchFamily="50" charset="0"/>
              </a:rPr>
              <a:t>animations</a:t>
            </a:r>
          </a:p>
        </p:txBody>
      </p:sp>
    </p:spTree>
    <p:extLst>
      <p:ext uri="{BB962C8B-B14F-4D97-AF65-F5344CB8AC3E}">
        <p14:creationId xmlns:p14="http://schemas.microsoft.com/office/powerpoint/2010/main" val="406162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rgbClr val="969696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rgbClr val="969696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rgbClr val="969696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rgbClr val="969696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rgbClr val="969696"/>
                      </p:to>
                    </p:animClr>
                  </p:subTnLst>
                </p:cTn>
              </p:par>
            </p:tnLst>
          </p:tmpl>
          <p:tmpl lvl="6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7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8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9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65.xml"/><Relationship Id="rId47" Type="http://schemas.openxmlformats.org/officeDocument/2006/relationships/image" Target="../media/image3.jpeg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45" Type="http://schemas.openxmlformats.org/officeDocument/2006/relationships/slideLayout" Target="../slideLayouts/slideLayout68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67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66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46" Type="http://schemas.openxmlformats.org/officeDocument/2006/relationships/theme" Target="../theme/theme2.xml"/><Relationship Id="rId20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12" descr="bdcLogoMark"/>
          <p:cNvPicPr>
            <a:picLocks noChangeAspect="1" noChangeArrowheads="1"/>
          </p:cNvPicPr>
          <p:nvPr userDrawn="1"/>
        </p:nvPicPr>
        <p:blipFill>
          <a:blip r:embed="rId25"/>
          <a:srcRect/>
          <a:stretch>
            <a:fillRect/>
          </a:stretch>
        </p:blipFill>
        <p:spPr bwMode="auto">
          <a:xfrm>
            <a:off x="103104" y="6320867"/>
            <a:ext cx="407194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510298" y="6381290"/>
            <a:ext cx="2458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@benday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|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www.benday.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</a:t>
            </a:r>
          </a:p>
        </p:txBody>
      </p:sp>
    </p:spTree>
    <p:extLst>
      <p:ext uri="{BB962C8B-B14F-4D97-AF65-F5344CB8AC3E}">
        <p14:creationId xmlns:p14="http://schemas.microsoft.com/office/powerpoint/2010/main" val="370278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9" r:id="rId8"/>
    <p:sldLayoutId id="2147483780" r:id="rId9"/>
    <p:sldLayoutId id="2147483770" r:id="rId10"/>
    <p:sldLayoutId id="2147483771" r:id="rId11"/>
    <p:sldLayoutId id="2147483778" r:id="rId12"/>
    <p:sldLayoutId id="214748378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60" r:id="rId20"/>
    <p:sldLayoutId id="2147483782" r:id="rId21"/>
    <p:sldLayoutId id="2147483783" r:id="rId22"/>
    <p:sldLayoutId id="2147483784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15609" y="992763"/>
            <a:ext cx="11360803" cy="2736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897" tIns="121897" rIns="121897" bIns="121897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15597" y="3778832"/>
            <a:ext cx="11360802" cy="1056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897" tIns="121897" rIns="121897" bIns="121897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" name="image00.jpg" descr="image00.jpg"/>
          <p:cNvPicPr>
            <a:picLocks noChangeAspect="1"/>
          </p:cNvPicPr>
          <p:nvPr/>
        </p:nvPicPr>
        <p:blipFill>
          <a:blip r:embed="rId47">
            <a:extLst/>
          </a:blip>
          <a:stretch>
            <a:fillRect/>
          </a:stretch>
        </p:blipFill>
        <p:spPr>
          <a:xfrm>
            <a:off x="-220859" y="0"/>
            <a:ext cx="12633718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02379" y="6271683"/>
            <a:ext cx="425946" cy="416546"/>
          </a:xfrm>
          <a:prstGeom prst="rect">
            <a:avLst/>
          </a:prstGeom>
          <a:ln w="12700">
            <a:miter lim="400000"/>
          </a:ln>
        </p:spPr>
        <p:txBody>
          <a:bodyPr wrap="none" lIns="121865" tIns="121865" rIns="121865" bIns="121865" anchor="ctr">
            <a:spAutoFit/>
          </a:bodyPr>
          <a:lstStyle>
            <a:lvl1pPr algn="r" defTabSz="1219200">
              <a:defRPr sz="1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432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  <p:sldLayoutId id="2147483806" r:id="rId21"/>
    <p:sldLayoutId id="2147483807" r:id="rId22"/>
    <p:sldLayoutId id="2147483808" r:id="rId23"/>
    <p:sldLayoutId id="2147483809" r:id="rId24"/>
    <p:sldLayoutId id="2147483810" r:id="rId25"/>
    <p:sldLayoutId id="2147483811" r:id="rId26"/>
    <p:sldLayoutId id="2147483812" r:id="rId27"/>
    <p:sldLayoutId id="2147483813" r:id="rId28"/>
    <p:sldLayoutId id="2147483814" r:id="rId29"/>
    <p:sldLayoutId id="2147483815" r:id="rId30"/>
    <p:sldLayoutId id="2147483816" r:id="rId31"/>
    <p:sldLayoutId id="2147483817" r:id="rId32"/>
    <p:sldLayoutId id="2147483818" r:id="rId33"/>
    <p:sldLayoutId id="2147483819" r:id="rId34"/>
    <p:sldLayoutId id="2147483820" r:id="rId35"/>
    <p:sldLayoutId id="2147483821" r:id="rId36"/>
    <p:sldLayoutId id="2147483822" r:id="rId37"/>
    <p:sldLayoutId id="2147483823" r:id="rId38"/>
    <p:sldLayoutId id="2147483824" r:id="rId39"/>
    <p:sldLayoutId id="2147483825" r:id="rId40"/>
    <p:sldLayoutId id="2147483826" r:id="rId41"/>
    <p:sldLayoutId id="2147483827" r:id="rId42"/>
    <p:sldLayoutId id="2147483828" r:id="rId43"/>
    <p:sldLayoutId id="2147483829" r:id="rId44"/>
    <p:sldLayoutId id="2147483830" r:id="rId45"/>
  </p:sldLayoutIdLst>
  <p:transition spd="med"/>
  <p:txStyles>
    <p:titleStyle>
      <a:lvl1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58585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58585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58585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58585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585858"/>
          </a:solidFill>
          <a:uFillTx/>
          <a:latin typeface="Arial"/>
          <a:ea typeface="Arial"/>
          <a:cs typeface="Arial"/>
          <a:sym typeface="Arial"/>
        </a:defRPr>
      </a:lvl5pPr>
      <a:lvl6pPr marL="1948401" marR="0" indent="-554605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7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85858"/>
          </a:solidFill>
          <a:uFillTx/>
          <a:latin typeface="Arial"/>
          <a:ea typeface="Arial"/>
          <a:cs typeface="Arial"/>
          <a:sym typeface="Arial"/>
        </a:defRPr>
      </a:lvl6pPr>
      <a:lvl7pPr marL="3937942" marR="0" indent="-421921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85858"/>
          </a:solidFill>
          <a:uFillTx/>
          <a:latin typeface="Arial"/>
          <a:ea typeface="Arial"/>
          <a:cs typeface="Arial"/>
          <a:sym typeface="Arial"/>
        </a:defRPr>
      </a:lvl7pPr>
      <a:lvl8pPr marL="4523946" marR="0" indent="-421921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85858"/>
          </a:solidFill>
          <a:uFillTx/>
          <a:latin typeface="Arial"/>
          <a:ea typeface="Arial"/>
          <a:cs typeface="Arial"/>
          <a:sym typeface="Arial"/>
        </a:defRPr>
      </a:lvl8pPr>
      <a:lvl9pPr marL="5109947" marR="0" indent="-421921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8585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yoclinic.org/healthy-lifestyle/adult-health/in-depth/burnout/art-20046642" TargetMode="External"/><Relationship Id="rId1" Type="http://schemas.openxmlformats.org/officeDocument/2006/relationships/slideLayout" Target="../slideLayouts/slideLayout2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jpeg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0" y="-132554"/>
            <a:ext cx="12216130" cy="712310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A610C-A50F-44E4-AC8F-072A433B8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“We were kind of Waterfall-y. </a:t>
            </a:r>
            <a:br>
              <a:rPr lang="en-US" dirty="0"/>
            </a:br>
            <a:r>
              <a:rPr lang="en-US" dirty="0"/>
              <a:t>We hired some gurus to come do an Agile transformation. Trained a bunch of people.</a:t>
            </a:r>
            <a:br>
              <a:rPr lang="en-US" dirty="0"/>
            </a:br>
            <a:r>
              <a:rPr lang="en-US" dirty="0"/>
              <a:t>It worked…sort of.  </a:t>
            </a:r>
            <a:br>
              <a:rPr lang="en-US" dirty="0"/>
            </a:br>
            <a:r>
              <a:rPr lang="en-US" dirty="0"/>
              <a:t>Now we’re Waterfall-y / Scrum-y.  </a:t>
            </a:r>
            <a:br>
              <a:rPr lang="en-US" dirty="0"/>
            </a:br>
            <a:r>
              <a:rPr lang="en-US" dirty="0"/>
              <a:t>But the teams hate it. </a:t>
            </a:r>
            <a:br>
              <a:rPr lang="en-US" dirty="0"/>
            </a:br>
            <a:r>
              <a:rPr lang="en-US" dirty="0"/>
              <a:t>And we’re not getting much done.”</a:t>
            </a:r>
          </a:p>
        </p:txBody>
      </p:sp>
    </p:spTree>
    <p:extLst>
      <p:ext uri="{BB962C8B-B14F-4D97-AF65-F5344CB8AC3E}">
        <p14:creationId xmlns:p14="http://schemas.microsoft.com/office/powerpoint/2010/main" val="337351760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4DE9-FC98-4592-B9D4-3B2E963E1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 dirty="0"/>
              <a:t>No control </a:t>
            </a:r>
            <a:r>
              <a:rPr lang="en-US" dirty="0">
                <a:sym typeface="Wingdings" panose="05000000000000000000" pitchFamily="2" charset="2"/>
              </a:rPr>
              <a:t> Burnout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29199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6945D0-566D-4277-8B46-A939EA36B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need to make it ok to deliver bad news.</a:t>
            </a:r>
          </a:p>
        </p:txBody>
      </p:sp>
    </p:spTree>
    <p:extLst>
      <p:ext uri="{BB962C8B-B14F-4D97-AF65-F5344CB8AC3E}">
        <p14:creationId xmlns:p14="http://schemas.microsoft.com/office/powerpoint/2010/main" val="428430257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5D7FF-5F13-4D5E-B476-919A36289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need to make it ok to be wrong.</a:t>
            </a:r>
          </a:p>
        </p:txBody>
      </p:sp>
    </p:spTree>
    <p:extLst>
      <p:ext uri="{BB962C8B-B14F-4D97-AF65-F5344CB8AC3E}">
        <p14:creationId xmlns:p14="http://schemas.microsoft.com/office/powerpoint/2010/main" val="11467464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3E740B-E151-4785-A3C1-9F9AA307E1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“It doesn’t make anyone look good when we miss”</a:t>
            </a:r>
          </a:p>
          <a:p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“Please let me know and I’ll do my best to shape expectations.”</a:t>
            </a:r>
          </a:p>
          <a:p>
            <a:endParaRPr lang="en-US" dirty="0"/>
          </a:p>
          <a:p>
            <a:r>
              <a:rPr lang="en-US" dirty="0"/>
              <a:t>Important to push back</a:t>
            </a:r>
          </a:p>
          <a:p>
            <a:endParaRPr lang="en-US" dirty="0"/>
          </a:p>
          <a:p>
            <a:r>
              <a:rPr lang="en-US" dirty="0"/>
              <a:t>Disagree without being disagreeable</a:t>
            </a:r>
          </a:p>
          <a:p>
            <a:endParaRPr lang="en-US" dirty="0"/>
          </a:p>
          <a:p>
            <a:r>
              <a:rPr lang="en-US" dirty="0"/>
              <a:t>Share your Product Backlog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you fix this?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  <a:p>
            <a:r>
              <a:rPr lang="en-US" dirty="0"/>
              <a:t>Chip Away at the Problem</a:t>
            </a:r>
          </a:p>
        </p:txBody>
      </p:sp>
    </p:spTree>
    <p:extLst>
      <p:ext uri="{BB962C8B-B14F-4D97-AF65-F5344CB8AC3E}">
        <p14:creationId xmlns:p14="http://schemas.microsoft.com/office/powerpoint/2010/main" val="227588171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‘Culture of Fear’ tends to start from the top.</a:t>
            </a:r>
          </a:p>
        </p:txBody>
      </p:sp>
    </p:spTree>
    <p:extLst>
      <p:ext uri="{BB962C8B-B14F-4D97-AF65-F5344CB8AC3E}">
        <p14:creationId xmlns:p14="http://schemas.microsoft.com/office/powerpoint/2010/main" val="146616795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AE888-D3A5-EB43-A0FD-8A99B0F41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Culture of Fear is expensive</a:t>
            </a:r>
          </a:p>
        </p:txBody>
      </p:sp>
    </p:spTree>
    <p:extLst>
      <p:ext uri="{BB962C8B-B14F-4D97-AF65-F5344CB8AC3E}">
        <p14:creationId xmlns:p14="http://schemas.microsoft.com/office/powerpoint/2010/main" val="251457822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making an argument</a:t>
            </a:r>
            <a:br>
              <a:rPr lang="en-US" dirty="0"/>
            </a:br>
            <a:r>
              <a:rPr lang="en-US" dirty="0"/>
              <a:t>based on employee retention.</a:t>
            </a:r>
          </a:p>
        </p:txBody>
      </p:sp>
    </p:spTree>
    <p:extLst>
      <p:ext uri="{BB962C8B-B14F-4D97-AF65-F5344CB8AC3E}">
        <p14:creationId xmlns:p14="http://schemas.microsoft.com/office/powerpoint/2010/main" val="181419753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A207E3-B15B-4BF0-815C-61A0FF528A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Good people tend to leave</a:t>
            </a:r>
          </a:p>
          <a:p>
            <a:endParaRPr lang="en-US" dirty="0"/>
          </a:p>
          <a:p>
            <a:pPr fontAlgn="ctr"/>
            <a:r>
              <a:rPr lang="en-US" dirty="0"/>
              <a:t>All the highly-motivated, top performers leave</a:t>
            </a:r>
          </a:p>
          <a:p>
            <a:pPr fontAlgn="ctr"/>
            <a:endParaRPr lang="en-US" dirty="0"/>
          </a:p>
          <a:p>
            <a:pPr fontAlgn="ctr">
              <a:lnSpc>
                <a:spcPct val="110000"/>
              </a:lnSpc>
            </a:pPr>
            <a:r>
              <a:rPr lang="en-US" dirty="0"/>
              <a:t>Then the top performers recruit all the good people who are left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All the people who aren't so good and aren't so motivated, stay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You’re left with a weak team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Employee Retention Under ‘Culture of Fear’</a:t>
            </a:r>
          </a:p>
        </p:txBody>
      </p:sp>
    </p:spTree>
    <p:extLst>
      <p:ext uri="{BB962C8B-B14F-4D97-AF65-F5344CB8AC3E}">
        <p14:creationId xmlns:p14="http://schemas.microsoft.com/office/powerpoint/2010/main" val="373837871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93096-F8DF-427C-A725-8FDA7D49C8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Organizational Vulnerability</a:t>
            </a:r>
          </a:p>
          <a:p>
            <a:endParaRPr lang="en-US" dirty="0"/>
          </a:p>
          <a:p>
            <a:r>
              <a:rPr lang="en-US" dirty="0"/>
              <a:t>Culture of Experimentation</a:t>
            </a:r>
          </a:p>
          <a:p>
            <a:endParaRPr lang="en-US" dirty="0"/>
          </a:p>
          <a:p>
            <a:r>
              <a:rPr lang="en-US" dirty="0"/>
              <a:t>Forecast vs Commitment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3D8601-8E42-43C5-9F8B-53D6E01E66B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Culture of Fear / Authoritarianism:</a:t>
            </a:r>
            <a:br>
              <a:rPr lang="en-US" dirty="0"/>
            </a:br>
            <a:r>
              <a:rPr lang="en-US" dirty="0"/>
              <a:t>What do you do?</a:t>
            </a:r>
          </a:p>
        </p:txBody>
      </p:sp>
    </p:spTree>
    <p:extLst>
      <p:ext uri="{BB962C8B-B14F-4D97-AF65-F5344CB8AC3E}">
        <p14:creationId xmlns:p14="http://schemas.microsoft.com/office/powerpoint/2010/main" val="231348756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Burnout</a:t>
            </a:r>
          </a:p>
        </p:txBody>
      </p:sp>
    </p:spTree>
    <p:extLst>
      <p:ext uri="{BB962C8B-B14F-4D97-AF65-F5344CB8AC3E}">
        <p14:creationId xmlns:p14="http://schemas.microsoft.com/office/powerpoint/2010/main" val="2412663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A0D40-3C0E-4042-8DBD-7318C8106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reasons why organizations </a:t>
            </a:r>
            <a:br>
              <a:rPr lang="en-US" dirty="0"/>
            </a:br>
            <a:r>
              <a:rPr lang="en-US" dirty="0"/>
              <a:t>have trouble transitioning to </a:t>
            </a:r>
            <a:br>
              <a:rPr lang="en-US" dirty="0"/>
            </a:br>
            <a:r>
              <a:rPr lang="en-US" dirty="0"/>
              <a:t>Agile / Scrum</a:t>
            </a:r>
          </a:p>
        </p:txBody>
      </p:sp>
    </p:spTree>
    <p:extLst>
      <p:ext uri="{BB962C8B-B14F-4D97-AF65-F5344CB8AC3E}">
        <p14:creationId xmlns:p14="http://schemas.microsoft.com/office/powerpoint/2010/main" val="32401156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Medical term</a:t>
            </a:r>
          </a:p>
          <a:p>
            <a:endParaRPr lang="en-US" dirty="0"/>
          </a:p>
          <a:p>
            <a:r>
              <a:rPr lang="en-US" dirty="0"/>
              <a:t>A disease that exists with another disease or tends to appear with another disease</a:t>
            </a:r>
          </a:p>
          <a:p>
            <a:endParaRPr lang="en-US" dirty="0"/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Substance abuse tends to go with mental health problems</a:t>
            </a:r>
          </a:p>
          <a:p>
            <a:pPr lvl="1"/>
            <a:r>
              <a:rPr lang="en-US" dirty="0"/>
              <a:t>Kidney disease tends to go with diabetes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Comorbidity</a:t>
            </a:r>
          </a:p>
        </p:txBody>
      </p:sp>
    </p:spTree>
    <p:extLst>
      <p:ext uri="{BB962C8B-B14F-4D97-AF65-F5344CB8AC3E}">
        <p14:creationId xmlns:p14="http://schemas.microsoft.com/office/powerpoint/2010/main" val="148914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‘Culture of Fear’ tends to go with ‘Burnout’.</a:t>
            </a:r>
          </a:p>
        </p:txBody>
      </p:sp>
    </p:spTree>
    <p:extLst>
      <p:ext uri="{BB962C8B-B14F-4D97-AF65-F5344CB8AC3E}">
        <p14:creationId xmlns:p14="http://schemas.microsoft.com/office/powerpoint/2010/main" val="258291509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“…long-term exhaustion and diminished interest in work.“</a:t>
            </a:r>
          </a:p>
          <a:p>
            <a:pPr lvl="1"/>
            <a:r>
              <a:rPr lang="en-US" dirty="0"/>
              <a:t>Wikipedia</a:t>
            </a:r>
          </a:p>
          <a:p>
            <a:pPr lvl="1"/>
            <a:endParaRPr lang="en-US" dirty="0"/>
          </a:p>
          <a:p>
            <a:r>
              <a:rPr lang="en-US" dirty="0"/>
              <a:t>"Job burnout is a special type of job stress — a state of physical, emotional or mental exhaustion combined with doubts about your competence and the value of your work.“</a:t>
            </a:r>
          </a:p>
          <a:p>
            <a:pPr lvl="1"/>
            <a:r>
              <a:rPr lang="en-US" dirty="0"/>
              <a:t>Mayo Clinic</a:t>
            </a:r>
          </a:p>
          <a:p>
            <a:pPr lvl="1"/>
            <a:r>
              <a:rPr lang="en-US" dirty="0"/>
              <a:t>“Job burnout: How to spot it and take action”</a:t>
            </a:r>
          </a:p>
          <a:p>
            <a:pPr lvl="1"/>
            <a:r>
              <a:rPr lang="x-none" sz="2000" dirty="0">
                <a:hlinkClick r:id="rId2"/>
              </a:rPr>
              <a:t>http://www.mayoclinic.org/healthy-lifestyle/adult-health/in-depth/burnout/art-20046642</a:t>
            </a:r>
            <a:endParaRPr lang="x-none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Burnout</a:t>
            </a:r>
          </a:p>
        </p:txBody>
      </p:sp>
    </p:spTree>
    <p:extLst>
      <p:ext uri="{BB962C8B-B14F-4D97-AF65-F5344CB8AC3E}">
        <p14:creationId xmlns:p14="http://schemas.microsoft.com/office/powerpoint/2010/main" val="68990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can get burned out.</a:t>
            </a:r>
            <a:br>
              <a:rPr lang="en-US" dirty="0"/>
            </a:br>
            <a:r>
              <a:rPr lang="en-US" dirty="0"/>
              <a:t>Teams can get burned out.</a:t>
            </a:r>
          </a:p>
        </p:txBody>
      </p:sp>
    </p:spTree>
    <p:extLst>
      <p:ext uri="{BB962C8B-B14F-4D97-AF65-F5344CB8AC3E}">
        <p14:creationId xmlns:p14="http://schemas.microsoft.com/office/powerpoint/2010/main" val="409774871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You Experiencing Burnout?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618180"/>
            <a:ext cx="10515600" cy="455878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Have you become cynical or critical at work?</a:t>
            </a:r>
          </a:p>
          <a:p>
            <a:r>
              <a:rPr lang="en-US" dirty="0"/>
              <a:t>Do you drag yourself to work and have trouble getting started once you arrive?</a:t>
            </a:r>
          </a:p>
          <a:p>
            <a:r>
              <a:rPr lang="en-US" dirty="0"/>
              <a:t>Have you become irritable or impatient with co-workers, customers or clients?</a:t>
            </a:r>
          </a:p>
          <a:p>
            <a:pPr>
              <a:lnSpc>
                <a:spcPct val="120000"/>
              </a:lnSpc>
            </a:pPr>
            <a:r>
              <a:rPr lang="en-US" dirty="0"/>
              <a:t>Do you lack the energy to be consistently productive?</a:t>
            </a:r>
          </a:p>
          <a:p>
            <a:r>
              <a:rPr lang="en-US" dirty="0"/>
              <a:t>Do you lack satisfaction from your achievements?</a:t>
            </a:r>
          </a:p>
          <a:p>
            <a:r>
              <a:rPr lang="en-US" dirty="0"/>
              <a:t>Do you feel disillusioned about your job?</a:t>
            </a:r>
          </a:p>
          <a:p>
            <a:r>
              <a:rPr lang="en-US" dirty="0"/>
              <a:t>Are you using food, drugs or alcohol to feel better or to simply not feel?</a:t>
            </a:r>
          </a:p>
          <a:p>
            <a:r>
              <a:rPr lang="en-US" dirty="0"/>
              <a:t>Have your sleep habits or appetite changed?</a:t>
            </a:r>
          </a:p>
          <a:p>
            <a:r>
              <a:rPr lang="en-US" dirty="0"/>
              <a:t>Are you troubled by unexplained headaches, backaches or other physical complaints?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3385" y="5992297"/>
            <a:ext cx="999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Mayo Clinic, http://www.mayoclinic.org/healthy-lifestyle/adult-health/in-depth/burnout/art-20046642</a:t>
            </a:r>
          </a:p>
        </p:txBody>
      </p:sp>
    </p:spTree>
    <p:extLst>
      <p:ext uri="{BB962C8B-B14F-4D97-AF65-F5344CB8AC3E}">
        <p14:creationId xmlns:p14="http://schemas.microsoft.com/office/powerpoint/2010/main" val="292848761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Causes Burnout?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597631"/>
            <a:ext cx="10515600" cy="457933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Lack of control</a:t>
            </a:r>
          </a:p>
          <a:p>
            <a:pPr lvl="1"/>
            <a:r>
              <a:rPr lang="en-US" dirty="0"/>
              <a:t>“An inability to influence decisions that affect your job — such as your schedule, assignments or workload”</a:t>
            </a:r>
          </a:p>
          <a:p>
            <a:pPr lvl="1"/>
            <a:r>
              <a:rPr lang="en-US" dirty="0"/>
              <a:t>“a lack of the resources you need to do your work”</a:t>
            </a:r>
          </a:p>
          <a:p>
            <a:pPr>
              <a:lnSpc>
                <a:spcPct val="120000"/>
              </a:lnSpc>
            </a:pPr>
            <a:endParaRPr lang="en-US" b="1" dirty="0"/>
          </a:p>
          <a:p>
            <a:r>
              <a:rPr lang="en-US" dirty="0"/>
              <a:t>Unclear job expectations</a:t>
            </a:r>
          </a:p>
          <a:p>
            <a:pPr lvl="1"/>
            <a:r>
              <a:rPr lang="en-US" dirty="0"/>
              <a:t>“If you're unclear about the degree of authority you have or what your supervisor or others expect from you, you're not likely to feel comfortable at work.”</a:t>
            </a:r>
          </a:p>
          <a:p>
            <a:endParaRPr lang="en-US" b="1" dirty="0"/>
          </a:p>
          <a:p>
            <a:r>
              <a:rPr lang="en-US" dirty="0"/>
              <a:t>Dysfunctional workplace dynamics</a:t>
            </a:r>
          </a:p>
          <a:p>
            <a:pPr lvl="1"/>
            <a:r>
              <a:rPr lang="en-US" dirty="0"/>
              <a:t>“Perhaps you work with an office bully, you feel undermined by colleagues or your boss micromanages your work.”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5992297"/>
            <a:ext cx="999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Mayo Clinic, http://www.mayoclinic.org/healthy-lifestyle/adult-health/in-depth/burnout/art-20046642</a:t>
            </a:r>
          </a:p>
        </p:txBody>
      </p:sp>
    </p:spTree>
    <p:extLst>
      <p:ext uri="{BB962C8B-B14F-4D97-AF65-F5344CB8AC3E}">
        <p14:creationId xmlns:p14="http://schemas.microsoft.com/office/powerpoint/2010/main" val="340470837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886A6C-7986-4D77-A155-68CE82B6A1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Mismatch in values</a:t>
            </a:r>
          </a:p>
          <a:p>
            <a:endParaRPr lang="en-US" b="1" dirty="0"/>
          </a:p>
          <a:p>
            <a:r>
              <a:rPr lang="en-US" dirty="0"/>
              <a:t>Poor job fit</a:t>
            </a:r>
          </a:p>
          <a:p>
            <a:endParaRPr lang="en-US" b="1" dirty="0"/>
          </a:p>
          <a:p>
            <a:r>
              <a:rPr lang="en-US" dirty="0"/>
              <a:t>Extremes of activity</a:t>
            </a:r>
          </a:p>
          <a:p>
            <a:endParaRPr lang="en-US" dirty="0"/>
          </a:p>
          <a:p>
            <a:r>
              <a:rPr lang="en-US" dirty="0"/>
              <a:t>Lack of social support</a:t>
            </a:r>
          </a:p>
          <a:p>
            <a:endParaRPr lang="en-US" dirty="0"/>
          </a:p>
          <a:p>
            <a:r>
              <a:rPr lang="en-US" dirty="0"/>
              <a:t>Work-life imbalance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Causes Burnout?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37364" y="6417129"/>
            <a:ext cx="7059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Mayo Clinic, http://www.mayoclinic.org/healthy-lifestyle/adult-health/in-depth/burnout/art-20046642</a:t>
            </a:r>
          </a:p>
        </p:txBody>
      </p:sp>
    </p:spTree>
    <p:extLst>
      <p:ext uri="{BB962C8B-B14F-4D97-AF65-F5344CB8AC3E}">
        <p14:creationId xmlns:p14="http://schemas.microsoft.com/office/powerpoint/2010/main" val="128600288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Be supportive</a:t>
            </a:r>
          </a:p>
          <a:p>
            <a:endParaRPr lang="en-US" dirty="0"/>
          </a:p>
          <a:p>
            <a:r>
              <a:rPr lang="en-US" dirty="0"/>
              <a:t>Work on the underlying causes</a:t>
            </a:r>
          </a:p>
          <a:p>
            <a:endParaRPr lang="en-US" dirty="0"/>
          </a:p>
          <a:p>
            <a:r>
              <a:rPr lang="en-US" dirty="0"/>
              <a:t>Or coach them to care less about the ‘irritant’</a:t>
            </a:r>
          </a:p>
          <a:p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Suggest they seek support</a:t>
            </a:r>
          </a:p>
          <a:p>
            <a:pPr lvl="1"/>
            <a:r>
              <a:rPr lang="en-US" dirty="0"/>
              <a:t>See a therapist?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 a Leader, </a:t>
            </a:r>
            <a:r>
              <a:rPr lang="en-US" dirty="0"/>
              <a:t>What Do You Do?</a:t>
            </a:r>
          </a:p>
        </p:txBody>
      </p:sp>
    </p:spTree>
    <p:extLst>
      <p:ext uri="{BB962C8B-B14F-4D97-AF65-F5344CB8AC3E}">
        <p14:creationId xmlns:p14="http://schemas.microsoft.com/office/powerpoint/2010/main" val="219432016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“You’re more likely to develop burnout if…”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566809"/>
            <a:ext cx="10515600" cy="4610154"/>
          </a:xfrm>
        </p:spPr>
        <p:txBody>
          <a:bodyPr>
            <a:normAutofit fontScale="92500" lnSpcReduction="20000"/>
          </a:bodyPr>
          <a:lstStyle/>
          <a:p>
            <a:pPr fontAlgn="ctr"/>
            <a:r>
              <a:rPr lang="en-US" dirty="0"/>
              <a:t>You identify so strongly with work that you lack a reasonable balance between your work life and your personal life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You try to be everything to everyone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You work in a helping profession, such as health care, counseling or teaching</a:t>
            </a:r>
          </a:p>
          <a:p>
            <a:pPr fontAlgn="ctr">
              <a:lnSpc>
                <a:spcPct val="120000"/>
              </a:lnSpc>
            </a:pPr>
            <a:endParaRPr lang="en-US" dirty="0"/>
          </a:p>
          <a:p>
            <a:pPr fontAlgn="ctr"/>
            <a:r>
              <a:rPr lang="en-US" dirty="0"/>
              <a:t>You feel you have little or no control over your work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Your job is monotonous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5992297"/>
            <a:ext cx="999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Mayo Clinic, http://www.mayoclinic.org/healthy-lifestyle/adult-health/in-depth/burnout/art-20046642</a:t>
            </a:r>
          </a:p>
        </p:txBody>
      </p:sp>
    </p:spTree>
    <p:extLst>
      <p:ext uri="{BB962C8B-B14F-4D97-AF65-F5344CB8AC3E}">
        <p14:creationId xmlns:p14="http://schemas.microsoft.com/office/powerpoint/2010/main" val="317095498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FEA835-5EAB-422F-AC80-3442912B6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49" y="4559523"/>
            <a:ext cx="10901471" cy="123644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DETOUR / 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3611E-37ED-4330-888C-3BB0B4C9C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0449" y="5795963"/>
            <a:ext cx="10901471" cy="56038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Why bother?</a:t>
            </a:r>
          </a:p>
        </p:txBody>
      </p:sp>
      <p:pic>
        <p:nvPicPr>
          <p:cNvPr id="6" name="Picture 5" descr="A sign in front of a brick building&#10;&#10;Description generated with very high confidence">
            <a:extLst>
              <a:ext uri="{FF2B5EF4-FFF2-40B4-BE49-F238E27FC236}">
                <a16:creationId xmlns:a16="http://schemas.microsoft.com/office/drawing/2014/main" id="{125A1207-DA62-468D-9F6D-EF947E8B8B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6" b="29570"/>
          <a:stretch/>
        </p:blipFill>
        <p:spPr>
          <a:xfrm>
            <a:off x="20" y="1"/>
            <a:ext cx="12191979" cy="423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72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F42C-B251-F742-A35E-A4CCFD3B2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 often get in their own way</a:t>
            </a:r>
          </a:p>
        </p:txBody>
      </p:sp>
    </p:spTree>
    <p:extLst>
      <p:ext uri="{BB962C8B-B14F-4D97-AF65-F5344CB8AC3E}">
        <p14:creationId xmlns:p14="http://schemas.microsoft.com/office/powerpoint/2010/main" val="399804926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C01A2F-F723-4FEB-8885-C8459E510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 your motivations.</a:t>
            </a:r>
          </a:p>
        </p:txBody>
      </p:sp>
    </p:spTree>
    <p:extLst>
      <p:ext uri="{BB962C8B-B14F-4D97-AF65-F5344CB8AC3E}">
        <p14:creationId xmlns:p14="http://schemas.microsoft.com/office/powerpoint/2010/main" val="407604392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6D551-2C2C-49D8-85B2-3BED05D27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bother with agile?</a:t>
            </a:r>
          </a:p>
        </p:txBody>
      </p:sp>
    </p:spTree>
    <p:extLst>
      <p:ext uri="{BB962C8B-B14F-4D97-AF65-F5344CB8AC3E}">
        <p14:creationId xmlns:p14="http://schemas.microsoft.com/office/powerpoint/2010/main" val="262079987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94CB9-BC44-4F13-8145-439EBADA8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 want our team to be great with Scrum.”</a:t>
            </a:r>
          </a:p>
        </p:txBody>
      </p:sp>
    </p:spTree>
    <p:extLst>
      <p:ext uri="{BB962C8B-B14F-4D97-AF65-F5344CB8AC3E}">
        <p14:creationId xmlns:p14="http://schemas.microsoft.com/office/powerpoint/2010/main" val="225573680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5B4E1-BCE7-4CA1-8ADF-30782A4E0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7999"/>
          </a:xfrm>
        </p:spPr>
        <p:txBody>
          <a:bodyPr/>
          <a:lstStyle/>
          <a:p>
            <a:r>
              <a:rPr lang="en-US" dirty="0"/>
              <a:t>"I want our organization to get great at </a:t>
            </a:r>
            <a:br>
              <a:rPr lang="en-US" dirty="0"/>
            </a:br>
            <a:r>
              <a:rPr lang="en-US" dirty="0"/>
              <a:t>efficiently delivering the right software and increasing our responsiveness to customer desires.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 think that Scrum &amp; Agile is the way to go."</a:t>
            </a:r>
          </a:p>
        </p:txBody>
      </p:sp>
    </p:spTree>
    <p:extLst>
      <p:ext uri="{BB962C8B-B14F-4D97-AF65-F5344CB8AC3E}">
        <p14:creationId xmlns:p14="http://schemas.microsoft.com/office/powerpoint/2010/main" val="323558269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37DBD-5B9F-4859-A7BC-1FB53382E1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Focus on what you really need</a:t>
            </a:r>
          </a:p>
          <a:p>
            <a:pPr lvl="1"/>
            <a:r>
              <a:rPr lang="en-US" dirty="0"/>
              <a:t>Top priority items first</a:t>
            </a:r>
          </a:p>
          <a:p>
            <a:pPr lvl="1"/>
            <a:r>
              <a:rPr lang="en-US" dirty="0"/>
              <a:t>Highest value items first</a:t>
            </a:r>
          </a:p>
          <a:p>
            <a:r>
              <a:rPr lang="en-US" dirty="0"/>
              <a:t>High value, done, working software delivered often</a:t>
            </a:r>
          </a:p>
          <a:p>
            <a:r>
              <a:rPr lang="en-US" dirty="0"/>
              <a:t>Ability to change your mind and react to new business needs &amp; opportunities</a:t>
            </a:r>
          </a:p>
          <a:p>
            <a:r>
              <a:rPr lang="en-US" dirty="0"/>
              <a:t>Happier people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D4A03-D9B9-4408-B406-FF69E2D3B92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Why Agile?</a:t>
            </a:r>
          </a:p>
        </p:txBody>
      </p:sp>
    </p:spTree>
    <p:extLst>
      <p:ext uri="{BB962C8B-B14F-4D97-AF65-F5344CB8AC3E}">
        <p14:creationId xmlns:p14="http://schemas.microsoft.com/office/powerpoint/2010/main" val="353517653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7D4654-6688-415E-B1A3-3F0DFE174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talk about agility…</a:t>
            </a:r>
          </a:p>
        </p:txBody>
      </p:sp>
    </p:spTree>
    <p:extLst>
      <p:ext uri="{BB962C8B-B14F-4D97-AF65-F5344CB8AC3E}">
        <p14:creationId xmlns:p14="http://schemas.microsoft.com/office/powerpoint/2010/main" val="235752159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679C7-C7E2-486A-9DE2-771E6630F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about what you </a:t>
            </a:r>
            <a:r>
              <a:rPr lang="en-US" u="sng" dirty="0"/>
              <a:t>want</a:t>
            </a:r>
            <a:r>
              <a:rPr lang="en-US" i="1" dirty="0"/>
              <a:t> </a:t>
            </a:r>
            <a:r>
              <a:rPr lang="en-US" dirty="0"/>
              <a:t>people to do rather than what you </a:t>
            </a:r>
            <a:r>
              <a:rPr lang="en-US" u="sng" dirty="0"/>
              <a:t>don’t want</a:t>
            </a:r>
            <a:r>
              <a:rPr lang="en-US" dirty="0"/>
              <a:t> people to do.</a:t>
            </a:r>
          </a:p>
        </p:txBody>
      </p:sp>
    </p:spTree>
    <p:extLst>
      <p:ext uri="{BB962C8B-B14F-4D97-AF65-F5344CB8AC3E}">
        <p14:creationId xmlns:p14="http://schemas.microsoft.com/office/powerpoint/2010/main" val="275396672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2D03D-37DE-844C-A9FF-05104365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empathy.  </a:t>
            </a:r>
            <a:br>
              <a:rPr lang="en-US" dirty="0"/>
            </a:br>
            <a:r>
              <a:rPr lang="en-US" dirty="0"/>
              <a:t>Try to understand what they need</a:t>
            </a:r>
            <a:br>
              <a:rPr lang="en-US" dirty="0"/>
            </a:br>
            <a:r>
              <a:rPr lang="en-US" dirty="0"/>
              <a:t>to be successful and what might be </a:t>
            </a:r>
            <a:br>
              <a:rPr lang="en-US" dirty="0"/>
            </a:br>
            <a:r>
              <a:rPr lang="en-US" dirty="0"/>
              <a:t>hindering their (aka. ‘your’) successes.</a:t>
            </a:r>
          </a:p>
        </p:txBody>
      </p:sp>
    </p:spTree>
    <p:extLst>
      <p:ext uri="{BB962C8B-B14F-4D97-AF65-F5344CB8AC3E}">
        <p14:creationId xmlns:p14="http://schemas.microsoft.com/office/powerpoint/2010/main" val="344408741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last questions?</a:t>
            </a:r>
          </a:p>
        </p:txBody>
      </p:sp>
    </p:spTree>
    <p:extLst>
      <p:ext uri="{BB962C8B-B14F-4D97-AF65-F5344CB8AC3E}">
        <p14:creationId xmlns:p14="http://schemas.microsoft.com/office/powerpoint/2010/main" val="146048466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474"/>
          <p:cNvSpPr txBox="1"/>
          <p:nvPr/>
        </p:nvSpPr>
        <p:spPr>
          <a:xfrm>
            <a:off x="1325183" y="2478765"/>
            <a:ext cx="9541634" cy="1234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 defTabSz="586002">
              <a:lnSpc>
                <a:spcPct val="90000"/>
              </a:lnSpc>
              <a:defRPr sz="7500" spc="457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 marL="0" marR="0" lvl="0" indent="0" algn="ctr" defTabSz="586002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0" b="0" i="0" u="none" strike="noStrike" kern="0" cap="none" spc="4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lack"/>
                <a:sym typeface="Montserrat Black"/>
              </a:rPr>
              <a:t>THANK YOU</a:t>
            </a:r>
          </a:p>
        </p:txBody>
      </p:sp>
      <p:sp>
        <p:nvSpPr>
          <p:cNvPr id="541" name="Line"/>
          <p:cNvSpPr/>
          <p:nvPr/>
        </p:nvSpPr>
        <p:spPr>
          <a:xfrm>
            <a:off x="5156200" y="4278035"/>
            <a:ext cx="1879601" cy="1"/>
          </a:xfrm>
          <a:prstGeom prst="line">
            <a:avLst/>
          </a:prstGeom>
          <a:ln w="635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marL="0" marR="0" lvl="0" indent="0" algn="l" defTabSz="91422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11324167" y="6213231"/>
            <a:ext cx="679581" cy="462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73020E-0CB1-4C0C-9692-EF52C16DB109}"/>
              </a:ext>
            </a:extLst>
          </p:cNvPr>
          <p:cNvSpPr txBox="1"/>
          <p:nvPr/>
        </p:nvSpPr>
        <p:spPr>
          <a:xfrm>
            <a:off x="3406727" y="5595362"/>
            <a:ext cx="5791891" cy="615516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2353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www.benday.com | benday@benday.com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5B2BA-BB8D-6442-81D3-55816EE340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They don’t know what they’re asking for</a:t>
            </a:r>
          </a:p>
          <a:p>
            <a:endParaRPr lang="en-US" dirty="0"/>
          </a:p>
          <a:p>
            <a:r>
              <a:rPr lang="en-US" dirty="0"/>
              <a:t>They’re unclear what they’re asking for</a:t>
            </a:r>
          </a:p>
          <a:p>
            <a:endParaRPr lang="en-US" dirty="0"/>
          </a:p>
          <a:p>
            <a:r>
              <a:rPr lang="en-US" dirty="0"/>
              <a:t>They don’t understand what their teams need to be successful</a:t>
            </a:r>
          </a:p>
          <a:p>
            <a:endParaRPr lang="en-US" dirty="0"/>
          </a:p>
          <a:p>
            <a:r>
              <a:rPr lang="en-US" dirty="0"/>
              <a:t>They have trouble leading their organizations forward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DAB692-A54A-4F40-B46E-35B96D0DB1D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Leaders often get in their own way</a:t>
            </a:r>
          </a:p>
        </p:txBody>
      </p:sp>
    </p:spTree>
    <p:extLst>
      <p:ext uri="{BB962C8B-B14F-4D97-AF65-F5344CB8AC3E}">
        <p14:creationId xmlns:p14="http://schemas.microsoft.com/office/powerpoint/2010/main" val="196747158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you.</a:t>
            </a:r>
          </a:p>
        </p:txBody>
      </p:sp>
      <p:pic>
        <p:nvPicPr>
          <p:cNvPr id="3" name="Picture 4" descr="benday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110" y="4171227"/>
            <a:ext cx="6414409" cy="129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406727" y="5595362"/>
            <a:ext cx="5791891" cy="615516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2353" dirty="0">
                <a:latin typeface="Segoe UI" panose="020B0502040204020203" pitchFamily="34" charset="0"/>
                <a:cs typeface="Segoe UI" panose="020B0502040204020203" pitchFamily="34" charset="0"/>
              </a:rPr>
              <a:t>www.benday.com | benday@benday.com</a:t>
            </a:r>
          </a:p>
        </p:txBody>
      </p:sp>
    </p:spTree>
    <p:extLst>
      <p:ext uri="{BB962C8B-B14F-4D97-AF65-F5344CB8AC3E}">
        <p14:creationId xmlns:p14="http://schemas.microsoft.com/office/powerpoint/2010/main" val="783321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1347D-4F4D-0D41-A310-B38C7C9E0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Empathy &amp; Understanding</a:t>
            </a:r>
          </a:p>
        </p:txBody>
      </p:sp>
    </p:spTree>
    <p:extLst>
      <p:ext uri="{BB962C8B-B14F-4D97-AF65-F5344CB8AC3E}">
        <p14:creationId xmlns:p14="http://schemas.microsoft.com/office/powerpoint/2010/main" val="738744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57474-C121-4852-BA68-314E3F312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Goal:</a:t>
            </a:r>
            <a:br>
              <a:rPr lang="en-US" dirty="0"/>
            </a:br>
            <a:r>
              <a:rPr lang="en-US" dirty="0"/>
              <a:t>Help you improve how you </a:t>
            </a:r>
            <a:br>
              <a:rPr lang="en-US" dirty="0"/>
            </a:br>
            <a:r>
              <a:rPr lang="en-US" dirty="0"/>
              <a:t>lead and communicate</a:t>
            </a:r>
          </a:p>
        </p:txBody>
      </p:sp>
    </p:spTree>
    <p:extLst>
      <p:ext uri="{BB962C8B-B14F-4D97-AF65-F5344CB8AC3E}">
        <p14:creationId xmlns:p14="http://schemas.microsoft.com/office/powerpoint/2010/main" val="2673257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E9033-AEB6-4EE3-85D7-168F8FEEF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trick as a leader is</a:t>
            </a:r>
            <a:br>
              <a:rPr lang="en-US" dirty="0"/>
            </a:br>
            <a:r>
              <a:rPr lang="en-US" dirty="0"/>
              <a:t>convincing people to follow you</a:t>
            </a:r>
          </a:p>
        </p:txBody>
      </p:sp>
    </p:spTree>
    <p:extLst>
      <p:ext uri="{BB962C8B-B14F-4D97-AF65-F5344CB8AC3E}">
        <p14:creationId xmlns:p14="http://schemas.microsoft.com/office/powerpoint/2010/main" val="1575170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91188-AC65-4D66-8482-895BF9AD4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Framing &amp; Introspection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F1A5FE-DAFA-4C13-92A0-DE8FCC79CB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60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F56E00-DA71-CA4A-9E46-5023F8B73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talk about your </a:t>
            </a:r>
            <a:br>
              <a:rPr lang="en-US" dirty="0"/>
            </a:br>
            <a:r>
              <a:rPr lang="en-US" dirty="0"/>
              <a:t>transformation?</a:t>
            </a:r>
          </a:p>
        </p:txBody>
      </p:sp>
    </p:spTree>
    <p:extLst>
      <p:ext uri="{BB962C8B-B14F-4D97-AF65-F5344CB8AC3E}">
        <p14:creationId xmlns:p14="http://schemas.microsoft.com/office/powerpoint/2010/main" val="1646171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9345EE-5763-4EFE-A80E-A928B6BED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count of 3…</a:t>
            </a:r>
          </a:p>
        </p:txBody>
      </p:sp>
    </p:spTree>
    <p:extLst>
      <p:ext uri="{BB962C8B-B14F-4D97-AF65-F5344CB8AC3E}">
        <p14:creationId xmlns:p14="http://schemas.microsoft.com/office/powerpoint/2010/main" val="1998274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602"/>
          <p:cNvSpPr/>
          <p:nvPr/>
        </p:nvSpPr>
        <p:spPr>
          <a:xfrm>
            <a:off x="-1" y="1418000"/>
            <a:ext cx="220642" cy="3898599"/>
          </a:xfrm>
          <a:prstGeom prst="rect">
            <a:avLst/>
          </a:prstGeom>
          <a:gradFill>
            <a:gsLst>
              <a:gs pos="0">
                <a:srgbClr val="E62A89"/>
              </a:gs>
              <a:gs pos="100000">
                <a:srgbClr val="F25B2A"/>
              </a:gs>
            </a:gsLst>
            <a:lin ang="1499992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2192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4" name="Shape 456"/>
          <p:cNvSpPr txBox="1"/>
          <p:nvPr/>
        </p:nvSpPr>
        <p:spPr>
          <a:xfrm>
            <a:off x="1083129" y="602508"/>
            <a:ext cx="9173244" cy="2662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0957" tIns="60957" rIns="60957" bIns="60957" anchor="ctr">
            <a:spAutoFit/>
          </a:bodyPr>
          <a:lstStyle>
            <a:lvl1pPr defTabSz="1219200">
              <a:buClr>
                <a:srgbClr val="FFFFFF"/>
              </a:buClr>
              <a:buSzPct val="25000"/>
              <a:buFont typeface="Montserrat"/>
              <a:buChar char=" "/>
              <a:defRPr sz="5500" spc="275">
                <a:solidFill>
                  <a:srgbClr val="FFFFFF"/>
                </a:solidFill>
                <a:latin typeface="Montserrat Extra Bold"/>
                <a:ea typeface="Montserrat Extra Bold"/>
                <a:cs typeface="Montserrat Extra Bold"/>
                <a:sym typeface="Montserrat Extra Bold"/>
              </a:defRPr>
            </a:lvl1pPr>
          </a:lstStyle>
          <a:p>
            <a:r>
              <a:rPr lang="en-US" dirty="0"/>
              <a:t>Rebooting Your Agile Transformation Using Empathy</a:t>
            </a:r>
            <a:endParaRPr dirty="0"/>
          </a:p>
        </p:txBody>
      </p:sp>
      <p:pic>
        <p:nvPicPr>
          <p:cNvPr id="475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3129" y="3429000"/>
            <a:ext cx="1388220" cy="1388220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Shape 457"/>
          <p:cNvSpPr txBox="1"/>
          <p:nvPr/>
        </p:nvSpPr>
        <p:spPr>
          <a:xfrm>
            <a:off x="2935568" y="3443439"/>
            <a:ext cx="4590965" cy="1359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57149" indent="-57149" defTabSz="586002">
              <a:spcBef>
                <a:spcPts val="1000"/>
              </a:spcBef>
              <a:buSzPct val="25000"/>
              <a:buFont typeface="Myriad Pro"/>
              <a:buChar char=" "/>
              <a:defRPr sz="2600" spc="8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n-US" dirty="0"/>
              <a:t>Benjamin Day</a:t>
            </a:r>
            <a:endParaRPr sz="2000" spc="62" dirty="0"/>
          </a:p>
          <a:p>
            <a:pPr marL="57150" indent="-57150" defTabSz="586002">
              <a:spcBef>
                <a:spcPts val="1000"/>
              </a:spcBef>
              <a:buSzPct val="25000"/>
              <a:buFont typeface="Myriad Pro"/>
              <a:buChar char=" "/>
              <a:defRPr sz="1600" spc="5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n-US" dirty="0"/>
              <a:t>Developer | Author | Coach</a:t>
            </a:r>
            <a:br>
              <a:rPr lang="en-US" dirty="0"/>
            </a:br>
            <a:r>
              <a:rPr lang="en-US" dirty="0"/>
              <a:t>@benday</a:t>
            </a:r>
            <a:br>
              <a:rPr lang="en-US" dirty="0"/>
            </a:br>
            <a:r>
              <a:rPr lang="en-US" dirty="0"/>
              <a:t>www.benday.com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11324167" y="6213231"/>
            <a:ext cx="679581" cy="462850"/>
          </a:xfrm>
          <a:prstGeom prst="rect">
            <a:avLst/>
          </a:prstGeom>
        </p:spPr>
      </p:pic>
      <p:pic>
        <p:nvPicPr>
          <p:cNvPr id="7" name="Picture 6" descr="MVPLogo_Small">
            <a:extLst>
              <a:ext uri="{FF2B5EF4-FFF2-40B4-BE49-F238E27FC236}">
                <a16:creationId xmlns:a16="http://schemas.microsoft.com/office/drawing/2014/main" id="{EC624536-4D30-4D8C-9873-737B9BEE8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3080" y="3566394"/>
            <a:ext cx="785839" cy="123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45B5-6032-4F84-A4A4-483F2C903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think of an elephant.</a:t>
            </a:r>
          </a:p>
        </p:txBody>
      </p:sp>
    </p:spTree>
    <p:extLst>
      <p:ext uri="{BB962C8B-B14F-4D97-AF65-F5344CB8AC3E}">
        <p14:creationId xmlns:p14="http://schemas.microsoft.com/office/powerpoint/2010/main" val="3194635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5CBC7-3625-4914-B11E-BC94BE045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2016" y="0"/>
            <a:ext cx="5989983" cy="6857999"/>
          </a:xfrm>
        </p:spPr>
        <p:txBody>
          <a:bodyPr/>
          <a:lstStyle/>
          <a:p>
            <a:r>
              <a:rPr lang="en-US" dirty="0"/>
              <a:t>“I’m not a crook.”</a:t>
            </a:r>
          </a:p>
        </p:txBody>
      </p:sp>
      <p:pic>
        <p:nvPicPr>
          <p:cNvPr id="1026" name="Picture 2" descr="https://catalog.archives.gov/OpaAPI/media/194365/content/arcmedia/media/images/30/4/30-0316a.gif">
            <a:extLst>
              <a:ext uri="{FF2B5EF4-FFF2-40B4-BE49-F238E27FC236}">
                <a16:creationId xmlns:a16="http://schemas.microsoft.com/office/drawing/2014/main" id="{844B6E9E-8BCD-450A-9EA9-50EB3B520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1417" r="1997" b="1191"/>
          <a:stretch/>
        </p:blipFill>
        <p:spPr bwMode="auto">
          <a:xfrm>
            <a:off x="0" y="-1"/>
            <a:ext cx="532824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A7A26F-3193-496A-883F-71D0936B418D}"/>
              </a:ext>
            </a:extLst>
          </p:cNvPr>
          <p:cNvSpPr/>
          <p:nvPr/>
        </p:nvSpPr>
        <p:spPr>
          <a:xfrm>
            <a:off x="6149007" y="639660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https://www.nixonfoundation.org/artifact/official-presidential-portrait/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A1F111-CBA6-4742-9EE0-B08022EC5BDA}"/>
              </a:ext>
            </a:extLst>
          </p:cNvPr>
          <p:cNvSpPr/>
          <p:nvPr/>
        </p:nvSpPr>
        <p:spPr>
          <a:xfrm>
            <a:off x="9511497" y="4092406"/>
            <a:ext cx="1804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tx1"/>
                </a:solidFill>
              </a:rPr>
              <a:t>Richard M. Nixon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November 17, 1973</a:t>
            </a:r>
          </a:p>
        </p:txBody>
      </p:sp>
    </p:spTree>
    <p:extLst>
      <p:ext uri="{BB962C8B-B14F-4D97-AF65-F5344CB8AC3E}">
        <p14:creationId xmlns:p14="http://schemas.microsoft.com/office/powerpoint/2010/main" val="340860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48E7D-204A-4ED5-AA8B-7C2E7E4A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Linguistic Frames</a:t>
            </a:r>
          </a:p>
        </p:txBody>
      </p:sp>
    </p:spTree>
    <p:extLst>
      <p:ext uri="{BB962C8B-B14F-4D97-AF65-F5344CB8AC3E}">
        <p14:creationId xmlns:p14="http://schemas.microsoft.com/office/powerpoint/2010/main" val="772761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F36BDE-CEBE-4698-A1BB-D47FB39EC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“Frames are mental structures that shape the way we see the world. … You can't see or hear frames.  They are part of what...cognitive scientists call the </a:t>
            </a:r>
            <a:br>
              <a:rPr lang="en-US" sz="3600" dirty="0"/>
            </a:br>
            <a:r>
              <a:rPr lang="en-US" sz="3600" dirty="0"/>
              <a:t>'cognitive unconscious’.”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F3F859-A4B4-45B6-B39A-0E4C8DED2368}"/>
              </a:ext>
            </a:extLst>
          </p:cNvPr>
          <p:cNvSpPr/>
          <p:nvPr/>
        </p:nvSpPr>
        <p:spPr>
          <a:xfrm>
            <a:off x="5947445" y="4657900"/>
            <a:ext cx="42530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i="1" dirty="0">
                <a:solidFill>
                  <a:srgbClr val="111111"/>
                </a:solidFill>
                <a:latin typeface="Amazon Ember"/>
              </a:rPr>
              <a:t>George Lakoff, </a:t>
            </a:r>
          </a:p>
          <a:p>
            <a:pPr algn="r"/>
            <a:r>
              <a:rPr lang="en-US" i="1" dirty="0">
                <a:solidFill>
                  <a:srgbClr val="111111"/>
                </a:solidFill>
                <a:latin typeface="Amazon Ember"/>
              </a:rPr>
              <a:t>“The ALL NEW Don't Think of an Elephant!”</a:t>
            </a:r>
          </a:p>
        </p:txBody>
      </p:sp>
    </p:spTree>
    <p:extLst>
      <p:ext uri="{BB962C8B-B14F-4D97-AF65-F5344CB8AC3E}">
        <p14:creationId xmlns:p14="http://schemas.microsoft.com/office/powerpoint/2010/main" val="3307402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04B927-96E1-4FA3-BA1F-F05466ACFD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Know what you believe</a:t>
            </a:r>
          </a:p>
          <a:p>
            <a:r>
              <a:rPr lang="en-US" dirty="0"/>
              <a:t>Know why you believe it</a:t>
            </a:r>
          </a:p>
          <a:p>
            <a:r>
              <a:rPr lang="en-US" dirty="0"/>
              <a:t>The words will follow</a:t>
            </a:r>
          </a:p>
          <a:p>
            <a:endParaRPr lang="en-US" dirty="0"/>
          </a:p>
          <a:p>
            <a:r>
              <a:rPr lang="en-US" dirty="0"/>
              <a:t>Use this to lead your Agile transformation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09EE8-1623-481D-A270-A9231BF6E72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Use Frames to Improve Your Communication &amp; Leadership</a:t>
            </a:r>
          </a:p>
        </p:txBody>
      </p:sp>
    </p:spTree>
    <p:extLst>
      <p:ext uri="{BB962C8B-B14F-4D97-AF65-F5344CB8AC3E}">
        <p14:creationId xmlns:p14="http://schemas.microsoft.com/office/powerpoint/2010/main" val="264407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E9BB7-BBB6-4773-9D7D-47E5E40D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Moment of Introspection</a:t>
            </a:r>
          </a:p>
        </p:txBody>
      </p:sp>
    </p:spTree>
    <p:extLst>
      <p:ext uri="{BB962C8B-B14F-4D97-AF65-F5344CB8AC3E}">
        <p14:creationId xmlns:p14="http://schemas.microsoft.com/office/powerpoint/2010/main" val="767833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2ACAA-6925-4FB5-B842-7283E3013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want?</a:t>
            </a:r>
          </a:p>
        </p:txBody>
      </p:sp>
    </p:spTree>
    <p:extLst>
      <p:ext uri="{BB962C8B-B14F-4D97-AF65-F5344CB8AC3E}">
        <p14:creationId xmlns:p14="http://schemas.microsoft.com/office/powerpoint/2010/main" val="3094954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D5DB8-3CDD-43F8-90CB-C69B9A2C9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your people want?</a:t>
            </a:r>
          </a:p>
        </p:txBody>
      </p:sp>
    </p:spTree>
    <p:extLst>
      <p:ext uri="{BB962C8B-B14F-4D97-AF65-F5344CB8AC3E}">
        <p14:creationId xmlns:p14="http://schemas.microsoft.com/office/powerpoint/2010/main" val="441584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EDC-0381-42D7-B9A7-AD85E7741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you want it?</a:t>
            </a:r>
          </a:p>
        </p:txBody>
      </p:sp>
    </p:spTree>
    <p:extLst>
      <p:ext uri="{BB962C8B-B14F-4D97-AF65-F5344CB8AC3E}">
        <p14:creationId xmlns:p14="http://schemas.microsoft.com/office/powerpoint/2010/main" val="1891922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91188-AC65-4D66-8482-895BF9AD4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Process, Trust, and Leadership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F1A5FE-DAFA-4C13-92A0-DE8FCC79CB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87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Benjamin 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1931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Brookline, MA</a:t>
            </a:r>
          </a:p>
          <a:p>
            <a:r>
              <a:rPr lang="en-US" dirty="0"/>
              <a:t>Consultant &amp; Trainer</a:t>
            </a:r>
          </a:p>
          <a:p>
            <a:r>
              <a:rPr lang="en-US" dirty="0"/>
              <a:t>Rental Chief Technology Officer</a:t>
            </a:r>
          </a:p>
          <a:p>
            <a:r>
              <a:rPr lang="en-US" dirty="0"/>
              <a:t>Therapist for Teams</a:t>
            </a:r>
          </a:p>
          <a:p>
            <a:r>
              <a:rPr lang="en-US" dirty="0"/>
              <a:t>Scrum, DevOps, </a:t>
            </a:r>
            <a:br>
              <a:rPr lang="en-US" dirty="0"/>
            </a:br>
            <a:r>
              <a:rPr lang="en-US" dirty="0"/>
              <a:t>Team Foundation Server, </a:t>
            </a:r>
            <a:br>
              <a:rPr lang="en-US" dirty="0"/>
            </a:br>
            <a:r>
              <a:rPr lang="en-US" dirty="0"/>
              <a:t>Software Architecture &amp; Testing</a:t>
            </a:r>
          </a:p>
          <a:p>
            <a:r>
              <a:rPr lang="en-US" dirty="0"/>
              <a:t>Microsoft MVP</a:t>
            </a:r>
          </a:p>
          <a:p>
            <a:r>
              <a:rPr lang="en-US" dirty="0"/>
              <a:t>Pluralsight Author</a:t>
            </a:r>
          </a:p>
          <a:p>
            <a:r>
              <a:rPr lang="en-US" dirty="0" err="1"/>
              <a:t>Scrum.org</a:t>
            </a:r>
            <a:r>
              <a:rPr lang="en-US" dirty="0"/>
              <a:t> Trainer</a:t>
            </a:r>
          </a:p>
          <a:p>
            <a:r>
              <a:rPr lang="en-US" dirty="0"/>
              <a:t>@benday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773" y="2942846"/>
            <a:ext cx="4618875" cy="997055"/>
          </a:xfrm>
          <a:prstGeom prst="rect">
            <a:avLst/>
          </a:prstGeom>
        </p:spPr>
      </p:pic>
      <p:pic>
        <p:nvPicPr>
          <p:cNvPr id="6" name="Picture 5" descr="benday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773" y="1890493"/>
            <a:ext cx="4493040" cy="90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53" y="4241706"/>
            <a:ext cx="2629955" cy="9096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74" y="4420998"/>
            <a:ext cx="1659598" cy="67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1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590E9E-C6EC-4BF9-8535-DE551DA77A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Agile, Scrum, etc.</a:t>
            </a:r>
          </a:p>
          <a:p>
            <a:r>
              <a:rPr lang="en-US" dirty="0"/>
              <a:t>Why are you using a process?</a:t>
            </a:r>
          </a:p>
          <a:p>
            <a:r>
              <a:rPr lang="en-US" dirty="0"/>
              <a:t>Why do you care about a process?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6D06F3-86F4-4412-A407-A93D18EF2BB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1311857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3546F03-2B43-474B-94CB-753F8529AF2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To measure how badly they suck and how horribly they’re screwing up?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5CFBF4-846A-404D-A0BB-6A83A128D03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To help your teams scale?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845828-2754-4B79-B646-6F2186CF7E7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To help your teams be productive?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CAF3B9-3E39-453F-873C-7BE1226D9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you care about process?</a:t>
            </a:r>
          </a:p>
        </p:txBody>
      </p:sp>
    </p:spTree>
    <p:extLst>
      <p:ext uri="{BB962C8B-B14F-4D97-AF65-F5344CB8AC3E}">
        <p14:creationId xmlns:p14="http://schemas.microsoft.com/office/powerpoint/2010/main" val="297957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6" grpId="0" uiExpand="1" build="p" animBg="1"/>
      <p:bldP spid="5" grpId="0" uiExpand="1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68D7D9-DA07-4A5C-86A2-D4C7777429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This might be sub-optimal</a:t>
            </a:r>
          </a:p>
          <a:p>
            <a:r>
              <a:rPr lang="en-US" dirty="0"/>
              <a:t>It’s a “negative frame”</a:t>
            </a:r>
          </a:p>
          <a:p>
            <a:pPr lvl="1"/>
            <a:r>
              <a:rPr lang="en-US" dirty="0"/>
              <a:t>“Don’t think of an elephant.”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691DED-AE5C-47C4-B24D-2DFB8C1B50A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To measure how badly they suck and how horribly they’re screwing up?</a:t>
            </a:r>
          </a:p>
        </p:txBody>
      </p:sp>
    </p:spTree>
    <p:extLst>
      <p:ext uri="{BB962C8B-B14F-4D97-AF65-F5344CB8AC3E}">
        <p14:creationId xmlns:p14="http://schemas.microsoft.com/office/powerpoint/2010/main" val="3077513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98C37D-34CA-4FB3-8ACA-168A76D7C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 Transformation Tip:</a:t>
            </a:r>
            <a:br>
              <a:rPr lang="en-US" dirty="0"/>
            </a:br>
            <a:r>
              <a:rPr lang="en-US" dirty="0"/>
              <a:t>Use positive frames to discuss </a:t>
            </a:r>
            <a:br>
              <a:rPr lang="en-US" dirty="0"/>
            </a:br>
            <a:r>
              <a:rPr lang="en-US" dirty="0"/>
              <a:t>your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497283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68D7D9-DA07-4A5C-86A2-D4C7777429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are we going to do?</a:t>
            </a:r>
          </a:p>
          <a:p>
            <a:r>
              <a:rPr lang="en-US" dirty="0"/>
              <a:t>What are we going to achieve?</a:t>
            </a:r>
          </a:p>
          <a:p>
            <a:r>
              <a:rPr lang="en-US" dirty="0"/>
              <a:t>How will this improve our lives, business?</a:t>
            </a:r>
          </a:p>
          <a:p>
            <a:r>
              <a:rPr lang="en-US" dirty="0"/>
              <a:t>Why do we want to do this?</a:t>
            </a:r>
          </a:p>
          <a:p>
            <a:endParaRPr lang="en-US" dirty="0"/>
          </a:p>
          <a:p>
            <a:r>
              <a:rPr lang="en-US" dirty="0"/>
              <a:t>Avoid focusing on what you’re </a:t>
            </a:r>
            <a:br>
              <a:rPr lang="en-US" dirty="0"/>
            </a:br>
            <a:r>
              <a:rPr lang="en-US" dirty="0"/>
              <a:t>NOT going to do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691DED-AE5C-47C4-B24D-2DFB8C1B50A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Use Positive Frames</a:t>
            </a:r>
          </a:p>
        </p:txBody>
      </p:sp>
    </p:spTree>
    <p:extLst>
      <p:ext uri="{BB962C8B-B14F-4D97-AF65-F5344CB8AC3E}">
        <p14:creationId xmlns:p14="http://schemas.microsoft.com/office/powerpoint/2010/main" val="3810755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615EDB-DC54-424B-98A4-A2A6D1221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you don’t trust your teams?</a:t>
            </a:r>
          </a:p>
        </p:txBody>
      </p:sp>
    </p:spTree>
    <p:extLst>
      <p:ext uri="{BB962C8B-B14F-4D97-AF65-F5344CB8AC3E}">
        <p14:creationId xmlns:p14="http://schemas.microsoft.com/office/powerpoint/2010/main" val="1780070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198FC-5700-488A-8BF3-D3C1B9207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ok to not trust your teams…</a:t>
            </a:r>
          </a:p>
        </p:txBody>
      </p:sp>
    </p:spTree>
    <p:extLst>
      <p:ext uri="{BB962C8B-B14F-4D97-AF65-F5344CB8AC3E}">
        <p14:creationId xmlns:p14="http://schemas.microsoft.com/office/powerpoint/2010/main" val="9273753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1615-4B30-487C-A8BF-6482BE6A4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…but it’s time for some introspection.</a:t>
            </a:r>
          </a:p>
        </p:txBody>
      </p:sp>
    </p:spTree>
    <p:extLst>
      <p:ext uri="{BB962C8B-B14F-4D97-AF65-F5344CB8AC3E}">
        <p14:creationId xmlns:p14="http://schemas.microsoft.com/office/powerpoint/2010/main" val="6166931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A27FA-A173-42A2-8831-99C7D4E9AF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Managers tend to “clamp down”</a:t>
            </a:r>
          </a:p>
          <a:p>
            <a:pPr lvl="1"/>
            <a:r>
              <a:rPr lang="en-US" dirty="0"/>
              <a:t>Command &amp; Control</a:t>
            </a:r>
          </a:p>
          <a:p>
            <a:pPr lvl="1"/>
            <a:r>
              <a:rPr lang="en-US" dirty="0"/>
              <a:t>Heavier process</a:t>
            </a:r>
          </a:p>
          <a:p>
            <a:endParaRPr lang="en-US" dirty="0"/>
          </a:p>
          <a:p>
            <a:r>
              <a:rPr lang="en-US" dirty="0"/>
              <a:t>You tend to measure their failure rather than assisting their success</a:t>
            </a:r>
          </a:p>
          <a:p>
            <a:endParaRPr lang="en-US" dirty="0"/>
          </a:p>
          <a:p>
            <a:r>
              <a:rPr lang="en-US" dirty="0"/>
              <a:t>Time wasted assigning blame</a:t>
            </a:r>
          </a:p>
          <a:p>
            <a:endParaRPr lang="en-US" dirty="0"/>
          </a:p>
          <a:p>
            <a:r>
              <a:rPr lang="en-US" dirty="0"/>
              <a:t>You’re afraid your not going to get your “needs” met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00511F-F067-4598-83A0-2195354B670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When you don’t trust your teams…</a:t>
            </a:r>
          </a:p>
        </p:txBody>
      </p:sp>
    </p:spTree>
    <p:extLst>
      <p:ext uri="{BB962C8B-B14F-4D97-AF65-F5344CB8AC3E}">
        <p14:creationId xmlns:p14="http://schemas.microsoft.com/office/powerpoint/2010/main" val="1689964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F5A0B6-EDD0-40EF-A98A-C3E5ADE3B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Maslow’s Hierarchy of Needs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7F6AD34-065F-4AAD-AC19-934F4A3370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0166231"/>
              </p:ext>
            </p:extLst>
          </p:nvPr>
        </p:nvGraphicFramePr>
        <p:xfrm>
          <a:off x="4198383" y="2245443"/>
          <a:ext cx="3795233" cy="3055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855DB82-52C4-455D-9FB0-E41D7C8F4C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775" y="1842760"/>
            <a:ext cx="2475035" cy="38141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E956BF-94B3-4DAC-B9CB-A96A1398B089}"/>
              </a:ext>
            </a:extLst>
          </p:cNvPr>
          <p:cNvSpPr/>
          <p:nvPr/>
        </p:nvSpPr>
        <p:spPr>
          <a:xfrm>
            <a:off x="602307" y="5862213"/>
            <a:ext cx="69475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https://en.wikipedia.org/wiki/Maslow%27s_hierarchy_of_needs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F58715-582B-4848-838A-AFDCBDDD3CA8}"/>
              </a:ext>
            </a:extLst>
          </p:cNvPr>
          <p:cNvSpPr txBox="1"/>
          <p:nvPr/>
        </p:nvSpPr>
        <p:spPr>
          <a:xfrm>
            <a:off x="8227244" y="4816306"/>
            <a:ext cx="378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Food, Water, Air, Sleep, Shelter, etc.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CE6409-901C-41C5-B88B-1C3E8188EFE5}"/>
              </a:ext>
            </a:extLst>
          </p:cNvPr>
          <p:cNvSpPr txBox="1"/>
          <p:nvPr/>
        </p:nvSpPr>
        <p:spPr>
          <a:xfrm>
            <a:off x="8227244" y="4236953"/>
            <a:ext cx="382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Security (Personal, Financial), Health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14642D-5973-4705-8CF2-B08061CDB299}"/>
              </a:ext>
            </a:extLst>
          </p:cNvPr>
          <p:cNvSpPr txBox="1"/>
          <p:nvPr/>
        </p:nvSpPr>
        <p:spPr>
          <a:xfrm>
            <a:off x="8227244" y="3657600"/>
            <a:ext cx="307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Friendships, Family, Intimacy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704A84-1AB6-4954-8146-F8A20B7CD5E7}"/>
              </a:ext>
            </a:extLst>
          </p:cNvPr>
          <p:cNvSpPr txBox="1"/>
          <p:nvPr/>
        </p:nvSpPr>
        <p:spPr>
          <a:xfrm>
            <a:off x="8227244" y="3078247"/>
            <a:ext cx="3054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Recognition, Status, Respect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9BFE55-D8E3-42AD-B114-A149424F6AF3}"/>
              </a:ext>
            </a:extLst>
          </p:cNvPr>
          <p:cNvSpPr txBox="1"/>
          <p:nvPr/>
        </p:nvSpPr>
        <p:spPr>
          <a:xfrm>
            <a:off x="8227244" y="2498894"/>
            <a:ext cx="246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Become all you can be</a:t>
            </a:r>
          </a:p>
        </p:txBody>
      </p:sp>
    </p:spTree>
    <p:extLst>
      <p:ext uri="{BB962C8B-B14F-4D97-AF65-F5344CB8AC3E}">
        <p14:creationId xmlns:p14="http://schemas.microsoft.com/office/powerpoint/2010/main" val="124345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4AD4-CCEB-4996-B055-8B266F6E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 with </a:t>
            </a:r>
            <a:br>
              <a:rPr lang="en-US" dirty="0"/>
            </a:br>
            <a:r>
              <a:rPr lang="en-US" dirty="0"/>
              <a:t>Visual Studio Team Services</a:t>
            </a:r>
            <a:br>
              <a:rPr lang="en-US" dirty="0"/>
            </a:br>
            <a:r>
              <a:rPr lang="en-US" dirty="0"/>
              <a:t>(VSTS)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D4EED-D9B9-45B3-BE69-D033700DE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562" y="5281416"/>
            <a:ext cx="4618875" cy="99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552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F5A0B6-EDD0-40EF-A98A-C3E5ADE3B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Maslow’s Hierarchy of Needs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7F6AD34-065F-4AAD-AC19-934F4A3370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8758727"/>
              </p:ext>
            </p:extLst>
          </p:nvPr>
        </p:nvGraphicFramePr>
        <p:xfrm>
          <a:off x="4198383" y="2245443"/>
          <a:ext cx="3795233" cy="3055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6E956BF-94B3-4DAC-B9CB-A96A1398B089}"/>
              </a:ext>
            </a:extLst>
          </p:cNvPr>
          <p:cNvSpPr/>
          <p:nvPr/>
        </p:nvSpPr>
        <p:spPr>
          <a:xfrm>
            <a:off x="602307" y="5862213"/>
            <a:ext cx="69475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https://en.wikipedia.org/wiki/Maslow%27s_hierarchy_of_needs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F58715-582B-4848-838A-AFDCBDDD3CA8}"/>
              </a:ext>
            </a:extLst>
          </p:cNvPr>
          <p:cNvSpPr txBox="1"/>
          <p:nvPr/>
        </p:nvSpPr>
        <p:spPr>
          <a:xfrm>
            <a:off x="8227244" y="4816306"/>
            <a:ext cx="378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Food, Water, Air, Sleep, Shelter, etc.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CE6409-901C-41C5-B88B-1C3E8188EFE5}"/>
              </a:ext>
            </a:extLst>
          </p:cNvPr>
          <p:cNvSpPr txBox="1"/>
          <p:nvPr/>
        </p:nvSpPr>
        <p:spPr>
          <a:xfrm>
            <a:off x="8227244" y="4236953"/>
            <a:ext cx="382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Security (Personal, Financial), Health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14642D-5973-4705-8CF2-B08061CDB299}"/>
              </a:ext>
            </a:extLst>
          </p:cNvPr>
          <p:cNvSpPr txBox="1"/>
          <p:nvPr/>
        </p:nvSpPr>
        <p:spPr>
          <a:xfrm>
            <a:off x="8227244" y="3657600"/>
            <a:ext cx="307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Friendships, Family, Intimacy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704A84-1AB6-4954-8146-F8A20B7CD5E7}"/>
              </a:ext>
            </a:extLst>
          </p:cNvPr>
          <p:cNvSpPr txBox="1"/>
          <p:nvPr/>
        </p:nvSpPr>
        <p:spPr>
          <a:xfrm>
            <a:off x="8227244" y="3078247"/>
            <a:ext cx="3054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Recognition, Status, Respect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9BFE55-D8E3-42AD-B114-A149424F6AF3}"/>
              </a:ext>
            </a:extLst>
          </p:cNvPr>
          <p:cNvSpPr txBox="1"/>
          <p:nvPr/>
        </p:nvSpPr>
        <p:spPr>
          <a:xfrm>
            <a:off x="8227244" y="2498894"/>
            <a:ext cx="246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Become all you can be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CADF51-EEF9-4CA3-BEFB-1DAD99E45F29}"/>
              </a:ext>
            </a:extLst>
          </p:cNvPr>
          <p:cNvSpPr txBox="1"/>
          <p:nvPr/>
        </p:nvSpPr>
        <p:spPr>
          <a:xfrm>
            <a:off x="745834" y="4236953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“I need this job.”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B18F15-4B2A-491B-8132-1FBD4E58C241}"/>
              </a:ext>
            </a:extLst>
          </p:cNvPr>
          <p:cNvSpPr txBox="1"/>
          <p:nvPr/>
        </p:nvSpPr>
        <p:spPr>
          <a:xfrm>
            <a:off x="745833" y="3657600"/>
            <a:ext cx="4227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“I want to feel like I’m part of the team.”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CF5A1A-893B-4A97-B416-B500AA4B0EDE}"/>
              </a:ext>
            </a:extLst>
          </p:cNvPr>
          <p:cNvSpPr txBox="1"/>
          <p:nvPr/>
        </p:nvSpPr>
        <p:spPr>
          <a:xfrm>
            <a:off x="745832" y="3068831"/>
            <a:ext cx="430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Recognition for the work / achievements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8C172D-AFB0-4B54-B72C-3BC21F207ECF}"/>
              </a:ext>
            </a:extLst>
          </p:cNvPr>
          <p:cNvSpPr txBox="1"/>
          <p:nvPr/>
        </p:nvSpPr>
        <p:spPr>
          <a:xfrm>
            <a:off x="745831" y="2489478"/>
            <a:ext cx="323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Room to grow &amp; be awesome</a:t>
            </a:r>
          </a:p>
        </p:txBody>
      </p:sp>
      <p:sp>
        <p:nvSpPr>
          <p:cNvPr id="3" name="Callout: Bent Line with Border and Accent Bar 2">
            <a:extLst>
              <a:ext uri="{FF2B5EF4-FFF2-40B4-BE49-F238E27FC236}">
                <a16:creationId xmlns:a16="http://schemas.microsoft.com/office/drawing/2014/main" id="{A3C777A0-3C00-43A1-BAB5-F0A9C3845DB0}"/>
              </a:ext>
            </a:extLst>
          </p:cNvPr>
          <p:cNvSpPr/>
          <p:nvPr/>
        </p:nvSpPr>
        <p:spPr>
          <a:xfrm>
            <a:off x="8623108" y="1267643"/>
            <a:ext cx="2658178" cy="924125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83825"/>
              <a:gd name="adj6" fmla="val -636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Lack of this correlates with loneliness, depression, and anxiety</a:t>
            </a:r>
          </a:p>
        </p:txBody>
      </p:sp>
    </p:spTree>
    <p:extLst>
      <p:ext uri="{BB962C8B-B14F-4D97-AF65-F5344CB8AC3E}">
        <p14:creationId xmlns:p14="http://schemas.microsoft.com/office/powerpoint/2010/main" val="142444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440344-862D-427F-B55A-AFE4E78B5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Agile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989D0-572C-432E-9DF8-ADEFB555C6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Wrong Way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C0EE53-32B8-4E82-A4E1-E934D98BD1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Find out how much my team sucks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Measuring how much they disappoint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081E9B-FE27-4C99-BA5D-AC4F62678B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Right Way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03D6C0-FF1F-4792-9F12-8F1BE7CBD91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Help them to not suck</a:t>
            </a:r>
          </a:p>
          <a:p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Help them to be transparent about status/progress</a:t>
            </a:r>
          </a:p>
          <a:p>
            <a:endParaRPr lang="en-US" dirty="0"/>
          </a:p>
          <a:p>
            <a:r>
              <a:rPr lang="en-US" dirty="0"/>
              <a:t>Help them (and you) to get clarity on what “done” means</a:t>
            </a:r>
          </a:p>
          <a:p>
            <a:endParaRPr lang="en-US" dirty="0"/>
          </a:p>
          <a:p>
            <a:r>
              <a:rPr lang="en-US" dirty="0"/>
              <a:t>Focus on doing the right things</a:t>
            </a:r>
          </a:p>
        </p:txBody>
      </p:sp>
    </p:spTree>
    <p:extLst>
      <p:ext uri="{BB962C8B-B14F-4D97-AF65-F5344CB8AC3E}">
        <p14:creationId xmlns:p14="http://schemas.microsoft.com/office/powerpoint/2010/main" val="26160986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4F7546C-9C0A-4809-8526-106E91719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2899" y="2261507"/>
            <a:ext cx="3377183" cy="269162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You are not there to drive the team.</a:t>
            </a:r>
          </a:p>
        </p:txBody>
      </p:sp>
      <p:pic>
        <p:nvPicPr>
          <p:cNvPr id="10" name="Picture 9" descr="A person riding a horse&#10;&#10;Description generated with very high confidence">
            <a:extLst>
              <a:ext uri="{FF2B5EF4-FFF2-40B4-BE49-F238E27FC236}">
                <a16:creationId xmlns:a16="http://schemas.microsoft.com/office/drawing/2014/main" id="{28EE5018-D6B1-4987-882E-6C545F0520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" b="-2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990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E96D1-F4FB-4193-B14C-2FF54BA3C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4" y="663840"/>
            <a:ext cx="3430605" cy="5530319"/>
          </a:xfrm>
        </p:spPr>
        <p:txBody>
          <a:bodyPr>
            <a:normAutofit/>
          </a:bodyPr>
          <a:lstStyle/>
          <a:p>
            <a:r>
              <a:rPr lang="en-US" dirty="0"/>
              <a:t>Think of it as leading them towards success.</a:t>
            </a:r>
          </a:p>
        </p:txBody>
      </p:sp>
      <p:pic>
        <p:nvPicPr>
          <p:cNvPr id="4" name="Picture 3" descr="A brown horse standing next to a fence&#10;&#10;Description generated with very high confidence">
            <a:extLst>
              <a:ext uri="{FF2B5EF4-FFF2-40B4-BE49-F238E27FC236}">
                <a16:creationId xmlns:a16="http://schemas.microsoft.com/office/drawing/2014/main" id="{0BF8DA1C-3B70-49B0-B55A-EDE5970B37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r="17225"/>
          <a:stretch/>
        </p:blipFill>
        <p:spPr>
          <a:xfrm>
            <a:off x="4657364" y="10"/>
            <a:ext cx="753463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52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looking at each other&#10;&#10;Description generated with very high confidence">
            <a:extLst>
              <a:ext uri="{FF2B5EF4-FFF2-40B4-BE49-F238E27FC236}">
                <a16:creationId xmlns:a16="http://schemas.microsoft.com/office/drawing/2014/main" id="{FFEC43BB-062C-4AFA-A471-5F8A91F253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5" b="73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95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8ED0A36B-FFCE-4127-A7E6-D51199043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9" b="55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194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91188-AC65-4D66-8482-895BF9AD4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Multitasking is Expensive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F1A5FE-DAFA-4C13-92A0-DE8FCC79CB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180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C9871-6846-5942-B4C2-C4BEB0EA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day-to-day life </a:t>
            </a:r>
            <a:br>
              <a:rPr lang="en-US" dirty="0"/>
            </a:br>
            <a:r>
              <a:rPr lang="en-US" dirty="0"/>
              <a:t>of your team feel like?</a:t>
            </a:r>
          </a:p>
        </p:txBody>
      </p:sp>
    </p:spTree>
    <p:extLst>
      <p:ext uri="{BB962C8B-B14F-4D97-AF65-F5344CB8AC3E}">
        <p14:creationId xmlns:p14="http://schemas.microsoft.com/office/powerpoint/2010/main" val="8224983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DA1313-5DAA-4D3F-9440-C4E495F7B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you asking your teams to multitask?</a:t>
            </a:r>
          </a:p>
        </p:txBody>
      </p:sp>
    </p:spTree>
    <p:extLst>
      <p:ext uri="{BB962C8B-B14F-4D97-AF65-F5344CB8AC3E}">
        <p14:creationId xmlns:p14="http://schemas.microsoft.com/office/powerpoint/2010/main" val="36102064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8FD7E2-5245-4D63-8B61-E78B9EC6C8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Software is creative</a:t>
            </a:r>
          </a:p>
          <a:p>
            <a:r>
              <a:rPr lang="en-US" dirty="0"/>
              <a:t>Don’t focus on looking / feeling busy</a:t>
            </a:r>
          </a:p>
          <a:p>
            <a:r>
              <a:rPr lang="en-US" dirty="0"/>
              <a:t>Focus on results</a:t>
            </a:r>
          </a:p>
          <a:p>
            <a:pPr lvl="1"/>
            <a:r>
              <a:rPr lang="en-US" dirty="0"/>
              <a:t>Are you getting results?</a:t>
            </a:r>
          </a:p>
          <a:p>
            <a:pPr lvl="1"/>
            <a:r>
              <a:rPr lang="en-US" dirty="0"/>
              <a:t>How long can you wait to know if you’re getting results?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12E247-5A38-4D12-8CAE-07884116980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Sometimes it doesn’t look like much is happening.</a:t>
            </a:r>
          </a:p>
        </p:txBody>
      </p:sp>
    </p:spTree>
    <p:extLst>
      <p:ext uri="{BB962C8B-B14F-4D97-AF65-F5344CB8AC3E}">
        <p14:creationId xmlns:p14="http://schemas.microsoft.com/office/powerpoint/2010/main" val="1927882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4AD4-CCEB-4996-B055-8B266F6E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Architecting an </a:t>
            </a:r>
            <a:br>
              <a:rPr lang="en-US" dirty="0"/>
            </a:br>
            <a:r>
              <a:rPr lang="en-US" dirty="0"/>
              <a:t>ASP.NET Core MVC Application </a:t>
            </a:r>
            <a:br>
              <a:rPr lang="en-US" dirty="0"/>
            </a:br>
            <a:r>
              <a:rPr lang="en-US" dirty="0"/>
              <a:t>for Unit Testability</a:t>
            </a:r>
            <a:br>
              <a:rPr lang="en-US" dirty="0"/>
            </a:br>
            <a:br>
              <a:rPr lang="en-US" dirty="0"/>
            </a:br>
            <a:r>
              <a:rPr lang="en-US"/>
              <a:t>Coming soon!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D4EED-D9B9-45B3-BE69-D033700DE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562" y="5281416"/>
            <a:ext cx="4618875" cy="99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985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2687"/>
          </a:xfrm>
        </p:spPr>
        <p:txBody>
          <a:bodyPr/>
          <a:lstStyle/>
          <a:p>
            <a:r>
              <a:rPr lang="en-US" dirty="0"/>
              <a:t>Productivity vs. Waste</a:t>
            </a:r>
          </a:p>
        </p:txBody>
      </p:sp>
      <p:sp>
        <p:nvSpPr>
          <p:cNvPr id="5" name="Rectangle 4"/>
          <p:cNvSpPr/>
          <p:nvPr/>
        </p:nvSpPr>
        <p:spPr>
          <a:xfrm>
            <a:off x="4401127" y="6347966"/>
            <a:ext cx="69526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</a:rPr>
              <a:t>"Quality Software Management: Vol. 1 System Thinking“, Gerald Weinberg (1992)</a:t>
            </a:r>
            <a:endParaRPr lang="en-US" i="1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2249216" y="1166648"/>
          <a:ext cx="7693573" cy="5097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5163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chart seriesIdx="3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chart seriesIdx="4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5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5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chart seriesIdx="4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5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graphicEl>
                                              <a:chart seriesIdx="5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chart seriesIdx="3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graphicEl>
                                              <a:chart seriesIdx="4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5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>
                                            <p:graphicEl>
                                              <a:chart seriesIdx="5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chart seriesIdx="3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>
                                            <p:graphicEl>
                                              <a:chart seriesIdx="4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5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">
                                            <p:graphicEl>
                                              <a:chart seriesIdx="5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">
                                            <p:graphicEl>
                                              <a:chart seriesIdx="3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chart seriesIdx="4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5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">
                                            <p:graphicEl>
                                              <a:chart seriesIdx="5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El"/>
        </p:bldSub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think you should do less.</a:t>
            </a:r>
          </a:p>
        </p:txBody>
      </p:sp>
    </p:spTree>
    <p:extLst>
      <p:ext uri="{BB962C8B-B14F-4D97-AF65-F5344CB8AC3E}">
        <p14:creationId xmlns:p14="http://schemas.microsoft.com/office/powerpoint/2010/main" val="8616241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precisely, do less at one time.</a:t>
            </a:r>
          </a:p>
        </p:txBody>
      </p:sp>
    </p:spTree>
    <p:extLst>
      <p:ext uri="{BB962C8B-B14F-4D97-AF65-F5344CB8AC3E}">
        <p14:creationId xmlns:p14="http://schemas.microsoft.com/office/powerpoint/2010/main" val="37961902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186BF-8D21-476F-8453-798247ECE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is about decisions and priorities.</a:t>
            </a:r>
          </a:p>
        </p:txBody>
      </p:sp>
    </p:spTree>
    <p:extLst>
      <p:ext uri="{BB962C8B-B14F-4D97-AF65-F5344CB8AC3E}">
        <p14:creationId xmlns:p14="http://schemas.microsoft.com/office/powerpoint/2010/main" val="31018707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DFE3-1875-4B96-905B-859B6168F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Multitasking is often a symptom of</a:t>
            </a:r>
            <a:br>
              <a:rPr lang="en-US" dirty="0"/>
            </a:br>
            <a:r>
              <a:rPr lang="en-US" dirty="0"/>
              <a:t>leaders not making decisions.</a:t>
            </a:r>
          </a:p>
        </p:txBody>
      </p:sp>
    </p:spTree>
    <p:extLst>
      <p:ext uri="{BB962C8B-B14F-4D97-AF65-F5344CB8AC3E}">
        <p14:creationId xmlns:p14="http://schemas.microsoft.com/office/powerpoint/2010/main" val="14183715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DFE3-1875-4B96-905B-859B6168F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Multitasking is often a </a:t>
            </a:r>
            <a:br>
              <a:rPr lang="en-US" dirty="0"/>
            </a:br>
            <a:r>
              <a:rPr lang="en-US" dirty="0"/>
              <a:t>symptom of weak leadership.</a:t>
            </a:r>
          </a:p>
        </p:txBody>
      </p:sp>
    </p:spTree>
    <p:extLst>
      <p:ext uri="{BB962C8B-B14F-4D97-AF65-F5344CB8AC3E}">
        <p14:creationId xmlns:p14="http://schemas.microsoft.com/office/powerpoint/2010/main" val="39931359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51F8-E54A-479C-AE80-493AB8A7E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transparent about your priorities.</a:t>
            </a:r>
            <a:br>
              <a:rPr lang="en-US" dirty="0"/>
            </a:br>
            <a:r>
              <a:rPr lang="en-US" dirty="0"/>
              <a:t>Make the tough decisions…</a:t>
            </a:r>
            <a:br>
              <a:rPr lang="en-US" dirty="0"/>
            </a:br>
            <a:r>
              <a:rPr lang="en-US" dirty="0"/>
              <a:t>…even if they’re wrong.</a:t>
            </a:r>
          </a:p>
        </p:txBody>
      </p:sp>
    </p:spTree>
    <p:extLst>
      <p:ext uri="{BB962C8B-B14F-4D97-AF65-F5344CB8AC3E}">
        <p14:creationId xmlns:p14="http://schemas.microsoft.com/office/powerpoint/2010/main" val="26372554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4DEF-23FB-4EA7-8DCC-67AAE9FE8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Watch out for multitasking on your teams.</a:t>
            </a:r>
          </a:p>
        </p:txBody>
      </p:sp>
    </p:spTree>
    <p:extLst>
      <p:ext uri="{BB962C8B-B14F-4D97-AF65-F5344CB8AC3E}">
        <p14:creationId xmlns:p14="http://schemas.microsoft.com/office/powerpoint/2010/main" val="26746898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Scrum Board for the Sprint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947672" y="1472184"/>
          <a:ext cx="8366760" cy="400285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47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1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4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144373" y="4556059"/>
            <a:ext cx="1418171" cy="763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C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4373" y="3483864"/>
            <a:ext cx="1418171" cy="7636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B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0603" y="2301822"/>
            <a:ext cx="1411941" cy="7602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A</a:t>
            </a:r>
          </a:p>
        </p:txBody>
      </p:sp>
      <p:sp>
        <p:nvSpPr>
          <p:cNvPr id="9" name="Rectangle 8"/>
          <p:cNvSpPr/>
          <p:nvPr/>
        </p:nvSpPr>
        <p:spPr>
          <a:xfrm>
            <a:off x="3944318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32350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20382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08414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44318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32350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20382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804313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44318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32350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20382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08414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44318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232350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20382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04313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944318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232350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20382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808414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944318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232350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520382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804313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029968" y="2048255"/>
            <a:ext cx="1673352" cy="357017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817725" y="2056258"/>
            <a:ext cx="1673352" cy="356216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088244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084143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088244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084143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5088244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084143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01947" y="5717026"/>
            <a:ext cx="1529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Product </a:t>
            </a:r>
            <a:br>
              <a:rPr lang="en-US" dirty="0"/>
            </a:br>
            <a:r>
              <a:rPr lang="en-US" dirty="0"/>
              <a:t>Backlog Items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84549" y="5852316"/>
            <a:ext cx="68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Tasks</a:t>
            </a:r>
          </a:p>
        </p:txBody>
      </p:sp>
    </p:spTree>
    <p:extLst>
      <p:ext uri="{BB962C8B-B14F-4D97-AF65-F5344CB8AC3E}">
        <p14:creationId xmlns:p14="http://schemas.microsoft.com/office/powerpoint/2010/main" val="2056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2" grpId="0"/>
      <p:bldP spid="2" grpId="1"/>
      <p:bldP spid="40" grpId="0"/>
      <p:bldP spid="40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Scrum Board for the Sprint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947672" y="1472184"/>
          <a:ext cx="8366760" cy="400285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47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1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4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144373" y="4556059"/>
            <a:ext cx="1418171" cy="763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C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4373" y="3483864"/>
            <a:ext cx="1418171" cy="7636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B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0603" y="2301822"/>
            <a:ext cx="1411941" cy="7602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A</a:t>
            </a:r>
          </a:p>
        </p:txBody>
      </p:sp>
      <p:sp>
        <p:nvSpPr>
          <p:cNvPr id="9" name="Rectangle 8"/>
          <p:cNvSpPr/>
          <p:nvPr/>
        </p:nvSpPr>
        <p:spPr>
          <a:xfrm>
            <a:off x="3944318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32350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20382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08414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44318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32350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20382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804313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44318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32350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20382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08414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44318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232350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20382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04313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944318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232350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20382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808414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944318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232350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520382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804313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088244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084143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088244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084143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5088244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084143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029968" y="2176670"/>
            <a:ext cx="8232184" cy="10527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028320" y="3341431"/>
            <a:ext cx="8232184" cy="9969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028320" y="4425482"/>
            <a:ext cx="8232184" cy="10062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0343" y="2220295"/>
            <a:ext cx="1628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Product </a:t>
            </a:r>
            <a:br>
              <a:rPr lang="en-US" dirty="0"/>
            </a:br>
            <a:r>
              <a:rPr lang="en-US" dirty="0"/>
              <a:t>Backlog Item A</a:t>
            </a:r>
            <a:br>
              <a:rPr lang="en-US" dirty="0"/>
            </a:br>
            <a:r>
              <a:rPr lang="en-US" dirty="0"/>
              <a:t>Status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2128" y="3378265"/>
            <a:ext cx="1612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Product </a:t>
            </a:r>
            <a:br>
              <a:rPr lang="en-US" dirty="0"/>
            </a:br>
            <a:r>
              <a:rPr lang="en-US" dirty="0"/>
              <a:t>Backlog Item B</a:t>
            </a:r>
            <a:br>
              <a:rPr lang="en-US" dirty="0"/>
            </a:br>
            <a:r>
              <a:rPr lang="en-US" dirty="0"/>
              <a:t>Status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4113" y="4466943"/>
            <a:ext cx="1628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Product </a:t>
            </a:r>
            <a:br>
              <a:rPr lang="en-US" dirty="0"/>
            </a:br>
            <a:r>
              <a:rPr lang="en-US" dirty="0"/>
              <a:t>Backlog Item C</a:t>
            </a:r>
            <a:br>
              <a:rPr lang="en-US" dirty="0"/>
            </a:br>
            <a:r>
              <a:rPr lang="en-US" dirty="0"/>
              <a:t>Status</a:t>
            </a:r>
          </a:p>
        </p:txBody>
      </p:sp>
    </p:spTree>
    <p:extLst>
      <p:ext uri="{BB962C8B-B14F-4D97-AF65-F5344CB8AC3E}">
        <p14:creationId xmlns:p14="http://schemas.microsoft.com/office/powerpoint/2010/main" val="311226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6F06-586F-493F-A54E-226E0DBB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with the show.</a:t>
            </a:r>
          </a:p>
        </p:txBody>
      </p:sp>
    </p:spTree>
    <p:extLst>
      <p:ext uri="{BB962C8B-B14F-4D97-AF65-F5344CB8AC3E}">
        <p14:creationId xmlns:p14="http://schemas.microsoft.com/office/powerpoint/2010/main" val="20637796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Scrum Board for the Sprint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947672" y="1472184"/>
          <a:ext cx="8366760" cy="400285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47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1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4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144373" y="4556059"/>
            <a:ext cx="1418171" cy="763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C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4373" y="3483864"/>
            <a:ext cx="1418171" cy="7636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B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0603" y="2301822"/>
            <a:ext cx="1411941" cy="7602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A</a:t>
            </a:r>
          </a:p>
        </p:txBody>
      </p:sp>
      <p:sp>
        <p:nvSpPr>
          <p:cNvPr id="9" name="Rectangle 8"/>
          <p:cNvSpPr/>
          <p:nvPr/>
        </p:nvSpPr>
        <p:spPr>
          <a:xfrm>
            <a:off x="3944318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32350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20382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08414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44318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32350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20382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804313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44318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32350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20382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08414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44318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232350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20382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04313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944318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232350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20382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808414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944318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232350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520382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804313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088244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084143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088244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084143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5088244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084143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224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Scrum Board for the Sprint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947672" y="1472184"/>
          <a:ext cx="8366760" cy="400285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47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1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4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144373" y="4556059"/>
            <a:ext cx="1418171" cy="763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C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4373" y="3483864"/>
            <a:ext cx="1418171" cy="7636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B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0603" y="2301822"/>
            <a:ext cx="1411941" cy="7602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A</a:t>
            </a:r>
          </a:p>
        </p:txBody>
      </p:sp>
      <p:sp>
        <p:nvSpPr>
          <p:cNvPr id="96" name="Rectangle 95"/>
          <p:cNvSpPr/>
          <p:nvPr/>
        </p:nvSpPr>
        <p:spPr>
          <a:xfrm>
            <a:off x="8199294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8487326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8775358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9063390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8199294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8487326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8775358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9059289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8199294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8487326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8775358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9063390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8199294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8487326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8775358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9059289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8199294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8487326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8775358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9063390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8199294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8487326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8775358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9059289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9343220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9339119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9343220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9339119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9343220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9339119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9" name="Picture 1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37" y="2214136"/>
            <a:ext cx="944349" cy="944349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37" y="3329847"/>
            <a:ext cx="944349" cy="944349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37" y="4477512"/>
            <a:ext cx="944349" cy="94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056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Scrum </a:t>
            </a:r>
            <a:r>
              <a:rPr lang="en-US"/>
              <a:t>Board Danger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947672" y="1472184"/>
          <a:ext cx="8366760" cy="400285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47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1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4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144373" y="4556059"/>
            <a:ext cx="1418171" cy="763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C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4373" y="3483864"/>
            <a:ext cx="1418171" cy="7636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B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0603" y="2301822"/>
            <a:ext cx="1411941" cy="7602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A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847280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6135312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6423344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711376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847280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135312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423344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6707275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5847280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135312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6423344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6711376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5847280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6135312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6423344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6707275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5847280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6135312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6423344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6711376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5847280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6135312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6423344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6707275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991206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987105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6991206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6987105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6991206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6987105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4" y="4412796"/>
            <a:ext cx="1294204" cy="180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" name="Picture 12" descr="http://www.mysafetysign.com/img/lg/S/High-Radiation-Area-Caution-Sign-S-292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075" y="4380898"/>
            <a:ext cx="1427450" cy="197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2" descr="http://www.mysafetysign.com/img/lg/S/High-Radiation-Area-Caution-Sign-S-292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71" y="1431235"/>
            <a:ext cx="1427450" cy="197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698" y="1472184"/>
            <a:ext cx="1294204" cy="180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7598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that so dangerous?</a:t>
            </a:r>
          </a:p>
        </p:txBody>
      </p:sp>
    </p:spTree>
    <p:extLst>
      <p:ext uri="{BB962C8B-B14F-4D97-AF65-F5344CB8AC3E}">
        <p14:creationId xmlns:p14="http://schemas.microsoft.com/office/powerpoint/2010/main" val="21879287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 much work in progress.</a:t>
            </a:r>
          </a:p>
        </p:txBody>
      </p:sp>
    </p:spTree>
    <p:extLst>
      <p:ext uri="{BB962C8B-B14F-4D97-AF65-F5344CB8AC3E}">
        <p14:creationId xmlns:p14="http://schemas.microsoft.com/office/powerpoint/2010/main" val="20923831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team is multitasking.</a:t>
            </a:r>
          </a:p>
        </p:txBody>
      </p:sp>
    </p:spTree>
    <p:extLst>
      <p:ext uri="{BB962C8B-B14F-4D97-AF65-F5344CB8AC3E}">
        <p14:creationId xmlns:p14="http://schemas.microsoft.com/office/powerpoint/2010/main" val="31063787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38C9F-8A63-4E5B-83E7-A3DDFA198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Huge risk of not delivering anything.</a:t>
            </a:r>
          </a:p>
        </p:txBody>
      </p:sp>
    </p:spTree>
    <p:extLst>
      <p:ext uri="{BB962C8B-B14F-4D97-AF65-F5344CB8AC3E}">
        <p14:creationId xmlns:p14="http://schemas.microsoft.com/office/powerpoint/2010/main" val="34931795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Better Approach to Team Delivery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947672" y="1472184"/>
          <a:ext cx="8366760" cy="400285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47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1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4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144373" y="4556059"/>
            <a:ext cx="1418171" cy="763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C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4373" y="3483864"/>
            <a:ext cx="1418171" cy="7636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B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0603" y="2301822"/>
            <a:ext cx="1411941" cy="7602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44318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32350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20382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08414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44318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232350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20382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04313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088244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084143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5847280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135312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6423344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6711376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5847280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6135312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6423344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6707275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6991206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6987105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8199294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8487326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8775358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9063390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8199294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8487326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8775358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9059289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9343220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9339119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Smiley Face 125"/>
          <p:cNvSpPr/>
          <p:nvPr/>
        </p:nvSpPr>
        <p:spPr>
          <a:xfrm>
            <a:off x="1004449" y="2357924"/>
            <a:ext cx="648072" cy="648072"/>
          </a:xfrm>
          <a:prstGeom prst="smileyFac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" name="Picture 1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37" y="2214136"/>
            <a:ext cx="944349" cy="944349"/>
          </a:xfrm>
          <a:prstGeom prst="rect">
            <a:avLst/>
          </a:prstGeom>
        </p:spPr>
      </p:pic>
      <p:sp>
        <p:nvSpPr>
          <p:cNvPr id="132" name="Rectangle 131"/>
          <p:cNvSpPr/>
          <p:nvPr/>
        </p:nvSpPr>
        <p:spPr>
          <a:xfrm>
            <a:off x="3944318" y="343793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4232350" y="343793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4520382" y="343793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4808414" y="343793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3944318" y="373644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4232350" y="373644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4520382" y="373644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4804313" y="373644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5088244" y="343793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5084143" y="373644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5847280" y="343793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6135312" y="343793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6423344" y="343793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6711376" y="343793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5847280" y="373644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6135312" y="373644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6423344" y="373644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6707275" y="373644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6991206" y="343793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6987105" y="373644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8199294" y="343793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8487326" y="343793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8775358" y="343793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9063390" y="343793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8199294" y="373644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8487326" y="373644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8775358" y="373644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9059289" y="373644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/>
        </p:nvSpPr>
        <p:spPr>
          <a:xfrm>
            <a:off x="9343220" y="343793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9339119" y="373644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Smiley Face 161"/>
          <p:cNvSpPr/>
          <p:nvPr/>
        </p:nvSpPr>
        <p:spPr>
          <a:xfrm>
            <a:off x="1004449" y="3482496"/>
            <a:ext cx="648072" cy="648072"/>
          </a:xfrm>
          <a:prstGeom prst="smileyFac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37" y="3338708"/>
            <a:ext cx="944349" cy="944349"/>
          </a:xfrm>
          <a:prstGeom prst="rect">
            <a:avLst/>
          </a:prstGeom>
        </p:spPr>
      </p:pic>
      <p:sp>
        <p:nvSpPr>
          <p:cNvPr id="164" name="Rectangle 163"/>
          <p:cNvSpPr/>
          <p:nvPr/>
        </p:nvSpPr>
        <p:spPr>
          <a:xfrm>
            <a:off x="3944318" y="455593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4232350" y="455593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4520382" y="455593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4808414" y="455593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3944318" y="4854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4232350" y="4854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4520382" y="4854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/>
          <p:cNvSpPr/>
          <p:nvPr/>
        </p:nvSpPr>
        <p:spPr>
          <a:xfrm>
            <a:off x="4804313" y="4854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5088244" y="455593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5084143" y="4854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5847280" y="455593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6135312" y="455593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6423344" y="455593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6711376" y="455593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5847280" y="4854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6135312" y="4854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6423344" y="4854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6707275" y="4854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6991206" y="455593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/>
          <p:cNvSpPr/>
          <p:nvPr/>
        </p:nvSpPr>
        <p:spPr>
          <a:xfrm>
            <a:off x="6987105" y="4854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/>
          <p:cNvSpPr/>
          <p:nvPr/>
        </p:nvSpPr>
        <p:spPr>
          <a:xfrm>
            <a:off x="8199294" y="455593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8487326" y="455593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/>
          <p:cNvSpPr/>
          <p:nvPr/>
        </p:nvSpPr>
        <p:spPr>
          <a:xfrm>
            <a:off x="8775358" y="455593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/>
          <p:cNvSpPr/>
          <p:nvPr/>
        </p:nvSpPr>
        <p:spPr>
          <a:xfrm>
            <a:off x="9063390" y="455593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8199294" y="4854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/>
          <p:cNvSpPr/>
          <p:nvPr/>
        </p:nvSpPr>
        <p:spPr>
          <a:xfrm>
            <a:off x="8487326" y="4854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8775358" y="4854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9059289" y="4854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9343220" y="455593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/>
          <p:cNvSpPr/>
          <p:nvPr/>
        </p:nvSpPr>
        <p:spPr>
          <a:xfrm>
            <a:off x="9339119" y="4854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Smiley Face 193"/>
          <p:cNvSpPr/>
          <p:nvPr/>
        </p:nvSpPr>
        <p:spPr>
          <a:xfrm>
            <a:off x="1004449" y="4600498"/>
            <a:ext cx="648072" cy="648072"/>
          </a:xfrm>
          <a:prstGeom prst="smileyFac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5" name="Picture 19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37" y="4456710"/>
            <a:ext cx="944349" cy="94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6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500"/>
                            </p:stCondLst>
                            <p:childTnLst>
                              <p:par>
                                <p:cTn id="2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0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500"/>
                            </p:stCondLst>
                            <p:childTnLst>
                              <p:par>
                                <p:cTn id="3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2000"/>
                            </p:stCondLst>
                            <p:childTnLst>
                              <p:par>
                                <p:cTn id="3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55" grpId="0" animBg="1"/>
      <p:bldP spid="56" grpId="0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92" grpId="0" animBg="1"/>
      <p:bldP spid="92" grpId="1" animBg="1"/>
      <p:bldP spid="93" grpId="0" animBg="1"/>
      <p:bldP spid="93" grpId="1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22" grpId="0" animBg="1"/>
      <p:bldP spid="123" grpId="0" animBg="1"/>
      <p:bldP spid="126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Huge Benefit: Risk Management</a:t>
            </a:r>
          </a:p>
        </p:txBody>
      </p:sp>
    </p:spTree>
    <p:extLst>
      <p:ext uri="{BB962C8B-B14F-4D97-AF65-F5344CB8AC3E}">
        <p14:creationId xmlns:p14="http://schemas.microsoft.com/office/powerpoint/2010/main" val="24728294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Worst Case Scenario?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947672" y="1472184"/>
          <a:ext cx="8366760" cy="400285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47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1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4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144373" y="4556059"/>
            <a:ext cx="1418171" cy="763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C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4373" y="3483864"/>
            <a:ext cx="1418171" cy="7636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B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0603" y="2301822"/>
            <a:ext cx="1411941" cy="7602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A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8199294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8487326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8775358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9063390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8199294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8487326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8775358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9059289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9343220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9339119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Smiley Face 125"/>
          <p:cNvSpPr/>
          <p:nvPr/>
        </p:nvSpPr>
        <p:spPr>
          <a:xfrm>
            <a:off x="1004449" y="2357924"/>
            <a:ext cx="648072" cy="648072"/>
          </a:xfrm>
          <a:prstGeom prst="smileyFac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" name="Picture 1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37" y="2214136"/>
            <a:ext cx="944349" cy="944349"/>
          </a:xfrm>
          <a:prstGeom prst="rect">
            <a:avLst/>
          </a:prstGeom>
        </p:spPr>
      </p:pic>
      <p:sp>
        <p:nvSpPr>
          <p:cNvPr id="142" name="Rectangle 141"/>
          <p:cNvSpPr/>
          <p:nvPr/>
        </p:nvSpPr>
        <p:spPr>
          <a:xfrm>
            <a:off x="5847280" y="343793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6135312" y="343793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6423344" y="343793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6711376" y="343793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5847280" y="373644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6135312" y="373644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6423344" y="373644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6707275" y="373644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6991206" y="343793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6987105" y="373644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3944318" y="455593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4232350" y="455593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4520382" y="455593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4808414" y="455593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3944318" y="4854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4232350" y="4854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4520382" y="4854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/>
          <p:cNvSpPr/>
          <p:nvPr/>
        </p:nvSpPr>
        <p:spPr>
          <a:xfrm>
            <a:off x="4804313" y="4854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5088244" y="455593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5084143" y="4854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04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CB152D-1487-4DFD-BF1E-20131029F6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Empathy</a:t>
            </a:r>
          </a:p>
          <a:p>
            <a:r>
              <a:rPr lang="en-US" dirty="0"/>
              <a:t>Framing and Introspection</a:t>
            </a:r>
          </a:p>
          <a:p>
            <a:r>
              <a:rPr lang="en-US" dirty="0"/>
              <a:t>Process, Trust, and Leadership</a:t>
            </a:r>
          </a:p>
          <a:p>
            <a:r>
              <a:rPr lang="en-US" dirty="0"/>
              <a:t>Multitasking</a:t>
            </a:r>
          </a:p>
          <a:p>
            <a:r>
              <a:rPr lang="en-US" dirty="0"/>
              <a:t>Accountability</a:t>
            </a:r>
          </a:p>
          <a:p>
            <a:r>
              <a:rPr lang="en-US" dirty="0"/>
              <a:t>Backlog Issues</a:t>
            </a:r>
          </a:p>
          <a:p>
            <a:r>
              <a:rPr lang="en-US" dirty="0"/>
              <a:t>Culture Issues</a:t>
            </a:r>
          </a:p>
          <a:p>
            <a:r>
              <a:rPr lang="en-US" dirty="0"/>
              <a:t>Burnout</a:t>
            </a:r>
          </a:p>
          <a:p>
            <a:r>
              <a:rPr lang="en-US" dirty="0"/>
              <a:t>Why Agile?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F6BAE-02CD-4B89-BE8C-B3DAA7FCFA9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8770012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less at once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Decreased risk of delivering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u="sng" dirty="0">
                <a:sym typeface="Wingdings" panose="05000000000000000000" pitchFamily="2" charset="2"/>
              </a:rPr>
              <a:t>nothing</a:t>
            </a:r>
            <a:r>
              <a:rPr lang="en-US" dirty="0">
                <a:sym typeface="Wingdings" panose="05000000000000000000" pitchFamily="2" charset="2"/>
              </a:rPr>
              <a:t> in this Sprint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7314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Doing less at once !=</a:t>
            </a:r>
            <a:br>
              <a:rPr lang="en-US" dirty="0"/>
            </a:br>
            <a:r>
              <a:rPr lang="en-US" dirty="0"/>
              <a:t>Doing less overall</a:t>
            </a:r>
          </a:p>
        </p:txBody>
      </p:sp>
    </p:spTree>
    <p:extLst>
      <p:ext uri="{BB962C8B-B14F-4D97-AF65-F5344CB8AC3E}">
        <p14:creationId xmlns:p14="http://schemas.microsoft.com/office/powerpoint/2010/main" val="13876913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pile of work. </a:t>
            </a:r>
            <a:br>
              <a:rPr lang="en-US" dirty="0"/>
            </a:br>
            <a:r>
              <a:rPr lang="en-US" dirty="0"/>
              <a:t>Different way of delivering it.</a:t>
            </a:r>
          </a:p>
        </p:txBody>
      </p:sp>
    </p:spTree>
    <p:extLst>
      <p:ext uri="{BB962C8B-B14F-4D97-AF65-F5344CB8AC3E}">
        <p14:creationId xmlns:p14="http://schemas.microsoft.com/office/powerpoint/2010/main" val="7855038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 team is going to</a:t>
            </a:r>
            <a:br>
              <a:rPr lang="en-US" dirty="0"/>
            </a:br>
            <a:r>
              <a:rPr lang="en-US" dirty="0"/>
              <a:t>work on one PBI as a team.</a:t>
            </a:r>
          </a:p>
        </p:txBody>
      </p:sp>
    </p:spTree>
    <p:extLst>
      <p:ext uri="{BB962C8B-B14F-4D97-AF65-F5344CB8AC3E}">
        <p14:creationId xmlns:p14="http://schemas.microsoft.com/office/powerpoint/2010/main" val="32106251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Helps team to focus.</a:t>
            </a:r>
          </a:p>
        </p:txBody>
      </p:sp>
    </p:spTree>
    <p:extLst>
      <p:ext uri="{BB962C8B-B14F-4D97-AF65-F5344CB8AC3E}">
        <p14:creationId xmlns:p14="http://schemas.microsoft.com/office/powerpoint/2010/main" val="9854896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actually delivering </a:t>
            </a:r>
            <a:br>
              <a:rPr lang="en-US" dirty="0"/>
            </a:br>
            <a:r>
              <a:rPr lang="en-US" dirty="0"/>
              <a:t>done, working software.</a:t>
            </a:r>
          </a:p>
        </p:txBody>
      </p:sp>
    </p:spTree>
    <p:extLst>
      <p:ext uri="{BB962C8B-B14F-4D97-AF65-F5344CB8AC3E}">
        <p14:creationId xmlns:p14="http://schemas.microsoft.com/office/powerpoint/2010/main" val="30168282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91188-AC65-4D66-8482-895BF9AD4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F1A5FE-DAFA-4C13-92A0-DE8FCC79CB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643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C9871-6846-5942-B4C2-C4BEB0EA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day-to-day life </a:t>
            </a:r>
            <a:br>
              <a:rPr lang="en-US" dirty="0"/>
            </a:br>
            <a:r>
              <a:rPr lang="en-US" dirty="0"/>
              <a:t>of your team feel like?</a:t>
            </a:r>
          </a:p>
        </p:txBody>
      </p:sp>
    </p:spTree>
    <p:extLst>
      <p:ext uri="{BB962C8B-B14F-4D97-AF65-F5344CB8AC3E}">
        <p14:creationId xmlns:p14="http://schemas.microsoft.com/office/powerpoint/2010/main" val="3956346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Sprint: Day 10 of 15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947672" y="1472184"/>
          <a:ext cx="8366760" cy="400285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47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1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4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9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144373" y="4556059"/>
            <a:ext cx="1418171" cy="763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C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4373" y="3483864"/>
            <a:ext cx="1418171" cy="7636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B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0603" y="2301822"/>
            <a:ext cx="1411941" cy="7602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PBI A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847280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6135312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6423344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711376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847280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135312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423344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6707275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5847280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135312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6423344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6711376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5847280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6135312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6423344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6707275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5847280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6135312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6423344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6711376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5847280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6135312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6423344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6707275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991206" y="3496873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987105" y="379538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6991206" y="2313359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6987105" y="2611871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6991206" y="4545445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6987105" y="4843957"/>
            <a:ext cx="216024" cy="211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901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5568B3-D666-4B29-9CFA-15F27AC621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Is this a team?</a:t>
            </a:r>
          </a:p>
          <a:p>
            <a:r>
              <a:rPr lang="en-US" dirty="0"/>
              <a:t>Are they working together?</a:t>
            </a:r>
          </a:p>
          <a:p>
            <a:r>
              <a:rPr lang="en-US" dirty="0"/>
              <a:t>Where’s their incentive?</a:t>
            </a:r>
          </a:p>
          <a:p>
            <a:r>
              <a:rPr lang="en-US" dirty="0"/>
              <a:t>Are they evaluated as a team?</a:t>
            </a:r>
          </a:p>
          <a:p>
            <a:r>
              <a:rPr lang="en-US" dirty="0"/>
              <a:t>Or are they evaluated as individuals?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77122D5-AB6C-4A89-B53D-0AB17C5D8BD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358775" y="2484680"/>
            <a:ext cx="3773488" cy="187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24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F3A5D-A54A-47AA-BEF2-64BEC1837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“We decided to ‘go agile’…</a:t>
            </a:r>
            <a:br>
              <a:rPr lang="en-US" dirty="0"/>
            </a:br>
            <a:r>
              <a:rPr lang="en-US" dirty="0"/>
              <a:t>…but it just didn’t take.”</a:t>
            </a:r>
          </a:p>
        </p:txBody>
      </p:sp>
    </p:spTree>
    <p:extLst>
      <p:ext uri="{BB962C8B-B14F-4D97-AF65-F5344CB8AC3E}">
        <p14:creationId xmlns:p14="http://schemas.microsoft.com/office/powerpoint/2010/main" val="8979974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7653AA-2039-4365-9F69-7175721E1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Gradual Delivery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50B30D-AA41-4C38-BC57-FB85325AF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11" y="1608008"/>
            <a:ext cx="10706178" cy="43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123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47EAA3-617B-4814-81DD-C89D78D9C7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Hold the team accountable as a unit</a:t>
            </a:r>
          </a:p>
          <a:p>
            <a:endParaRPr lang="en-US" dirty="0"/>
          </a:p>
          <a:p>
            <a:r>
              <a:rPr lang="en-US" dirty="0"/>
              <a:t>Holding individuals accountable is a recipe for “bus chucking”</a:t>
            </a:r>
          </a:p>
          <a:p>
            <a:endParaRPr lang="en-US" dirty="0"/>
          </a:p>
          <a:p>
            <a:r>
              <a:rPr lang="en-US" dirty="0"/>
              <a:t>Team accountability incents team members to be helpful to each other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5A5E07-2FC1-4E19-8577-524B960E316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358775" y="2648559"/>
            <a:ext cx="3773488" cy="15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120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A307A8-B20B-47D7-8908-4582D351C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Backlog &amp; Product Vision Issues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7D216-E8AE-4AE5-BC9D-DB9C70249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647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C9871-6846-5942-B4C2-C4BEB0EA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day-to-day life </a:t>
            </a:r>
            <a:br>
              <a:rPr lang="en-US" dirty="0"/>
            </a:br>
            <a:r>
              <a:rPr lang="en-US" dirty="0"/>
              <a:t>of your team feel like?</a:t>
            </a:r>
          </a:p>
        </p:txBody>
      </p:sp>
    </p:spTree>
    <p:extLst>
      <p:ext uri="{BB962C8B-B14F-4D97-AF65-F5344CB8AC3E}">
        <p14:creationId xmlns:p14="http://schemas.microsoft.com/office/powerpoint/2010/main" val="18440166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1625-BCCB-934F-ADAF-B6EB595E8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your / their goals clear?</a:t>
            </a:r>
          </a:p>
        </p:txBody>
      </p:sp>
    </p:spTree>
    <p:extLst>
      <p:ext uri="{BB962C8B-B14F-4D97-AF65-F5344CB8AC3E}">
        <p14:creationId xmlns:p14="http://schemas.microsoft.com/office/powerpoint/2010/main" val="2595408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DA84B-CFCC-684B-820A-E2AEFFFD7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your Product Owners actually have </a:t>
            </a:r>
            <a:br>
              <a:rPr lang="en-US" dirty="0"/>
            </a:br>
            <a:r>
              <a:rPr lang="en-US" dirty="0"/>
              <a:t>the authority to set priority?</a:t>
            </a:r>
          </a:p>
        </p:txBody>
      </p:sp>
    </p:spTree>
    <p:extLst>
      <p:ext uri="{BB962C8B-B14F-4D97-AF65-F5344CB8AC3E}">
        <p14:creationId xmlns:p14="http://schemas.microsoft.com/office/powerpoint/2010/main" val="7682827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A3FEFE-CFA2-4E60-A9F4-270FAE6C7F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List of everything you might ever dream of doing in your product</a:t>
            </a:r>
          </a:p>
          <a:p>
            <a:r>
              <a:rPr lang="en-US" dirty="0"/>
              <a:t>List of features</a:t>
            </a:r>
          </a:p>
          <a:p>
            <a:r>
              <a:rPr lang="en-US" dirty="0"/>
              <a:t>Prioritized</a:t>
            </a:r>
          </a:p>
          <a:p>
            <a:pPr lvl="1"/>
            <a:r>
              <a:rPr lang="en-US" dirty="0"/>
              <a:t>Top priority items at the top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596C7-AD35-45BC-B05C-4C202FEF5B8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Product Backlog</a:t>
            </a:r>
          </a:p>
        </p:txBody>
      </p:sp>
    </p:spTree>
    <p:extLst>
      <p:ext uri="{BB962C8B-B14F-4D97-AF65-F5344CB8AC3E}">
        <p14:creationId xmlns:p14="http://schemas.microsoft.com/office/powerpoint/2010/main" val="21176269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5E746E-29E5-4AFE-A5D5-0FA0A189D0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Not enough backlog</a:t>
            </a:r>
          </a:p>
          <a:p>
            <a:pPr lvl="1"/>
            <a:r>
              <a:rPr lang="en-US" dirty="0"/>
              <a:t>Aim for </a:t>
            </a:r>
            <a:r>
              <a:rPr lang="en-US" i="1" dirty="0"/>
              <a:t>at least</a:t>
            </a:r>
            <a:r>
              <a:rPr lang="en-US" dirty="0"/>
              <a:t> 2 to 3 sprints that’s well-understood</a:t>
            </a:r>
          </a:p>
          <a:p>
            <a:r>
              <a:rPr lang="en-US" dirty="0"/>
              <a:t>Too technical</a:t>
            </a:r>
          </a:p>
          <a:p>
            <a:pPr lvl="1"/>
            <a:r>
              <a:rPr lang="en-US" dirty="0"/>
              <a:t>Backlog should be readable by a non-technical human</a:t>
            </a:r>
          </a:p>
          <a:p>
            <a:pPr lvl="1"/>
            <a:r>
              <a:rPr lang="en-US" dirty="0"/>
              <a:t>Should talk about the business goals that are met (not technical goals)</a:t>
            </a:r>
          </a:p>
          <a:p>
            <a:r>
              <a:rPr lang="en-US" dirty="0"/>
              <a:t>Not aligned with the business goals</a:t>
            </a:r>
          </a:p>
          <a:p>
            <a:pPr lvl="1"/>
            <a:r>
              <a:rPr lang="en-US" dirty="0"/>
              <a:t>How does each thing align with a corporate goal?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2C6B4-3F9B-4C98-AEAF-C935ED3433E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Common</a:t>
            </a:r>
            <a:br>
              <a:rPr lang="en-US" dirty="0"/>
            </a:br>
            <a:r>
              <a:rPr lang="en-US" dirty="0"/>
              <a:t>Product Backlog Problems</a:t>
            </a:r>
          </a:p>
        </p:txBody>
      </p:sp>
    </p:spTree>
    <p:extLst>
      <p:ext uri="{BB962C8B-B14F-4D97-AF65-F5344CB8AC3E}">
        <p14:creationId xmlns:p14="http://schemas.microsoft.com/office/powerpoint/2010/main" val="15408122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5E746E-29E5-4AFE-A5D5-0FA0A189D0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Describes your vision</a:t>
            </a:r>
          </a:p>
          <a:p>
            <a:r>
              <a:rPr lang="en-US" dirty="0"/>
              <a:t>Your vision is clear for at least a few months</a:t>
            </a:r>
          </a:p>
          <a:p>
            <a:r>
              <a:rPr lang="en-US" dirty="0"/>
              <a:t>You’re able to understand the priorities</a:t>
            </a:r>
          </a:p>
          <a:p>
            <a:r>
              <a:rPr lang="en-US" dirty="0"/>
              <a:t>It’s readable by non-techies</a:t>
            </a:r>
          </a:p>
          <a:p>
            <a:r>
              <a:rPr lang="en-US" dirty="0"/>
              <a:t>Clear acceptance criteria</a:t>
            </a:r>
          </a:p>
          <a:p>
            <a:r>
              <a:rPr lang="en-US" dirty="0"/>
              <a:t>Clearly aligns with corporate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2C6B4-3F9B-4C98-AEAF-C935ED3433E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Signs of a Great Product Backlog</a:t>
            </a:r>
          </a:p>
        </p:txBody>
      </p:sp>
    </p:spTree>
    <p:extLst>
      <p:ext uri="{BB962C8B-B14F-4D97-AF65-F5344CB8AC3E}">
        <p14:creationId xmlns:p14="http://schemas.microsoft.com/office/powerpoint/2010/main" val="6750481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A307A8-B20B-47D7-8908-4582D351C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Culture Issues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7D216-E8AE-4AE5-BC9D-DB9C70249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53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469A-21C6-4E81-BA89-3070C511A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“We do Scrum but </a:t>
            </a:r>
            <a:br>
              <a:rPr lang="en-US" dirty="0"/>
            </a:br>
            <a:r>
              <a:rPr lang="en-US" dirty="0"/>
              <a:t>it’s not really working that well.”</a:t>
            </a:r>
          </a:p>
        </p:txBody>
      </p:sp>
    </p:spTree>
    <p:extLst>
      <p:ext uri="{BB962C8B-B14F-4D97-AF65-F5344CB8AC3E}">
        <p14:creationId xmlns:p14="http://schemas.microsoft.com/office/powerpoint/2010/main" val="39094522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C9871-6846-5942-B4C2-C4BEB0EA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day-to-day life </a:t>
            </a:r>
            <a:br>
              <a:rPr lang="en-US" dirty="0"/>
            </a:br>
            <a:r>
              <a:rPr lang="en-US" dirty="0"/>
              <a:t>of your team feel like?</a:t>
            </a:r>
          </a:p>
        </p:txBody>
      </p:sp>
    </p:spTree>
    <p:extLst>
      <p:ext uri="{BB962C8B-B14F-4D97-AF65-F5344CB8AC3E}">
        <p14:creationId xmlns:p14="http://schemas.microsoft.com/office/powerpoint/2010/main" val="21338022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98224-70D0-924B-B1E7-4ADECCD9A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they speak freely?</a:t>
            </a:r>
            <a:br>
              <a:rPr lang="en-US" dirty="0"/>
            </a:br>
            <a:r>
              <a:rPr lang="en-US" dirty="0"/>
              <a:t>Do they have autonomy?</a:t>
            </a:r>
          </a:p>
        </p:txBody>
      </p:sp>
    </p:spTree>
    <p:extLst>
      <p:ext uri="{BB962C8B-B14F-4D97-AF65-F5344CB8AC3E}">
        <p14:creationId xmlns:p14="http://schemas.microsoft.com/office/powerpoint/2010/main" val="2656503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25B8C7-0162-4C29-B739-1F4BF97D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Agility thrives on </a:t>
            </a:r>
            <a:br>
              <a:rPr lang="en-US" dirty="0"/>
            </a:br>
            <a:r>
              <a:rPr lang="en-US" dirty="0"/>
              <a:t>open communication &amp; </a:t>
            </a:r>
            <a:br>
              <a:rPr lang="en-US" dirty="0"/>
            </a:br>
            <a:r>
              <a:rPr lang="en-US" dirty="0"/>
              <a:t>transparency.</a:t>
            </a:r>
          </a:p>
        </p:txBody>
      </p:sp>
    </p:spTree>
    <p:extLst>
      <p:ext uri="{BB962C8B-B14F-4D97-AF65-F5344CB8AC3E}">
        <p14:creationId xmlns:p14="http://schemas.microsoft.com/office/powerpoint/2010/main" val="188128856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F7667F-E908-40AB-B61F-D76275CFAC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“We like to give orders.”</a:t>
            </a:r>
          </a:p>
          <a:p>
            <a:r>
              <a:rPr lang="en-US" dirty="0"/>
              <a:t>“Do as I say!”</a:t>
            </a:r>
          </a:p>
          <a:p>
            <a:r>
              <a:rPr lang="en-US" dirty="0"/>
              <a:t>Too many natural followers</a:t>
            </a:r>
          </a:p>
          <a:p>
            <a:r>
              <a:rPr lang="en-US" dirty="0"/>
              <a:t>Too many people who are terrified for their jobs</a:t>
            </a:r>
          </a:p>
          <a:p>
            <a:r>
              <a:rPr lang="en-US" dirty="0"/>
              <a:t>Too many people who just want to be told what to do</a:t>
            </a:r>
          </a:p>
          <a:p>
            <a:pPr lvl="1"/>
            <a:r>
              <a:rPr lang="en-US" dirty="0"/>
              <a:t>They’ve given up and gone limp</a:t>
            </a:r>
          </a:p>
          <a:p>
            <a:pPr lvl="1"/>
            <a:r>
              <a:rPr lang="en-US" dirty="0"/>
              <a:t>Burned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AAC8D-B3C6-462A-85FC-43D891473C8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Culture of Authoritarianism</a:t>
            </a:r>
          </a:p>
        </p:txBody>
      </p:sp>
    </p:spTree>
    <p:extLst>
      <p:ext uri="{BB962C8B-B14F-4D97-AF65-F5344CB8AC3E}">
        <p14:creationId xmlns:p14="http://schemas.microsoft.com/office/powerpoint/2010/main" val="3643859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73467D-3D55-4221-A195-6B3D817B4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People are terrified</a:t>
            </a:r>
          </a:p>
          <a:p>
            <a:r>
              <a:rPr lang="en-US" dirty="0"/>
              <a:t>No trust</a:t>
            </a:r>
          </a:p>
          <a:p>
            <a:r>
              <a:rPr lang="en-US" dirty="0"/>
              <a:t>No bad news is ever delivered</a:t>
            </a:r>
          </a:p>
          <a:p>
            <a:pPr lvl="1"/>
            <a:r>
              <a:rPr lang="en-US" dirty="0"/>
              <a:t>Shoot the messenger</a:t>
            </a:r>
          </a:p>
          <a:p>
            <a:r>
              <a:rPr lang="en-US" dirty="0"/>
              <a:t>No retrospectives</a:t>
            </a:r>
          </a:p>
          <a:p>
            <a:pPr lvl="1"/>
            <a:r>
              <a:rPr lang="en-US" dirty="0"/>
              <a:t>“Retrospectives are bad because you need to point out the truth.”</a:t>
            </a:r>
          </a:p>
          <a:p>
            <a:r>
              <a:rPr lang="en-US" dirty="0"/>
              <a:t>Lots of time spent avoiding being wrong rather than actually being right</a:t>
            </a:r>
          </a:p>
          <a:p>
            <a:pPr lvl="1"/>
            <a:r>
              <a:rPr lang="en-US" dirty="0"/>
              <a:t>Obsessed with requirements in advance</a:t>
            </a:r>
          </a:p>
          <a:p>
            <a:pPr lvl="1"/>
            <a:r>
              <a:rPr lang="en-US" dirty="0"/>
              <a:t>Fear of “rework”</a:t>
            </a:r>
          </a:p>
          <a:p>
            <a:r>
              <a:rPr lang="en-US" dirty="0"/>
              <a:t>Unrealistic priorities</a:t>
            </a:r>
          </a:p>
          <a:p>
            <a:pPr lvl="1"/>
            <a:r>
              <a:rPr lang="en-US" dirty="0"/>
              <a:t>Missed deadlines</a:t>
            </a:r>
          </a:p>
          <a:p>
            <a:r>
              <a:rPr lang="en-US" dirty="0"/>
              <a:t>Bus-chucking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EDD3B-046F-433A-B647-1E515651260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Culture of Fear</a:t>
            </a:r>
          </a:p>
        </p:txBody>
      </p:sp>
    </p:spTree>
    <p:extLst>
      <p:ext uri="{BB962C8B-B14F-4D97-AF65-F5344CB8AC3E}">
        <p14:creationId xmlns:p14="http://schemas.microsoft.com/office/powerpoint/2010/main" val="42131463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Voluntold in Software:</a:t>
            </a:r>
            <a:br>
              <a:rPr lang="en-US" dirty="0"/>
            </a:br>
            <a:r>
              <a:rPr lang="en-US" dirty="0"/>
              <a:t>Small &amp; Large</a:t>
            </a:r>
          </a:p>
        </p:txBody>
      </p:sp>
    </p:spTree>
    <p:extLst>
      <p:ext uri="{BB962C8B-B14F-4D97-AF65-F5344CB8AC3E}">
        <p14:creationId xmlns:p14="http://schemas.microsoft.com/office/powerpoint/2010/main" val="201023338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03228C-1DDD-4BFA-B55F-566141688C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fontAlgn="ctr"/>
            <a:r>
              <a:rPr lang="en-US" dirty="0"/>
              <a:t>Boss: "Hey…I need you to do yada </a:t>
            </a:r>
            <a:r>
              <a:rPr lang="en-US" dirty="0" err="1"/>
              <a:t>yada</a:t>
            </a:r>
            <a:r>
              <a:rPr lang="en-US" dirty="0"/>
              <a:t> </a:t>
            </a:r>
            <a:r>
              <a:rPr lang="en-US" dirty="0" err="1"/>
              <a:t>yada</a:t>
            </a:r>
            <a:r>
              <a:rPr lang="en-US" dirty="0"/>
              <a:t>.  How long is that </a:t>
            </a:r>
            <a:r>
              <a:rPr lang="en-US" dirty="0" err="1"/>
              <a:t>gunna</a:t>
            </a:r>
            <a:r>
              <a:rPr lang="en-US" dirty="0"/>
              <a:t> take?"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Developer: "</a:t>
            </a:r>
            <a:r>
              <a:rPr lang="en-US" dirty="0" err="1"/>
              <a:t>Uhhh</a:t>
            </a:r>
            <a:r>
              <a:rPr lang="en-US" dirty="0"/>
              <a:t>…that'll be probably at least a week."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Boss: "A week's too long.  I need it tomorrow morning.  Thanks."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Voluntold </a:t>
            </a:r>
            <a:br>
              <a:rPr lang="en-US" dirty="0"/>
            </a:br>
            <a:r>
              <a:rPr lang="en-US" dirty="0"/>
              <a:t>(Small)</a:t>
            </a:r>
          </a:p>
        </p:txBody>
      </p:sp>
    </p:spTree>
    <p:extLst>
      <p:ext uri="{BB962C8B-B14F-4D97-AF65-F5344CB8AC3E}">
        <p14:creationId xmlns:p14="http://schemas.microsoft.com/office/powerpoint/2010/main" val="40646428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ABB25-5A6A-4578-9A2A-979396D5D3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pPr fontAlgn="ctr"/>
            <a:r>
              <a:rPr lang="en-US" dirty="0"/>
              <a:t>Boss: "Hey…the sales guys promised the customer that we'd have proof that life exists on other planets as part of this release."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Team: "That's going to be a problem."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Boss: "Why's that?"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Team: "We're not sure it can be done."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Boss: "Well, the contract's already been signed </a:t>
            </a:r>
            <a:r>
              <a:rPr lang="en-US" dirty="0" err="1"/>
              <a:t>soooo</a:t>
            </a:r>
            <a:r>
              <a:rPr lang="en-US" dirty="0"/>
              <a:t> we need it next week.  Feel free to put in all the overtime you need and come in on the weekend.  </a:t>
            </a:r>
            <a:r>
              <a:rPr lang="en-US" dirty="0" err="1"/>
              <a:t>Toodles</a:t>
            </a:r>
            <a:r>
              <a:rPr lang="en-US" dirty="0"/>
              <a:t>!"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Voluntold (Large)</a:t>
            </a:r>
          </a:p>
        </p:txBody>
      </p:sp>
    </p:spTree>
    <p:extLst>
      <p:ext uri="{BB962C8B-B14F-4D97-AF65-F5344CB8AC3E}">
        <p14:creationId xmlns:p14="http://schemas.microsoft.com/office/powerpoint/2010/main" val="337280409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people are making promises that </a:t>
            </a:r>
            <a:br>
              <a:rPr lang="en-US" dirty="0"/>
            </a:br>
            <a:r>
              <a:rPr lang="en-US" dirty="0"/>
              <a:t>they expect you to make good.</a:t>
            </a:r>
          </a:p>
        </p:txBody>
      </p:sp>
    </p:spTree>
    <p:extLst>
      <p:ext uri="{BB962C8B-B14F-4D97-AF65-F5344CB8AC3E}">
        <p14:creationId xmlns:p14="http://schemas.microsoft.com/office/powerpoint/2010/main" val="27922162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often:</a:t>
            </a:r>
            <a:br>
              <a:rPr lang="en-US" dirty="0"/>
            </a:br>
            <a:r>
              <a:rPr lang="en-US" dirty="0"/>
              <a:t>disconnect between sales organization</a:t>
            </a:r>
            <a:br>
              <a:rPr lang="en-US" dirty="0"/>
            </a:br>
            <a:r>
              <a:rPr lang="en-US" dirty="0"/>
              <a:t>and implementation organization.</a:t>
            </a:r>
          </a:p>
        </p:txBody>
      </p:sp>
    </p:spTree>
    <p:extLst>
      <p:ext uri="{BB962C8B-B14F-4D97-AF65-F5344CB8AC3E}">
        <p14:creationId xmlns:p14="http://schemas.microsoft.com/office/powerpoint/2010/main" val="2423540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">
      <a:majorFont>
        <a:latin typeface="Segoe UI Semi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luralsight default theme">
  <a:themeElements>
    <a:clrScheme name="Pluralsight default theme">
      <a:dk1>
        <a:srgbClr val="404040"/>
      </a:dk1>
      <a:lt1>
        <a:srgbClr val="FFFFFF"/>
      </a:lt1>
      <a:dk2>
        <a:srgbClr val="A7A7A7"/>
      </a:dk2>
      <a:lt2>
        <a:srgbClr val="535353"/>
      </a:lt2>
      <a:accent1>
        <a:srgbClr val="F05A28"/>
      </a:accent1>
      <a:accent2>
        <a:srgbClr val="E80A89"/>
      </a:accent2>
      <a:accent3>
        <a:srgbClr val="0C9DBF"/>
      </a:accent3>
      <a:accent4>
        <a:srgbClr val="A02758"/>
      </a:accent4>
      <a:accent5>
        <a:srgbClr val="9BC84D"/>
      </a:accent5>
      <a:accent6>
        <a:srgbClr val="606060"/>
      </a:accent6>
      <a:hlink>
        <a:srgbClr val="0000FF"/>
      </a:hlink>
      <a:folHlink>
        <a:srgbClr val="FF00FF"/>
      </a:folHlink>
    </a:clrScheme>
    <a:fontScheme name="Pluralsight default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Pluralsight 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22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22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Pluralsight default theme">
  <a:themeElements>
    <a:clrScheme name="Pluralsight default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05A28"/>
      </a:accent1>
      <a:accent2>
        <a:srgbClr val="E80A89"/>
      </a:accent2>
      <a:accent3>
        <a:srgbClr val="0C9DBF"/>
      </a:accent3>
      <a:accent4>
        <a:srgbClr val="A02758"/>
      </a:accent4>
      <a:accent5>
        <a:srgbClr val="9BC84D"/>
      </a:accent5>
      <a:accent6>
        <a:srgbClr val="606060"/>
      </a:accent6>
      <a:hlink>
        <a:srgbClr val="0000FF"/>
      </a:hlink>
      <a:folHlink>
        <a:srgbClr val="FF00FF"/>
      </a:folHlink>
    </a:clrScheme>
    <a:fontScheme name="Pluralsight default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Pluralsight 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22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22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3769</TotalTime>
  <Words>2391</Words>
  <Application>Microsoft Macintosh PowerPoint</Application>
  <PresentationFormat>Widescreen</PresentationFormat>
  <Paragraphs>442</Paragraphs>
  <Slides>130</Slides>
  <Notes>5</Notes>
  <HiddenSlides>4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130</vt:i4>
      </vt:variant>
    </vt:vector>
  </HeadingPairs>
  <TitlesOfParts>
    <vt:vector size="150" baseType="lpstr">
      <vt:lpstr>Amazon Ember</vt:lpstr>
      <vt:lpstr>Arial</vt:lpstr>
      <vt:lpstr>Calibri</vt:lpstr>
      <vt:lpstr>Gotham Book</vt:lpstr>
      <vt:lpstr>Gotham Light</vt:lpstr>
      <vt:lpstr>Gotham Medium</vt:lpstr>
      <vt:lpstr>Gotham Rounded Light</vt:lpstr>
      <vt:lpstr>Helvetica Light</vt:lpstr>
      <vt:lpstr>Lucida Grande</vt:lpstr>
      <vt:lpstr>Montserrat</vt:lpstr>
      <vt:lpstr>Montserrat Black</vt:lpstr>
      <vt:lpstr>Montserrat Extra Bold</vt:lpstr>
      <vt:lpstr>Montserrat Light</vt:lpstr>
      <vt:lpstr>Montserrat Ultra Light</vt:lpstr>
      <vt:lpstr>Myriad Pro</vt:lpstr>
      <vt:lpstr>Segoe UI</vt:lpstr>
      <vt:lpstr>Segoe UI Semilight</vt:lpstr>
      <vt:lpstr>Wingdings</vt:lpstr>
      <vt:lpstr>Office Theme</vt:lpstr>
      <vt:lpstr>Pluralsight default theme</vt:lpstr>
      <vt:lpstr>PowerPoint Presentation</vt:lpstr>
      <vt:lpstr>PowerPoint Presentation</vt:lpstr>
      <vt:lpstr>Benjamin Day</vt:lpstr>
      <vt:lpstr>Getting Started with  Visual Studio Team Services (VSTS)</vt:lpstr>
      <vt:lpstr>Architecting an  ASP.NET Core MVC Application  for Unit Testability  Coming soon!</vt:lpstr>
      <vt:lpstr>On with the show.</vt:lpstr>
      <vt:lpstr>PowerPoint Presentation</vt:lpstr>
      <vt:lpstr>“We decided to ‘go agile’… …but it just didn’t take.”</vt:lpstr>
      <vt:lpstr>“We do Scrum but  it’s not really working that well.”</vt:lpstr>
      <vt:lpstr>“We were kind of Waterfall-y.  We hired some gurus to come do an Agile transformation. Trained a bunch of people. It worked…sort of.   Now we’re Waterfall-y / Scrum-y.   But the teams hate it.  And we’re not getting much done.”</vt:lpstr>
      <vt:lpstr>Lots of reasons why organizations  have trouble transitioning to  Agile / Scrum</vt:lpstr>
      <vt:lpstr>Leaders often get in their own way</vt:lpstr>
      <vt:lpstr>PowerPoint Presentation</vt:lpstr>
      <vt:lpstr>Empathy &amp; Understanding</vt:lpstr>
      <vt:lpstr>My Goal: Help you improve how you  lead and communicate</vt:lpstr>
      <vt:lpstr>The big trick as a leader is convincing people to follow you</vt:lpstr>
      <vt:lpstr>Framing &amp; Introspection</vt:lpstr>
      <vt:lpstr>How do you talk about your  transformation?</vt:lpstr>
      <vt:lpstr>On the count of 3…</vt:lpstr>
      <vt:lpstr>Don’t think of an elephant.</vt:lpstr>
      <vt:lpstr>“I’m not a crook.”</vt:lpstr>
      <vt:lpstr>Linguistic Frames</vt:lpstr>
      <vt:lpstr>“Frames are mental structures that shape the way we see the world. … You can't see or hear frames.  They are part of what...cognitive scientists call the  'cognitive unconscious’.”</vt:lpstr>
      <vt:lpstr>PowerPoint Presentation</vt:lpstr>
      <vt:lpstr>A Moment of Introspection</vt:lpstr>
      <vt:lpstr>What do you want?</vt:lpstr>
      <vt:lpstr>What do your people want?</vt:lpstr>
      <vt:lpstr>Why do you want it?</vt:lpstr>
      <vt:lpstr>Process, Trust, and Leadership</vt:lpstr>
      <vt:lpstr>PowerPoint Presentation</vt:lpstr>
      <vt:lpstr>Why do you care about process?</vt:lpstr>
      <vt:lpstr>PowerPoint Presentation</vt:lpstr>
      <vt:lpstr>Agile Transformation Tip: Use positive frames to discuss  your transformation</vt:lpstr>
      <vt:lpstr>PowerPoint Presentation</vt:lpstr>
      <vt:lpstr>What if you don’t trust your teams?</vt:lpstr>
      <vt:lpstr>It’s ok to not trust your teams…</vt:lpstr>
      <vt:lpstr>…but it’s time for some introspection.</vt:lpstr>
      <vt:lpstr>PowerPoint Presentation</vt:lpstr>
      <vt:lpstr>Maslow’s Hierarchy of Needs</vt:lpstr>
      <vt:lpstr>Maslow’s Hierarchy of Needs</vt:lpstr>
      <vt:lpstr>How to use Agile</vt:lpstr>
      <vt:lpstr>You are not there to drive the team.</vt:lpstr>
      <vt:lpstr>Think of it as leading them towards success.</vt:lpstr>
      <vt:lpstr>PowerPoint Presentation</vt:lpstr>
      <vt:lpstr>PowerPoint Presentation</vt:lpstr>
      <vt:lpstr>Multitasking is Expensive</vt:lpstr>
      <vt:lpstr>What does the day-to-day life  of your team feel like?</vt:lpstr>
      <vt:lpstr>Are you asking your teams to multitask?</vt:lpstr>
      <vt:lpstr>PowerPoint Presentation</vt:lpstr>
      <vt:lpstr>Productivity vs. Waste</vt:lpstr>
      <vt:lpstr>I think you should do less.</vt:lpstr>
      <vt:lpstr>More precisely, do less at one time.</vt:lpstr>
      <vt:lpstr>Leadership is about decisions and priorities.</vt:lpstr>
      <vt:lpstr>Multitasking is often a symptom of leaders not making decisions.</vt:lpstr>
      <vt:lpstr>Multitasking is often a  symptom of weak leadership.</vt:lpstr>
      <vt:lpstr>Be transparent about your priorities. Make the tough decisions… …even if they’re wrong.</vt:lpstr>
      <vt:lpstr>Watch out for multitasking on your teams.</vt:lpstr>
      <vt:lpstr>Scrum Board for the Sprint</vt:lpstr>
      <vt:lpstr>Scrum Board for the Sprint</vt:lpstr>
      <vt:lpstr>Scrum Board for the Sprint</vt:lpstr>
      <vt:lpstr>Scrum Board for the Sprint</vt:lpstr>
      <vt:lpstr>Scrum Board Danger</vt:lpstr>
      <vt:lpstr>Why is that so dangerous?</vt:lpstr>
      <vt:lpstr>Too much work in progress.</vt:lpstr>
      <vt:lpstr>Your team is multitasking.</vt:lpstr>
      <vt:lpstr>Huge risk of not delivering anything.</vt:lpstr>
      <vt:lpstr>A Better Approach to Team Delivery</vt:lpstr>
      <vt:lpstr>Huge Benefit: Risk Management</vt:lpstr>
      <vt:lpstr>Worst Case Scenario?</vt:lpstr>
      <vt:lpstr>Do less at once  Decreased risk of delivering  nothing in this Sprint</vt:lpstr>
      <vt:lpstr>Doing less at once != Doing less overall</vt:lpstr>
      <vt:lpstr>Same pile of work.  Different way of delivering it.</vt:lpstr>
      <vt:lpstr>Whole team is going to work on one PBI as a team.</vt:lpstr>
      <vt:lpstr>Helps team to focus.</vt:lpstr>
      <vt:lpstr>Focus on actually delivering  done, working software.</vt:lpstr>
      <vt:lpstr>Accountability</vt:lpstr>
      <vt:lpstr>What does the day-to-day life  of your team feel like?</vt:lpstr>
      <vt:lpstr>Sprint: Day 10 of 15</vt:lpstr>
      <vt:lpstr>PowerPoint Presentation</vt:lpstr>
      <vt:lpstr>Gradual Delivery</vt:lpstr>
      <vt:lpstr>PowerPoint Presentation</vt:lpstr>
      <vt:lpstr>Backlog &amp; Product Vision Issues</vt:lpstr>
      <vt:lpstr>What does the day-to-day life  of your team feel like?</vt:lpstr>
      <vt:lpstr>Are your / their goals clear?</vt:lpstr>
      <vt:lpstr>Do your Product Owners actually have  the authority to set priority?</vt:lpstr>
      <vt:lpstr>PowerPoint Presentation</vt:lpstr>
      <vt:lpstr>PowerPoint Presentation</vt:lpstr>
      <vt:lpstr>PowerPoint Presentation</vt:lpstr>
      <vt:lpstr>Culture Issues</vt:lpstr>
      <vt:lpstr>What does the day-to-day life  of your team feel like?</vt:lpstr>
      <vt:lpstr>Can they speak freely? Do they have autonomy?</vt:lpstr>
      <vt:lpstr>Agility thrives on  open communication &amp;  transparency.</vt:lpstr>
      <vt:lpstr>PowerPoint Presentation</vt:lpstr>
      <vt:lpstr>PowerPoint Presentation</vt:lpstr>
      <vt:lpstr>Voluntold in Software: Small &amp; Large</vt:lpstr>
      <vt:lpstr>PowerPoint Presentation</vt:lpstr>
      <vt:lpstr>PowerPoint Presentation</vt:lpstr>
      <vt:lpstr>Other people are making promises that  they expect you to make good.</vt:lpstr>
      <vt:lpstr>Most often: disconnect between sales organization and implementation organization.</vt:lpstr>
      <vt:lpstr>No control  Burnout</vt:lpstr>
      <vt:lpstr>You need to make it ok to deliver bad news.</vt:lpstr>
      <vt:lpstr>You need to make it ok to be wrong.</vt:lpstr>
      <vt:lpstr>PowerPoint Presentation</vt:lpstr>
      <vt:lpstr>‘Culture of Fear’ tends to start from the top.</vt:lpstr>
      <vt:lpstr>Culture of Fear is expensive</vt:lpstr>
      <vt:lpstr>Consider making an argument based on employee retention.</vt:lpstr>
      <vt:lpstr>PowerPoint Presentation</vt:lpstr>
      <vt:lpstr>PowerPoint Presentation</vt:lpstr>
      <vt:lpstr>Burnout</vt:lpstr>
      <vt:lpstr>Comorbidity</vt:lpstr>
      <vt:lpstr>‘Culture of Fear’ tends to go with ‘Burnout’.</vt:lpstr>
      <vt:lpstr>Burnout</vt:lpstr>
      <vt:lpstr>People can get burned out. Teams can get burned out.</vt:lpstr>
      <vt:lpstr>Are You Experiencing Burnout?</vt:lpstr>
      <vt:lpstr>What Causes Burnout?</vt:lpstr>
      <vt:lpstr>PowerPoint Presentation</vt:lpstr>
      <vt:lpstr>As a Leader, What Do You Do?</vt:lpstr>
      <vt:lpstr>“You’re more likely to develop burnout if…”</vt:lpstr>
      <vt:lpstr>DETOUR / SUMMARY</vt:lpstr>
      <vt:lpstr>Understand your motivations.</vt:lpstr>
      <vt:lpstr>Why bother with agile?</vt:lpstr>
      <vt:lpstr>“I want our team to be great with Scrum.”</vt:lpstr>
      <vt:lpstr>"I want our organization to get great at  efficiently delivering the right software and increasing our responsiveness to customer desires.    I think that Scrum &amp; Agile is the way to go."</vt:lpstr>
      <vt:lpstr>PowerPoint Presentation</vt:lpstr>
      <vt:lpstr>When you talk about agility…</vt:lpstr>
      <vt:lpstr>Talk about what you want people to do rather than what you don’t want people to do.</vt:lpstr>
      <vt:lpstr>Use empathy.   Try to understand what they need to be successful and what might be  hindering their (aka. ‘your’) successes.</vt:lpstr>
      <vt:lpstr>Any last questions?</vt:lpstr>
      <vt:lpstr>PowerPoint Presentation</vt:lpstr>
      <vt:lpstr>Thank you.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 Day</dc:creator>
  <cp:lastModifiedBy>Benjamin Day</cp:lastModifiedBy>
  <cp:revision>335</cp:revision>
  <dcterms:modified xsi:type="dcterms:W3CDTF">2018-08-29T16:15:05Z</dcterms:modified>
</cp:coreProperties>
</file>