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2" r:id="rId1"/>
    <p:sldMasterId id="2147483694" r:id="rId2"/>
    <p:sldMasterId id="2147483709" r:id="rId3"/>
    <p:sldMasterId id="2147483721" r:id="rId4"/>
    <p:sldMasterId id="2147483760" r:id="rId5"/>
    <p:sldMasterId id="2147483772" r:id="rId6"/>
    <p:sldMasterId id="2147483794" r:id="rId7"/>
  </p:sldMasterIdLst>
  <p:notesMasterIdLst>
    <p:notesMasterId r:id="rId54"/>
  </p:notesMasterIdLst>
  <p:handoutMasterIdLst>
    <p:handoutMasterId r:id="rId55"/>
  </p:handoutMasterIdLst>
  <p:sldIdLst>
    <p:sldId id="324" r:id="rId8"/>
    <p:sldId id="339" r:id="rId9"/>
    <p:sldId id="340" r:id="rId10"/>
    <p:sldId id="342" r:id="rId11"/>
    <p:sldId id="505" r:id="rId12"/>
    <p:sldId id="343" r:id="rId13"/>
    <p:sldId id="319" r:id="rId14"/>
    <p:sldId id="286" r:id="rId15"/>
    <p:sldId id="351" r:id="rId16"/>
    <p:sldId id="288" r:id="rId17"/>
    <p:sldId id="289" r:id="rId18"/>
    <p:sldId id="290" r:id="rId19"/>
    <p:sldId id="291" r:id="rId20"/>
    <p:sldId id="461" r:id="rId21"/>
    <p:sldId id="462" r:id="rId22"/>
    <p:sldId id="463" r:id="rId23"/>
    <p:sldId id="464" r:id="rId24"/>
    <p:sldId id="292" r:id="rId25"/>
    <p:sldId id="294" r:id="rId26"/>
    <p:sldId id="293" r:id="rId27"/>
    <p:sldId id="295" r:id="rId28"/>
    <p:sldId id="297" r:id="rId29"/>
    <p:sldId id="296" r:id="rId30"/>
    <p:sldId id="298" r:id="rId31"/>
    <p:sldId id="299" r:id="rId32"/>
    <p:sldId id="300" r:id="rId33"/>
    <p:sldId id="301" r:id="rId34"/>
    <p:sldId id="303" r:id="rId35"/>
    <p:sldId id="304" r:id="rId36"/>
    <p:sldId id="316" r:id="rId37"/>
    <p:sldId id="318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02" r:id="rId47"/>
    <p:sldId id="313" r:id="rId48"/>
    <p:sldId id="314" r:id="rId49"/>
    <p:sldId id="315" r:id="rId50"/>
    <p:sldId id="317" r:id="rId51"/>
    <p:sldId id="349" r:id="rId52"/>
    <p:sldId id="350" r:id="rId5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8">
          <p15:clr>
            <a:srgbClr val="A4A3A4"/>
          </p15:clr>
        </p15:guide>
        <p15:guide id="2" orient="horz" pos="2820">
          <p15:clr>
            <a:srgbClr val="A4A3A4"/>
          </p15:clr>
        </p15:guide>
        <p15:guide id="3" pos="2880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2442"/>
    <a:srgbClr val="8064A2"/>
    <a:srgbClr val="6179A8"/>
    <a:srgbClr val="5EAFA6"/>
    <a:srgbClr val="5CB565"/>
    <a:srgbClr val="F77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0" autoAdjust="0"/>
    <p:restoredTop sz="87617" autoAdjust="0"/>
  </p:normalViewPr>
  <p:slideViewPr>
    <p:cSldViewPr>
      <p:cViewPr varScale="1">
        <p:scale>
          <a:sx n="137" d="100"/>
          <a:sy n="137" d="100"/>
        </p:scale>
        <p:origin x="184" y="432"/>
      </p:cViewPr>
      <p:guideLst>
        <p:guide orient="horz" pos="708"/>
        <p:guide orient="horz" pos="2820"/>
        <p:guide pos="2880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096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viewProps" Target="viewProp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New Feature Budget</a:t>
            </a:r>
            <a:r>
              <a:rPr lang="en-US" baseline="0" dirty="0"/>
              <a:t> vs. Maintenance Budget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Maintenance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Sheet1!$A$2:$A$17</c:f>
              <c:strCache>
                <c:ptCount val="16"/>
                <c:pt idx="0">
                  <c:v>Q1 2010</c:v>
                </c:pt>
                <c:pt idx="1">
                  <c:v>Q2 2010</c:v>
                </c:pt>
                <c:pt idx="2">
                  <c:v>Q3 2010</c:v>
                </c:pt>
                <c:pt idx="3">
                  <c:v>Q4 2010</c:v>
                </c:pt>
                <c:pt idx="4">
                  <c:v>Q1 2011</c:v>
                </c:pt>
                <c:pt idx="5">
                  <c:v>Q2 2011</c:v>
                </c:pt>
                <c:pt idx="6">
                  <c:v>Q3 2011</c:v>
                </c:pt>
                <c:pt idx="7">
                  <c:v>Q4 2011</c:v>
                </c:pt>
                <c:pt idx="8">
                  <c:v>Q1 2012</c:v>
                </c:pt>
                <c:pt idx="9">
                  <c:v>Q2 2012</c:v>
                </c:pt>
                <c:pt idx="10">
                  <c:v>Q3 2012</c:v>
                </c:pt>
                <c:pt idx="11">
                  <c:v>Q4 2012</c:v>
                </c:pt>
                <c:pt idx="12">
                  <c:v>Q1 2013</c:v>
                </c:pt>
                <c:pt idx="13">
                  <c:v>Q2 2013</c:v>
                </c:pt>
                <c:pt idx="14">
                  <c:v>Q3 2013</c:v>
                </c:pt>
                <c:pt idx="15">
                  <c:v>Q4 2013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0</c:v>
                </c:pt>
                <c:pt idx="1">
                  <c:v>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45</c:v>
                </c:pt>
                <c:pt idx="8">
                  <c:v>55</c:v>
                </c:pt>
                <c:pt idx="9">
                  <c:v>70</c:v>
                </c:pt>
                <c:pt idx="10">
                  <c:v>80</c:v>
                </c:pt>
                <c:pt idx="11">
                  <c:v>95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FF-4805-B306-34A4C6A386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Features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Sheet1!$A$2:$A$17</c:f>
              <c:strCache>
                <c:ptCount val="16"/>
                <c:pt idx="0">
                  <c:v>Q1 2010</c:v>
                </c:pt>
                <c:pt idx="1">
                  <c:v>Q2 2010</c:v>
                </c:pt>
                <c:pt idx="2">
                  <c:v>Q3 2010</c:v>
                </c:pt>
                <c:pt idx="3">
                  <c:v>Q4 2010</c:v>
                </c:pt>
                <c:pt idx="4">
                  <c:v>Q1 2011</c:v>
                </c:pt>
                <c:pt idx="5">
                  <c:v>Q2 2011</c:v>
                </c:pt>
                <c:pt idx="6">
                  <c:v>Q3 2011</c:v>
                </c:pt>
                <c:pt idx="7">
                  <c:v>Q4 2011</c:v>
                </c:pt>
                <c:pt idx="8">
                  <c:v>Q1 2012</c:v>
                </c:pt>
                <c:pt idx="9">
                  <c:v>Q2 2012</c:v>
                </c:pt>
                <c:pt idx="10">
                  <c:v>Q3 2012</c:v>
                </c:pt>
                <c:pt idx="11">
                  <c:v>Q4 2012</c:v>
                </c:pt>
                <c:pt idx="12">
                  <c:v>Q1 2013</c:v>
                </c:pt>
                <c:pt idx="13">
                  <c:v>Q2 2013</c:v>
                </c:pt>
                <c:pt idx="14">
                  <c:v>Q3 2013</c:v>
                </c:pt>
                <c:pt idx="15">
                  <c:v>Q4 2013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100</c:v>
                </c:pt>
                <c:pt idx="1">
                  <c:v>95</c:v>
                </c:pt>
                <c:pt idx="2">
                  <c:v>80</c:v>
                </c:pt>
                <c:pt idx="3">
                  <c:v>75</c:v>
                </c:pt>
                <c:pt idx="4">
                  <c:v>70</c:v>
                </c:pt>
                <c:pt idx="5">
                  <c:v>65</c:v>
                </c:pt>
                <c:pt idx="6">
                  <c:v>60</c:v>
                </c:pt>
                <c:pt idx="7">
                  <c:v>55</c:v>
                </c:pt>
                <c:pt idx="8">
                  <c:v>45</c:v>
                </c:pt>
                <c:pt idx="9">
                  <c:v>30</c:v>
                </c:pt>
                <c:pt idx="10">
                  <c:v>20</c:v>
                </c:pt>
                <c:pt idx="11">
                  <c:v>5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FF-4805-B306-34A4C6A38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6147400"/>
        <c:axId val="426148184"/>
      </c:areaChart>
      <c:catAx>
        <c:axId val="426147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148184"/>
        <c:crosses val="autoZero"/>
        <c:auto val="1"/>
        <c:lblAlgn val="ctr"/>
        <c:lblOffset val="100"/>
        <c:noMultiLvlLbl val="0"/>
      </c:catAx>
      <c:valAx>
        <c:axId val="426148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1474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New Feature Budget</a:t>
            </a:r>
            <a:r>
              <a:rPr lang="en-US" baseline="0" dirty="0"/>
              <a:t> vs. Maintenance Budget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Maintenance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Sheet1!$A$2:$A$17</c:f>
              <c:strCache>
                <c:ptCount val="16"/>
                <c:pt idx="0">
                  <c:v>Q1 2010</c:v>
                </c:pt>
                <c:pt idx="1">
                  <c:v>Q2 2010</c:v>
                </c:pt>
                <c:pt idx="2">
                  <c:v>Q3 2010</c:v>
                </c:pt>
                <c:pt idx="3">
                  <c:v>Q4 2010</c:v>
                </c:pt>
                <c:pt idx="4">
                  <c:v>Q1 2011</c:v>
                </c:pt>
                <c:pt idx="5">
                  <c:v>Q2 2011</c:v>
                </c:pt>
                <c:pt idx="6">
                  <c:v>Q3 2011</c:v>
                </c:pt>
                <c:pt idx="7">
                  <c:v>Q4 2011</c:v>
                </c:pt>
                <c:pt idx="8">
                  <c:v>Q1 2012</c:v>
                </c:pt>
                <c:pt idx="9">
                  <c:v>Q2 2012</c:v>
                </c:pt>
                <c:pt idx="10">
                  <c:v>Q3 2012</c:v>
                </c:pt>
                <c:pt idx="11">
                  <c:v>Q4 2012</c:v>
                </c:pt>
                <c:pt idx="12">
                  <c:v>Q1 2013</c:v>
                </c:pt>
                <c:pt idx="13">
                  <c:v>Q2 2013</c:v>
                </c:pt>
                <c:pt idx="14">
                  <c:v>Q3 2013</c:v>
                </c:pt>
                <c:pt idx="15">
                  <c:v>Q4 2013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0</c:v>
                </c:pt>
                <c:pt idx="1">
                  <c:v>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45</c:v>
                </c:pt>
                <c:pt idx="8">
                  <c:v>55</c:v>
                </c:pt>
                <c:pt idx="9">
                  <c:v>70</c:v>
                </c:pt>
                <c:pt idx="10">
                  <c:v>80</c:v>
                </c:pt>
                <c:pt idx="11">
                  <c:v>95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FF-4805-B306-34A4C6A386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Features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Sheet1!$A$2:$A$17</c:f>
              <c:strCache>
                <c:ptCount val="16"/>
                <c:pt idx="0">
                  <c:v>Q1 2010</c:v>
                </c:pt>
                <c:pt idx="1">
                  <c:v>Q2 2010</c:v>
                </c:pt>
                <c:pt idx="2">
                  <c:v>Q3 2010</c:v>
                </c:pt>
                <c:pt idx="3">
                  <c:v>Q4 2010</c:v>
                </c:pt>
                <c:pt idx="4">
                  <c:v>Q1 2011</c:v>
                </c:pt>
                <c:pt idx="5">
                  <c:v>Q2 2011</c:v>
                </c:pt>
                <c:pt idx="6">
                  <c:v>Q3 2011</c:v>
                </c:pt>
                <c:pt idx="7">
                  <c:v>Q4 2011</c:v>
                </c:pt>
                <c:pt idx="8">
                  <c:v>Q1 2012</c:v>
                </c:pt>
                <c:pt idx="9">
                  <c:v>Q2 2012</c:v>
                </c:pt>
                <c:pt idx="10">
                  <c:v>Q3 2012</c:v>
                </c:pt>
                <c:pt idx="11">
                  <c:v>Q4 2012</c:v>
                </c:pt>
                <c:pt idx="12">
                  <c:v>Q1 2013</c:v>
                </c:pt>
                <c:pt idx="13">
                  <c:v>Q2 2013</c:v>
                </c:pt>
                <c:pt idx="14">
                  <c:v>Q3 2013</c:v>
                </c:pt>
                <c:pt idx="15">
                  <c:v>Q4 2013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100</c:v>
                </c:pt>
                <c:pt idx="1">
                  <c:v>95</c:v>
                </c:pt>
                <c:pt idx="2">
                  <c:v>80</c:v>
                </c:pt>
                <c:pt idx="3">
                  <c:v>75</c:v>
                </c:pt>
                <c:pt idx="4">
                  <c:v>70</c:v>
                </c:pt>
                <c:pt idx="5">
                  <c:v>65</c:v>
                </c:pt>
                <c:pt idx="6">
                  <c:v>60</c:v>
                </c:pt>
                <c:pt idx="7">
                  <c:v>55</c:v>
                </c:pt>
                <c:pt idx="8">
                  <c:v>45</c:v>
                </c:pt>
                <c:pt idx="9">
                  <c:v>30</c:v>
                </c:pt>
                <c:pt idx="10">
                  <c:v>20</c:v>
                </c:pt>
                <c:pt idx="11">
                  <c:v>5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FF-4805-B306-34A4C6A38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6147400"/>
        <c:axId val="426148184"/>
      </c:areaChart>
      <c:catAx>
        <c:axId val="426147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148184"/>
        <c:crosses val="autoZero"/>
        <c:auto val="1"/>
        <c:lblAlgn val="ctr"/>
        <c:lblOffset val="100"/>
        <c:noMultiLvlLbl val="0"/>
      </c:catAx>
      <c:valAx>
        <c:axId val="426148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1474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New Feature Budget</a:t>
            </a:r>
            <a:r>
              <a:rPr lang="en-US" baseline="0" dirty="0"/>
              <a:t> vs. Maintenance Budget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Maintenance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Sheet1!$A$2:$A$17</c:f>
              <c:strCache>
                <c:ptCount val="16"/>
                <c:pt idx="0">
                  <c:v>Q1 2010</c:v>
                </c:pt>
                <c:pt idx="1">
                  <c:v>Q2 2010</c:v>
                </c:pt>
                <c:pt idx="2">
                  <c:v>Q3 2010</c:v>
                </c:pt>
                <c:pt idx="3">
                  <c:v>Q4 2010</c:v>
                </c:pt>
                <c:pt idx="4">
                  <c:v>Q1 2011</c:v>
                </c:pt>
                <c:pt idx="5">
                  <c:v>Q2 2011</c:v>
                </c:pt>
                <c:pt idx="6">
                  <c:v>Q3 2011</c:v>
                </c:pt>
                <c:pt idx="7">
                  <c:v>Q4 2011</c:v>
                </c:pt>
                <c:pt idx="8">
                  <c:v>Q1 2012</c:v>
                </c:pt>
                <c:pt idx="9">
                  <c:v>Q2 2012</c:v>
                </c:pt>
                <c:pt idx="10">
                  <c:v>Q3 2012</c:v>
                </c:pt>
                <c:pt idx="11">
                  <c:v>Q4 2012</c:v>
                </c:pt>
                <c:pt idx="12">
                  <c:v>Q1 2013</c:v>
                </c:pt>
                <c:pt idx="13">
                  <c:v>Q2 2013</c:v>
                </c:pt>
                <c:pt idx="14">
                  <c:v>Q3 2013</c:v>
                </c:pt>
                <c:pt idx="15">
                  <c:v>Q4 2013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0</c:v>
                </c:pt>
                <c:pt idx="1">
                  <c:v>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45</c:v>
                </c:pt>
                <c:pt idx="8">
                  <c:v>55</c:v>
                </c:pt>
                <c:pt idx="9">
                  <c:v>70</c:v>
                </c:pt>
                <c:pt idx="10">
                  <c:v>80</c:v>
                </c:pt>
                <c:pt idx="11">
                  <c:v>95</c:v>
                </c:pt>
                <c:pt idx="12">
                  <c:v>85</c:v>
                </c:pt>
                <c:pt idx="13">
                  <c:v>80</c:v>
                </c:pt>
                <c:pt idx="14">
                  <c:v>75</c:v>
                </c:pt>
                <c:pt idx="1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FF-4805-B306-34A4C6A386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Features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Sheet1!$A$2:$A$17</c:f>
              <c:strCache>
                <c:ptCount val="16"/>
                <c:pt idx="0">
                  <c:v>Q1 2010</c:v>
                </c:pt>
                <c:pt idx="1">
                  <c:v>Q2 2010</c:v>
                </c:pt>
                <c:pt idx="2">
                  <c:v>Q3 2010</c:v>
                </c:pt>
                <c:pt idx="3">
                  <c:v>Q4 2010</c:v>
                </c:pt>
                <c:pt idx="4">
                  <c:v>Q1 2011</c:v>
                </c:pt>
                <c:pt idx="5">
                  <c:v>Q2 2011</c:v>
                </c:pt>
                <c:pt idx="6">
                  <c:v>Q3 2011</c:v>
                </c:pt>
                <c:pt idx="7">
                  <c:v>Q4 2011</c:v>
                </c:pt>
                <c:pt idx="8">
                  <c:v>Q1 2012</c:v>
                </c:pt>
                <c:pt idx="9">
                  <c:v>Q2 2012</c:v>
                </c:pt>
                <c:pt idx="10">
                  <c:v>Q3 2012</c:v>
                </c:pt>
                <c:pt idx="11">
                  <c:v>Q4 2012</c:v>
                </c:pt>
                <c:pt idx="12">
                  <c:v>Q1 2013</c:v>
                </c:pt>
                <c:pt idx="13">
                  <c:v>Q2 2013</c:v>
                </c:pt>
                <c:pt idx="14">
                  <c:v>Q3 2013</c:v>
                </c:pt>
                <c:pt idx="15">
                  <c:v>Q4 2013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100</c:v>
                </c:pt>
                <c:pt idx="1">
                  <c:v>95</c:v>
                </c:pt>
                <c:pt idx="2">
                  <c:v>80</c:v>
                </c:pt>
                <c:pt idx="3">
                  <c:v>75</c:v>
                </c:pt>
                <c:pt idx="4">
                  <c:v>70</c:v>
                </c:pt>
                <c:pt idx="5">
                  <c:v>65</c:v>
                </c:pt>
                <c:pt idx="6">
                  <c:v>60</c:v>
                </c:pt>
                <c:pt idx="7">
                  <c:v>55</c:v>
                </c:pt>
                <c:pt idx="8">
                  <c:v>45</c:v>
                </c:pt>
                <c:pt idx="9">
                  <c:v>30</c:v>
                </c:pt>
                <c:pt idx="10">
                  <c:v>20</c:v>
                </c:pt>
                <c:pt idx="11">
                  <c:v>5</c:v>
                </c:pt>
                <c:pt idx="12">
                  <c:v>15</c:v>
                </c:pt>
                <c:pt idx="13">
                  <c:v>20</c:v>
                </c:pt>
                <c:pt idx="14">
                  <c:v>25</c:v>
                </c:pt>
                <c:pt idx="1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FF-4805-B306-34A4C6A38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6147400"/>
        <c:axId val="426148184"/>
      </c:areaChart>
      <c:catAx>
        <c:axId val="426147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148184"/>
        <c:crosses val="autoZero"/>
        <c:auto val="1"/>
        <c:lblAlgn val="ctr"/>
        <c:lblOffset val="100"/>
        <c:noMultiLvlLbl val="0"/>
      </c:catAx>
      <c:valAx>
        <c:axId val="426148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1474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523F9D-D984-4FAE-89BD-19663214D421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2596473D-96E6-4DA7-ACBB-F86A4A5C8F1F}">
      <dgm:prSet phldrT="[Text]"/>
      <dgm:spPr/>
      <dgm:t>
        <a:bodyPr/>
        <a:lstStyle/>
        <a:p>
          <a:r>
            <a:rPr lang="en-US" dirty="0"/>
            <a:t>Plan / Requirements</a:t>
          </a:r>
        </a:p>
      </dgm:t>
    </dgm:pt>
    <dgm:pt modelId="{405CDDF1-2BF0-43E9-BF29-D0373F28CD7C}" type="parTrans" cxnId="{837F304B-B22A-4A88-B36B-F4588CAA6DC1}">
      <dgm:prSet/>
      <dgm:spPr/>
      <dgm:t>
        <a:bodyPr/>
        <a:lstStyle/>
        <a:p>
          <a:endParaRPr lang="en-US"/>
        </a:p>
      </dgm:t>
    </dgm:pt>
    <dgm:pt modelId="{F014C987-1D53-4AA8-8014-1FBA00D5378F}" type="sibTrans" cxnId="{837F304B-B22A-4A88-B36B-F4588CAA6DC1}">
      <dgm:prSet/>
      <dgm:spPr/>
      <dgm:t>
        <a:bodyPr/>
        <a:lstStyle/>
        <a:p>
          <a:endParaRPr lang="en-US"/>
        </a:p>
      </dgm:t>
    </dgm:pt>
    <dgm:pt modelId="{7B1C67E8-2180-4CF5-A4C9-23B578D51D52}">
      <dgm:prSet phldrT="[Text]"/>
      <dgm:spPr/>
      <dgm:t>
        <a:bodyPr/>
        <a:lstStyle/>
        <a:p>
          <a:r>
            <a:rPr lang="en-US" dirty="0"/>
            <a:t>Design</a:t>
          </a:r>
        </a:p>
      </dgm:t>
    </dgm:pt>
    <dgm:pt modelId="{C7CDA88A-CFDE-4FCF-84C8-EF2F2596D8BE}" type="parTrans" cxnId="{D2E0139B-FB35-4BFB-A4F9-EB11565ADF08}">
      <dgm:prSet/>
      <dgm:spPr/>
      <dgm:t>
        <a:bodyPr/>
        <a:lstStyle/>
        <a:p>
          <a:endParaRPr lang="en-US"/>
        </a:p>
      </dgm:t>
    </dgm:pt>
    <dgm:pt modelId="{8A8CB6A7-172E-4A63-9F26-AF37DD5EE6C4}" type="sibTrans" cxnId="{D2E0139B-FB35-4BFB-A4F9-EB11565ADF08}">
      <dgm:prSet/>
      <dgm:spPr/>
      <dgm:t>
        <a:bodyPr/>
        <a:lstStyle/>
        <a:p>
          <a:endParaRPr lang="en-US"/>
        </a:p>
      </dgm:t>
    </dgm:pt>
    <dgm:pt modelId="{DD2E8F99-D2CD-43AB-9B14-0963FD90FCD6}">
      <dgm:prSet phldrT="[Text]"/>
      <dgm:spPr/>
      <dgm:t>
        <a:bodyPr/>
        <a:lstStyle/>
        <a:p>
          <a:r>
            <a:rPr lang="en-US" dirty="0"/>
            <a:t>Build</a:t>
          </a:r>
        </a:p>
      </dgm:t>
    </dgm:pt>
    <dgm:pt modelId="{E6D723E8-A92D-48D2-BA5A-5E618118D4F3}" type="parTrans" cxnId="{21C63E9D-0043-4B98-A595-1BBC684B5A50}">
      <dgm:prSet/>
      <dgm:spPr/>
      <dgm:t>
        <a:bodyPr/>
        <a:lstStyle/>
        <a:p>
          <a:endParaRPr lang="en-US"/>
        </a:p>
      </dgm:t>
    </dgm:pt>
    <dgm:pt modelId="{EA77D8CC-0D2F-4C69-9DB3-5C72A41C80A6}" type="sibTrans" cxnId="{21C63E9D-0043-4B98-A595-1BBC684B5A50}">
      <dgm:prSet/>
      <dgm:spPr/>
      <dgm:t>
        <a:bodyPr/>
        <a:lstStyle/>
        <a:p>
          <a:endParaRPr lang="en-US"/>
        </a:p>
      </dgm:t>
    </dgm:pt>
    <dgm:pt modelId="{993815E0-A59E-49D6-A7A0-9BEE1DBEAE5A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Test</a:t>
          </a:r>
        </a:p>
      </dgm:t>
    </dgm:pt>
    <dgm:pt modelId="{EC1D24A7-BFF4-41C3-9F3F-0630D1D301FA}" type="parTrans" cxnId="{3345E0AC-39BA-4700-A74D-975A208DC9A9}">
      <dgm:prSet/>
      <dgm:spPr/>
      <dgm:t>
        <a:bodyPr/>
        <a:lstStyle/>
        <a:p>
          <a:endParaRPr lang="en-US"/>
        </a:p>
      </dgm:t>
    </dgm:pt>
    <dgm:pt modelId="{38F391A2-6D52-4715-B6E1-5814F23B392F}" type="sibTrans" cxnId="{3345E0AC-39BA-4700-A74D-975A208DC9A9}">
      <dgm:prSet/>
      <dgm:spPr/>
      <dgm:t>
        <a:bodyPr/>
        <a:lstStyle/>
        <a:p>
          <a:endParaRPr lang="en-US"/>
        </a:p>
      </dgm:t>
    </dgm:pt>
    <dgm:pt modelId="{A93CF118-2F7A-412E-BEC8-EC158A705E4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Deploy</a:t>
          </a:r>
        </a:p>
      </dgm:t>
    </dgm:pt>
    <dgm:pt modelId="{B1268D70-133D-4EDD-B5D1-198B3514A62A}" type="parTrans" cxnId="{F7FE9DFE-9E1A-4E1D-858F-514319A33CDF}">
      <dgm:prSet/>
      <dgm:spPr/>
      <dgm:t>
        <a:bodyPr/>
        <a:lstStyle/>
        <a:p>
          <a:endParaRPr lang="en-US"/>
        </a:p>
      </dgm:t>
    </dgm:pt>
    <dgm:pt modelId="{8A544BCB-CFC0-4F54-A323-D28125D02728}" type="sibTrans" cxnId="{F7FE9DFE-9E1A-4E1D-858F-514319A33CDF}">
      <dgm:prSet/>
      <dgm:spPr/>
      <dgm:t>
        <a:bodyPr/>
        <a:lstStyle/>
        <a:p>
          <a:endParaRPr lang="en-US"/>
        </a:p>
      </dgm:t>
    </dgm:pt>
    <dgm:pt modelId="{EA3E1AB1-BDC0-4246-BB8A-830B315989CD}" type="pres">
      <dgm:prSet presAssocID="{7A523F9D-D984-4FAE-89BD-19663214D421}" presName="Name0" presStyleCnt="0">
        <dgm:presLayoutVars>
          <dgm:dir/>
          <dgm:resizeHandles val="exact"/>
        </dgm:presLayoutVars>
      </dgm:prSet>
      <dgm:spPr/>
    </dgm:pt>
    <dgm:pt modelId="{5C949EC1-1A8E-46AE-8F5E-E1953C4F3F19}" type="pres">
      <dgm:prSet presAssocID="{2596473D-96E6-4DA7-ACBB-F86A4A5C8F1F}" presName="node" presStyleLbl="node1" presStyleIdx="0" presStyleCnt="5">
        <dgm:presLayoutVars>
          <dgm:bulletEnabled val="1"/>
        </dgm:presLayoutVars>
      </dgm:prSet>
      <dgm:spPr/>
    </dgm:pt>
    <dgm:pt modelId="{074DB41E-1D0D-4416-B83A-DE98E10CE3A1}" type="pres">
      <dgm:prSet presAssocID="{F014C987-1D53-4AA8-8014-1FBA00D5378F}" presName="sibTrans" presStyleLbl="sibTrans2D1" presStyleIdx="0" presStyleCnt="4"/>
      <dgm:spPr/>
    </dgm:pt>
    <dgm:pt modelId="{1CC5F0B2-B020-4B5A-A47B-E3B8F9952850}" type="pres">
      <dgm:prSet presAssocID="{F014C987-1D53-4AA8-8014-1FBA00D5378F}" presName="connectorText" presStyleLbl="sibTrans2D1" presStyleIdx="0" presStyleCnt="4"/>
      <dgm:spPr/>
    </dgm:pt>
    <dgm:pt modelId="{FC784151-8700-427C-BD34-C89BB645902E}" type="pres">
      <dgm:prSet presAssocID="{7B1C67E8-2180-4CF5-A4C9-23B578D51D52}" presName="node" presStyleLbl="node1" presStyleIdx="1" presStyleCnt="5">
        <dgm:presLayoutVars>
          <dgm:bulletEnabled val="1"/>
        </dgm:presLayoutVars>
      </dgm:prSet>
      <dgm:spPr/>
    </dgm:pt>
    <dgm:pt modelId="{6E01BB13-4AA0-4374-8749-E323BE85395E}" type="pres">
      <dgm:prSet presAssocID="{8A8CB6A7-172E-4A63-9F26-AF37DD5EE6C4}" presName="sibTrans" presStyleLbl="sibTrans2D1" presStyleIdx="1" presStyleCnt="4"/>
      <dgm:spPr/>
    </dgm:pt>
    <dgm:pt modelId="{E611A4DD-D264-46F5-AC3B-F45183853776}" type="pres">
      <dgm:prSet presAssocID="{8A8CB6A7-172E-4A63-9F26-AF37DD5EE6C4}" presName="connectorText" presStyleLbl="sibTrans2D1" presStyleIdx="1" presStyleCnt="4"/>
      <dgm:spPr/>
    </dgm:pt>
    <dgm:pt modelId="{0586EFC8-B586-4A14-BFF3-840160D72F36}" type="pres">
      <dgm:prSet presAssocID="{DD2E8F99-D2CD-43AB-9B14-0963FD90FCD6}" presName="node" presStyleLbl="node1" presStyleIdx="2" presStyleCnt="5">
        <dgm:presLayoutVars>
          <dgm:bulletEnabled val="1"/>
        </dgm:presLayoutVars>
      </dgm:prSet>
      <dgm:spPr/>
    </dgm:pt>
    <dgm:pt modelId="{7453E51C-8C17-45BA-A0F2-E745650691BE}" type="pres">
      <dgm:prSet presAssocID="{EA77D8CC-0D2F-4C69-9DB3-5C72A41C80A6}" presName="sibTrans" presStyleLbl="sibTrans2D1" presStyleIdx="2" presStyleCnt="4"/>
      <dgm:spPr/>
    </dgm:pt>
    <dgm:pt modelId="{EA54A21D-BAF8-4BEE-BEB2-8BA9904E984E}" type="pres">
      <dgm:prSet presAssocID="{EA77D8CC-0D2F-4C69-9DB3-5C72A41C80A6}" presName="connectorText" presStyleLbl="sibTrans2D1" presStyleIdx="2" presStyleCnt="4"/>
      <dgm:spPr/>
    </dgm:pt>
    <dgm:pt modelId="{0403B04B-E0DC-47DB-A375-80ED95E29D38}" type="pres">
      <dgm:prSet presAssocID="{993815E0-A59E-49D6-A7A0-9BEE1DBEAE5A}" presName="node" presStyleLbl="node1" presStyleIdx="3" presStyleCnt="5">
        <dgm:presLayoutVars>
          <dgm:bulletEnabled val="1"/>
        </dgm:presLayoutVars>
      </dgm:prSet>
      <dgm:spPr/>
    </dgm:pt>
    <dgm:pt modelId="{C25730FC-C91C-4191-B2A7-86D29DEBDDBD}" type="pres">
      <dgm:prSet presAssocID="{38F391A2-6D52-4715-B6E1-5814F23B392F}" presName="sibTrans" presStyleLbl="sibTrans2D1" presStyleIdx="3" presStyleCnt="4"/>
      <dgm:spPr/>
    </dgm:pt>
    <dgm:pt modelId="{20542806-9648-40AF-8FF2-6B227FC33AC9}" type="pres">
      <dgm:prSet presAssocID="{38F391A2-6D52-4715-B6E1-5814F23B392F}" presName="connectorText" presStyleLbl="sibTrans2D1" presStyleIdx="3" presStyleCnt="4"/>
      <dgm:spPr/>
    </dgm:pt>
    <dgm:pt modelId="{F5FDCFD5-74D5-46BB-B1A8-9C1B5D5402D1}" type="pres">
      <dgm:prSet presAssocID="{A93CF118-2F7A-412E-BEC8-EC158A705E4A}" presName="node" presStyleLbl="node1" presStyleIdx="4" presStyleCnt="5">
        <dgm:presLayoutVars>
          <dgm:bulletEnabled val="1"/>
        </dgm:presLayoutVars>
      </dgm:prSet>
      <dgm:spPr/>
    </dgm:pt>
  </dgm:ptLst>
  <dgm:cxnLst>
    <dgm:cxn modelId="{32EE311E-12B1-41D1-B6A2-A03EB0E65943}" type="presOf" srcId="{38F391A2-6D52-4715-B6E1-5814F23B392F}" destId="{20542806-9648-40AF-8FF2-6B227FC33AC9}" srcOrd="1" destOrd="0" presId="urn:microsoft.com/office/officeart/2005/8/layout/process1"/>
    <dgm:cxn modelId="{1ABC0538-A1C0-4605-92FC-87467C141812}" type="presOf" srcId="{38F391A2-6D52-4715-B6E1-5814F23B392F}" destId="{C25730FC-C91C-4191-B2A7-86D29DEBDDBD}" srcOrd="0" destOrd="0" presId="urn:microsoft.com/office/officeart/2005/8/layout/process1"/>
    <dgm:cxn modelId="{14190049-1079-4DF1-A849-20565EE9F943}" type="presOf" srcId="{8A8CB6A7-172E-4A63-9F26-AF37DD5EE6C4}" destId="{E611A4DD-D264-46F5-AC3B-F45183853776}" srcOrd="1" destOrd="0" presId="urn:microsoft.com/office/officeart/2005/8/layout/process1"/>
    <dgm:cxn modelId="{837F304B-B22A-4A88-B36B-F4588CAA6DC1}" srcId="{7A523F9D-D984-4FAE-89BD-19663214D421}" destId="{2596473D-96E6-4DA7-ACBB-F86A4A5C8F1F}" srcOrd="0" destOrd="0" parTransId="{405CDDF1-2BF0-43E9-BF29-D0373F28CD7C}" sibTransId="{F014C987-1D53-4AA8-8014-1FBA00D5378F}"/>
    <dgm:cxn modelId="{B3F87953-32DD-4869-B7F3-588B8098CD9E}" type="presOf" srcId="{7A523F9D-D984-4FAE-89BD-19663214D421}" destId="{EA3E1AB1-BDC0-4246-BB8A-830B315989CD}" srcOrd="0" destOrd="0" presId="urn:microsoft.com/office/officeart/2005/8/layout/process1"/>
    <dgm:cxn modelId="{A3B4965E-BBC5-4E2B-8F69-C56089FDFDE6}" type="presOf" srcId="{A93CF118-2F7A-412E-BEC8-EC158A705E4A}" destId="{F5FDCFD5-74D5-46BB-B1A8-9C1B5D5402D1}" srcOrd="0" destOrd="0" presId="urn:microsoft.com/office/officeart/2005/8/layout/process1"/>
    <dgm:cxn modelId="{8522C674-78B2-47AF-86D5-D71BFEF348E1}" type="presOf" srcId="{8A8CB6A7-172E-4A63-9F26-AF37DD5EE6C4}" destId="{6E01BB13-4AA0-4374-8749-E323BE85395E}" srcOrd="0" destOrd="0" presId="urn:microsoft.com/office/officeart/2005/8/layout/process1"/>
    <dgm:cxn modelId="{5C6D967A-2EA1-4D33-99AE-CFB20F6395D6}" type="presOf" srcId="{EA77D8CC-0D2F-4C69-9DB3-5C72A41C80A6}" destId="{7453E51C-8C17-45BA-A0F2-E745650691BE}" srcOrd="0" destOrd="0" presId="urn:microsoft.com/office/officeart/2005/8/layout/process1"/>
    <dgm:cxn modelId="{B25FE996-FA91-4815-8748-A4A8A4A8D5CA}" type="presOf" srcId="{7B1C67E8-2180-4CF5-A4C9-23B578D51D52}" destId="{FC784151-8700-427C-BD34-C89BB645902E}" srcOrd="0" destOrd="0" presId="urn:microsoft.com/office/officeart/2005/8/layout/process1"/>
    <dgm:cxn modelId="{D2E0139B-FB35-4BFB-A4F9-EB11565ADF08}" srcId="{7A523F9D-D984-4FAE-89BD-19663214D421}" destId="{7B1C67E8-2180-4CF5-A4C9-23B578D51D52}" srcOrd="1" destOrd="0" parTransId="{C7CDA88A-CFDE-4FCF-84C8-EF2F2596D8BE}" sibTransId="{8A8CB6A7-172E-4A63-9F26-AF37DD5EE6C4}"/>
    <dgm:cxn modelId="{21C63E9D-0043-4B98-A595-1BBC684B5A50}" srcId="{7A523F9D-D984-4FAE-89BD-19663214D421}" destId="{DD2E8F99-D2CD-43AB-9B14-0963FD90FCD6}" srcOrd="2" destOrd="0" parTransId="{E6D723E8-A92D-48D2-BA5A-5E618118D4F3}" sibTransId="{EA77D8CC-0D2F-4C69-9DB3-5C72A41C80A6}"/>
    <dgm:cxn modelId="{78EE17A1-FD2D-4B9F-B6E7-239540E9A487}" type="presOf" srcId="{EA77D8CC-0D2F-4C69-9DB3-5C72A41C80A6}" destId="{EA54A21D-BAF8-4BEE-BEB2-8BA9904E984E}" srcOrd="1" destOrd="0" presId="urn:microsoft.com/office/officeart/2005/8/layout/process1"/>
    <dgm:cxn modelId="{3345E0AC-39BA-4700-A74D-975A208DC9A9}" srcId="{7A523F9D-D984-4FAE-89BD-19663214D421}" destId="{993815E0-A59E-49D6-A7A0-9BEE1DBEAE5A}" srcOrd="3" destOrd="0" parTransId="{EC1D24A7-BFF4-41C3-9F3F-0630D1D301FA}" sibTransId="{38F391A2-6D52-4715-B6E1-5814F23B392F}"/>
    <dgm:cxn modelId="{21EDF2AE-0547-4579-BCD0-A8D79B556EEA}" type="presOf" srcId="{F014C987-1D53-4AA8-8014-1FBA00D5378F}" destId="{1CC5F0B2-B020-4B5A-A47B-E3B8F9952850}" srcOrd="1" destOrd="0" presId="urn:microsoft.com/office/officeart/2005/8/layout/process1"/>
    <dgm:cxn modelId="{5A3B82C4-923F-4DAB-884A-74A8F9C7876A}" type="presOf" srcId="{F014C987-1D53-4AA8-8014-1FBA00D5378F}" destId="{074DB41E-1D0D-4416-B83A-DE98E10CE3A1}" srcOrd="0" destOrd="0" presId="urn:microsoft.com/office/officeart/2005/8/layout/process1"/>
    <dgm:cxn modelId="{CD1A0AD7-686C-4473-9C2B-A99716AC61AB}" type="presOf" srcId="{DD2E8F99-D2CD-43AB-9B14-0963FD90FCD6}" destId="{0586EFC8-B586-4A14-BFF3-840160D72F36}" srcOrd="0" destOrd="0" presId="urn:microsoft.com/office/officeart/2005/8/layout/process1"/>
    <dgm:cxn modelId="{9CFC72E9-DC5C-498B-9EA3-25A12CC7BCF0}" type="presOf" srcId="{2596473D-96E6-4DA7-ACBB-F86A4A5C8F1F}" destId="{5C949EC1-1A8E-46AE-8F5E-E1953C4F3F19}" srcOrd="0" destOrd="0" presId="urn:microsoft.com/office/officeart/2005/8/layout/process1"/>
    <dgm:cxn modelId="{0AA25DFA-E442-4932-A8F4-A6FDA732F804}" type="presOf" srcId="{993815E0-A59E-49D6-A7A0-9BEE1DBEAE5A}" destId="{0403B04B-E0DC-47DB-A375-80ED95E29D38}" srcOrd="0" destOrd="0" presId="urn:microsoft.com/office/officeart/2005/8/layout/process1"/>
    <dgm:cxn modelId="{F7FE9DFE-9E1A-4E1D-858F-514319A33CDF}" srcId="{7A523F9D-D984-4FAE-89BD-19663214D421}" destId="{A93CF118-2F7A-412E-BEC8-EC158A705E4A}" srcOrd="4" destOrd="0" parTransId="{B1268D70-133D-4EDD-B5D1-198B3514A62A}" sibTransId="{8A544BCB-CFC0-4F54-A323-D28125D02728}"/>
    <dgm:cxn modelId="{7A0C16BB-4EFF-41A4-A146-24D4806DCA27}" type="presParOf" srcId="{EA3E1AB1-BDC0-4246-BB8A-830B315989CD}" destId="{5C949EC1-1A8E-46AE-8F5E-E1953C4F3F19}" srcOrd="0" destOrd="0" presId="urn:microsoft.com/office/officeart/2005/8/layout/process1"/>
    <dgm:cxn modelId="{224C727C-9637-4EAE-9BFB-3E1D4BCEFB01}" type="presParOf" srcId="{EA3E1AB1-BDC0-4246-BB8A-830B315989CD}" destId="{074DB41E-1D0D-4416-B83A-DE98E10CE3A1}" srcOrd="1" destOrd="0" presId="urn:microsoft.com/office/officeart/2005/8/layout/process1"/>
    <dgm:cxn modelId="{50EB2023-368B-4EF5-A760-CF92EA23B6E6}" type="presParOf" srcId="{074DB41E-1D0D-4416-B83A-DE98E10CE3A1}" destId="{1CC5F0B2-B020-4B5A-A47B-E3B8F9952850}" srcOrd="0" destOrd="0" presId="urn:microsoft.com/office/officeart/2005/8/layout/process1"/>
    <dgm:cxn modelId="{7E8C0B8D-0434-4FDC-9991-D56864A37EDD}" type="presParOf" srcId="{EA3E1AB1-BDC0-4246-BB8A-830B315989CD}" destId="{FC784151-8700-427C-BD34-C89BB645902E}" srcOrd="2" destOrd="0" presId="urn:microsoft.com/office/officeart/2005/8/layout/process1"/>
    <dgm:cxn modelId="{582B24BC-4114-4550-AA0B-C700C9003141}" type="presParOf" srcId="{EA3E1AB1-BDC0-4246-BB8A-830B315989CD}" destId="{6E01BB13-4AA0-4374-8749-E323BE85395E}" srcOrd="3" destOrd="0" presId="urn:microsoft.com/office/officeart/2005/8/layout/process1"/>
    <dgm:cxn modelId="{EC14EEC1-6FD2-4DC4-862B-5F2C91387BB0}" type="presParOf" srcId="{6E01BB13-4AA0-4374-8749-E323BE85395E}" destId="{E611A4DD-D264-46F5-AC3B-F45183853776}" srcOrd="0" destOrd="0" presId="urn:microsoft.com/office/officeart/2005/8/layout/process1"/>
    <dgm:cxn modelId="{1EEAB6E3-F51F-4EA6-8B04-0C2AEAC69934}" type="presParOf" srcId="{EA3E1AB1-BDC0-4246-BB8A-830B315989CD}" destId="{0586EFC8-B586-4A14-BFF3-840160D72F36}" srcOrd="4" destOrd="0" presId="urn:microsoft.com/office/officeart/2005/8/layout/process1"/>
    <dgm:cxn modelId="{DFEF920E-17AA-42F6-88DA-19E0E9491C05}" type="presParOf" srcId="{EA3E1AB1-BDC0-4246-BB8A-830B315989CD}" destId="{7453E51C-8C17-45BA-A0F2-E745650691BE}" srcOrd="5" destOrd="0" presId="urn:microsoft.com/office/officeart/2005/8/layout/process1"/>
    <dgm:cxn modelId="{E0407C8C-7FF5-41BF-9FAC-A969475B6F37}" type="presParOf" srcId="{7453E51C-8C17-45BA-A0F2-E745650691BE}" destId="{EA54A21D-BAF8-4BEE-BEB2-8BA9904E984E}" srcOrd="0" destOrd="0" presId="urn:microsoft.com/office/officeart/2005/8/layout/process1"/>
    <dgm:cxn modelId="{365564A3-E965-4D1F-B294-EC5E26900D02}" type="presParOf" srcId="{EA3E1AB1-BDC0-4246-BB8A-830B315989CD}" destId="{0403B04B-E0DC-47DB-A375-80ED95E29D38}" srcOrd="6" destOrd="0" presId="urn:microsoft.com/office/officeart/2005/8/layout/process1"/>
    <dgm:cxn modelId="{2F625666-473F-425C-879C-89001E83610F}" type="presParOf" srcId="{EA3E1AB1-BDC0-4246-BB8A-830B315989CD}" destId="{C25730FC-C91C-4191-B2A7-86D29DEBDDBD}" srcOrd="7" destOrd="0" presId="urn:microsoft.com/office/officeart/2005/8/layout/process1"/>
    <dgm:cxn modelId="{4A5FBDE9-EC8B-4AE4-BE92-04A93A523C43}" type="presParOf" srcId="{C25730FC-C91C-4191-B2A7-86D29DEBDDBD}" destId="{20542806-9648-40AF-8FF2-6B227FC33AC9}" srcOrd="0" destOrd="0" presId="urn:microsoft.com/office/officeart/2005/8/layout/process1"/>
    <dgm:cxn modelId="{4A8A7E5E-3487-4A80-9A4A-9381FBF0DB4D}" type="presParOf" srcId="{EA3E1AB1-BDC0-4246-BB8A-830B315989CD}" destId="{F5FDCFD5-74D5-46BB-B1A8-9C1B5D5402D1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523F9D-D984-4FAE-89BD-19663214D421}" type="doc">
      <dgm:prSet loTypeId="urn:microsoft.com/office/officeart/2005/8/layout/process5" loCatId="process" qsTypeId="urn:microsoft.com/office/officeart/2005/8/quickstyle/simple1" qsCatId="simple" csTypeId="urn:microsoft.com/office/officeart/2005/8/colors/accent2_2" csCatId="accent2" phldr="1"/>
      <dgm:spPr/>
    </dgm:pt>
    <dgm:pt modelId="{2596473D-96E6-4DA7-ACBB-F86A4A5C8F1F}">
      <dgm:prSet phldrT="[Text]"/>
      <dgm:spPr/>
      <dgm:t>
        <a:bodyPr/>
        <a:lstStyle/>
        <a:p>
          <a:r>
            <a:rPr lang="en-US" dirty="0"/>
            <a:t>Plan / Requirements</a:t>
          </a:r>
        </a:p>
      </dgm:t>
    </dgm:pt>
    <dgm:pt modelId="{405CDDF1-2BF0-43E9-BF29-D0373F28CD7C}" type="parTrans" cxnId="{837F304B-B22A-4A88-B36B-F4588CAA6DC1}">
      <dgm:prSet/>
      <dgm:spPr/>
      <dgm:t>
        <a:bodyPr/>
        <a:lstStyle/>
        <a:p>
          <a:endParaRPr lang="en-US"/>
        </a:p>
      </dgm:t>
    </dgm:pt>
    <dgm:pt modelId="{F014C987-1D53-4AA8-8014-1FBA00D5378F}" type="sibTrans" cxnId="{837F304B-B22A-4A88-B36B-F4588CAA6DC1}">
      <dgm:prSet/>
      <dgm:spPr/>
      <dgm:t>
        <a:bodyPr/>
        <a:lstStyle/>
        <a:p>
          <a:endParaRPr lang="en-US"/>
        </a:p>
      </dgm:t>
    </dgm:pt>
    <dgm:pt modelId="{7B1C67E8-2180-4CF5-A4C9-23B578D51D52}">
      <dgm:prSet phldrT="[Text]"/>
      <dgm:spPr/>
      <dgm:t>
        <a:bodyPr/>
        <a:lstStyle/>
        <a:p>
          <a:r>
            <a:rPr lang="en-US" dirty="0"/>
            <a:t>Design</a:t>
          </a:r>
        </a:p>
      </dgm:t>
    </dgm:pt>
    <dgm:pt modelId="{C7CDA88A-CFDE-4FCF-84C8-EF2F2596D8BE}" type="parTrans" cxnId="{D2E0139B-FB35-4BFB-A4F9-EB11565ADF08}">
      <dgm:prSet/>
      <dgm:spPr/>
      <dgm:t>
        <a:bodyPr/>
        <a:lstStyle/>
        <a:p>
          <a:endParaRPr lang="en-US"/>
        </a:p>
      </dgm:t>
    </dgm:pt>
    <dgm:pt modelId="{8A8CB6A7-172E-4A63-9F26-AF37DD5EE6C4}" type="sibTrans" cxnId="{D2E0139B-FB35-4BFB-A4F9-EB11565ADF08}">
      <dgm:prSet/>
      <dgm:spPr/>
      <dgm:t>
        <a:bodyPr/>
        <a:lstStyle/>
        <a:p>
          <a:endParaRPr lang="en-US"/>
        </a:p>
      </dgm:t>
    </dgm:pt>
    <dgm:pt modelId="{DD2E8F99-D2CD-43AB-9B14-0963FD90FCD6}">
      <dgm:prSet phldrT="[Text]"/>
      <dgm:spPr/>
      <dgm:t>
        <a:bodyPr/>
        <a:lstStyle/>
        <a:p>
          <a:r>
            <a:rPr lang="en-US" dirty="0"/>
            <a:t>Build</a:t>
          </a:r>
        </a:p>
      </dgm:t>
    </dgm:pt>
    <dgm:pt modelId="{E6D723E8-A92D-48D2-BA5A-5E618118D4F3}" type="parTrans" cxnId="{21C63E9D-0043-4B98-A595-1BBC684B5A50}">
      <dgm:prSet/>
      <dgm:spPr/>
      <dgm:t>
        <a:bodyPr/>
        <a:lstStyle/>
        <a:p>
          <a:endParaRPr lang="en-US"/>
        </a:p>
      </dgm:t>
    </dgm:pt>
    <dgm:pt modelId="{EA77D8CC-0D2F-4C69-9DB3-5C72A41C80A6}" type="sibTrans" cxnId="{21C63E9D-0043-4B98-A595-1BBC684B5A50}">
      <dgm:prSet/>
      <dgm:spPr/>
      <dgm:t>
        <a:bodyPr/>
        <a:lstStyle/>
        <a:p>
          <a:endParaRPr lang="en-US"/>
        </a:p>
      </dgm:t>
    </dgm:pt>
    <dgm:pt modelId="{993815E0-A59E-49D6-A7A0-9BEE1DBEAE5A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Test</a:t>
          </a:r>
        </a:p>
      </dgm:t>
    </dgm:pt>
    <dgm:pt modelId="{EC1D24A7-BFF4-41C3-9F3F-0630D1D301FA}" type="parTrans" cxnId="{3345E0AC-39BA-4700-A74D-975A208DC9A9}">
      <dgm:prSet/>
      <dgm:spPr/>
      <dgm:t>
        <a:bodyPr/>
        <a:lstStyle/>
        <a:p>
          <a:endParaRPr lang="en-US"/>
        </a:p>
      </dgm:t>
    </dgm:pt>
    <dgm:pt modelId="{38F391A2-6D52-4715-B6E1-5814F23B392F}" type="sibTrans" cxnId="{3345E0AC-39BA-4700-A74D-975A208DC9A9}">
      <dgm:prSet/>
      <dgm:spPr/>
      <dgm:t>
        <a:bodyPr/>
        <a:lstStyle/>
        <a:p>
          <a:endParaRPr lang="en-US"/>
        </a:p>
      </dgm:t>
    </dgm:pt>
    <dgm:pt modelId="{A93CF118-2F7A-412E-BEC8-EC158A705E4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Deploy</a:t>
          </a:r>
        </a:p>
      </dgm:t>
    </dgm:pt>
    <dgm:pt modelId="{B1268D70-133D-4EDD-B5D1-198B3514A62A}" type="parTrans" cxnId="{F7FE9DFE-9E1A-4E1D-858F-514319A33CDF}">
      <dgm:prSet/>
      <dgm:spPr/>
      <dgm:t>
        <a:bodyPr/>
        <a:lstStyle/>
        <a:p>
          <a:endParaRPr lang="en-US"/>
        </a:p>
      </dgm:t>
    </dgm:pt>
    <dgm:pt modelId="{8A544BCB-CFC0-4F54-A323-D28125D02728}" type="sibTrans" cxnId="{F7FE9DFE-9E1A-4E1D-858F-514319A33CDF}">
      <dgm:prSet/>
      <dgm:spPr/>
      <dgm:t>
        <a:bodyPr/>
        <a:lstStyle/>
        <a:p>
          <a:endParaRPr lang="en-US"/>
        </a:p>
      </dgm:t>
    </dgm:pt>
    <dgm:pt modelId="{A1D10405-D5E9-48DF-A97B-241B404D8F33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Panic</a:t>
          </a:r>
        </a:p>
      </dgm:t>
    </dgm:pt>
    <dgm:pt modelId="{231AA473-3709-4C7F-8D88-BA2F4EB4B4C6}" type="parTrans" cxnId="{E94E5798-FDA4-4CC2-8B44-46D018371919}">
      <dgm:prSet/>
      <dgm:spPr/>
      <dgm:t>
        <a:bodyPr/>
        <a:lstStyle/>
        <a:p>
          <a:endParaRPr lang="en-US"/>
        </a:p>
      </dgm:t>
    </dgm:pt>
    <dgm:pt modelId="{A7FDA688-FCFC-45F8-887D-B32DDB5B7A6F}" type="sibTrans" cxnId="{E94E5798-FDA4-4CC2-8B44-46D018371919}">
      <dgm:prSet/>
      <dgm:spPr/>
      <dgm:t>
        <a:bodyPr/>
        <a:lstStyle/>
        <a:p>
          <a:endParaRPr lang="en-US"/>
        </a:p>
      </dgm:t>
    </dgm:pt>
    <dgm:pt modelId="{4BEA4D6C-54C9-45DF-A7F3-9B7E46E20CDD}">
      <dgm:prSet phldrT="[Text]"/>
      <dgm:spPr/>
      <dgm:t>
        <a:bodyPr/>
        <a:lstStyle/>
        <a:p>
          <a:r>
            <a:rPr lang="en-US" dirty="0"/>
            <a:t>Fix</a:t>
          </a:r>
        </a:p>
      </dgm:t>
    </dgm:pt>
    <dgm:pt modelId="{9495B31C-FDC6-4EB7-BB66-B58BFEBBDC74}" type="parTrans" cxnId="{A27B49FB-B386-4897-AD69-19B8208F4481}">
      <dgm:prSet/>
      <dgm:spPr/>
      <dgm:t>
        <a:bodyPr/>
        <a:lstStyle/>
        <a:p>
          <a:endParaRPr lang="en-US"/>
        </a:p>
      </dgm:t>
    </dgm:pt>
    <dgm:pt modelId="{EE9BBCA8-AD94-49D0-8323-3F9126E88EAB}" type="sibTrans" cxnId="{A27B49FB-B386-4897-AD69-19B8208F4481}">
      <dgm:prSet/>
      <dgm:spPr/>
      <dgm:t>
        <a:bodyPr/>
        <a:lstStyle/>
        <a:p>
          <a:endParaRPr lang="en-US"/>
        </a:p>
      </dgm:t>
    </dgm:pt>
    <dgm:pt modelId="{F56BB5C4-A37A-48FA-BEC4-C743915FCE05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Test</a:t>
          </a:r>
        </a:p>
      </dgm:t>
    </dgm:pt>
    <dgm:pt modelId="{3AECE293-5D8A-4874-A74F-3E39D7DB10D9}" type="parTrans" cxnId="{3A5F8090-71F2-4E1F-ABF4-BC76F1BA21FE}">
      <dgm:prSet/>
      <dgm:spPr/>
      <dgm:t>
        <a:bodyPr/>
        <a:lstStyle/>
        <a:p>
          <a:endParaRPr lang="en-US"/>
        </a:p>
      </dgm:t>
    </dgm:pt>
    <dgm:pt modelId="{96638D31-54AE-41C2-A243-B6897D00F3F3}" type="sibTrans" cxnId="{3A5F8090-71F2-4E1F-ABF4-BC76F1BA21FE}">
      <dgm:prSet/>
      <dgm:spPr/>
      <dgm:t>
        <a:bodyPr/>
        <a:lstStyle/>
        <a:p>
          <a:endParaRPr lang="en-US"/>
        </a:p>
      </dgm:t>
    </dgm:pt>
    <dgm:pt modelId="{75C82DCB-0565-46A2-8822-41AA366785AE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Panic</a:t>
          </a:r>
        </a:p>
      </dgm:t>
    </dgm:pt>
    <dgm:pt modelId="{6DA93D68-CFC4-48A7-BE96-065A91D9DDB1}" type="parTrans" cxnId="{606B8CF4-765B-4011-87F0-A2F8C01CE2DA}">
      <dgm:prSet/>
      <dgm:spPr/>
      <dgm:t>
        <a:bodyPr/>
        <a:lstStyle/>
        <a:p>
          <a:endParaRPr lang="en-US"/>
        </a:p>
      </dgm:t>
    </dgm:pt>
    <dgm:pt modelId="{C8BA111E-8B9D-4313-92C3-803C02B40513}" type="sibTrans" cxnId="{606B8CF4-765B-4011-87F0-A2F8C01CE2DA}">
      <dgm:prSet/>
      <dgm:spPr/>
      <dgm:t>
        <a:bodyPr/>
        <a:lstStyle/>
        <a:p>
          <a:endParaRPr lang="en-US"/>
        </a:p>
      </dgm:t>
    </dgm:pt>
    <dgm:pt modelId="{42BB15B5-C92E-4699-9469-8C33499786A2}">
      <dgm:prSet phldrT="[Text]"/>
      <dgm:spPr/>
      <dgm:t>
        <a:bodyPr/>
        <a:lstStyle/>
        <a:p>
          <a:r>
            <a:rPr lang="en-US" dirty="0"/>
            <a:t>Fix</a:t>
          </a:r>
        </a:p>
      </dgm:t>
    </dgm:pt>
    <dgm:pt modelId="{5A008EEE-ABB3-4E87-AB9A-93DFD7130153}" type="parTrans" cxnId="{48B15F12-A75D-4A49-82DB-BA69A7741593}">
      <dgm:prSet/>
      <dgm:spPr/>
      <dgm:t>
        <a:bodyPr/>
        <a:lstStyle/>
        <a:p>
          <a:endParaRPr lang="en-US"/>
        </a:p>
      </dgm:t>
    </dgm:pt>
    <dgm:pt modelId="{193DADCB-2A37-4A43-8AA1-0134787BD5B7}" type="sibTrans" cxnId="{48B15F12-A75D-4A49-82DB-BA69A7741593}">
      <dgm:prSet/>
      <dgm:spPr/>
      <dgm:t>
        <a:bodyPr/>
        <a:lstStyle/>
        <a:p>
          <a:endParaRPr lang="en-US"/>
        </a:p>
      </dgm:t>
    </dgm:pt>
    <dgm:pt modelId="{4A187DB5-1113-4E42-B842-7D3758D720AC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Test</a:t>
          </a:r>
        </a:p>
      </dgm:t>
    </dgm:pt>
    <dgm:pt modelId="{43EB2994-5AA4-4FE9-9902-DDEABCD90607}" type="parTrans" cxnId="{67FAE10B-77C1-414E-BA77-A95CD46B394E}">
      <dgm:prSet/>
      <dgm:spPr/>
      <dgm:t>
        <a:bodyPr/>
        <a:lstStyle/>
        <a:p>
          <a:endParaRPr lang="en-US"/>
        </a:p>
      </dgm:t>
    </dgm:pt>
    <dgm:pt modelId="{5E1CC320-340A-42D5-BD80-5970AD561F40}" type="sibTrans" cxnId="{67FAE10B-77C1-414E-BA77-A95CD46B394E}">
      <dgm:prSet/>
      <dgm:spPr/>
      <dgm:t>
        <a:bodyPr/>
        <a:lstStyle/>
        <a:p>
          <a:endParaRPr lang="en-US"/>
        </a:p>
      </dgm:t>
    </dgm:pt>
    <dgm:pt modelId="{3114FBB9-3EC4-48FE-B20E-33473FF875CD}">
      <dgm:prSet phldrT="[Text]"/>
      <dgm:spPr/>
      <dgm:t>
        <a:bodyPr/>
        <a:lstStyle/>
        <a:p>
          <a:r>
            <a:rPr lang="en-US" dirty="0"/>
            <a:t>Hope</a:t>
          </a:r>
        </a:p>
      </dgm:t>
    </dgm:pt>
    <dgm:pt modelId="{412B58CB-666E-46DD-A646-9EE2417F62D0}" type="parTrans" cxnId="{7F5F4B49-282F-426F-A51B-7AF333A07A92}">
      <dgm:prSet/>
      <dgm:spPr/>
      <dgm:t>
        <a:bodyPr/>
        <a:lstStyle/>
        <a:p>
          <a:endParaRPr lang="en-US"/>
        </a:p>
      </dgm:t>
    </dgm:pt>
    <dgm:pt modelId="{581CF9CA-AB78-4136-9545-8A492D6B1719}" type="sibTrans" cxnId="{7F5F4B49-282F-426F-A51B-7AF333A07A92}">
      <dgm:prSet/>
      <dgm:spPr/>
      <dgm:t>
        <a:bodyPr/>
        <a:lstStyle/>
        <a:p>
          <a:endParaRPr lang="en-US"/>
        </a:p>
      </dgm:t>
    </dgm:pt>
    <dgm:pt modelId="{EB3150E0-FABC-455D-AAB6-962F89F4387B}" type="pres">
      <dgm:prSet presAssocID="{7A523F9D-D984-4FAE-89BD-19663214D421}" presName="diagram" presStyleCnt="0">
        <dgm:presLayoutVars>
          <dgm:dir/>
          <dgm:resizeHandles val="exact"/>
        </dgm:presLayoutVars>
      </dgm:prSet>
      <dgm:spPr/>
    </dgm:pt>
    <dgm:pt modelId="{306DAF1E-5748-4208-B54E-F01C33B95617}" type="pres">
      <dgm:prSet presAssocID="{2596473D-96E6-4DA7-ACBB-F86A4A5C8F1F}" presName="node" presStyleLbl="node1" presStyleIdx="0" presStyleCnt="12">
        <dgm:presLayoutVars>
          <dgm:bulletEnabled val="1"/>
        </dgm:presLayoutVars>
      </dgm:prSet>
      <dgm:spPr/>
    </dgm:pt>
    <dgm:pt modelId="{2CC26E11-0185-4618-B669-392F7972189A}" type="pres">
      <dgm:prSet presAssocID="{F014C987-1D53-4AA8-8014-1FBA00D5378F}" presName="sibTrans" presStyleLbl="sibTrans2D1" presStyleIdx="0" presStyleCnt="11"/>
      <dgm:spPr/>
    </dgm:pt>
    <dgm:pt modelId="{7FA9B322-8EE9-403D-9074-29C40CD115BC}" type="pres">
      <dgm:prSet presAssocID="{F014C987-1D53-4AA8-8014-1FBA00D5378F}" presName="connectorText" presStyleLbl="sibTrans2D1" presStyleIdx="0" presStyleCnt="11"/>
      <dgm:spPr/>
    </dgm:pt>
    <dgm:pt modelId="{7DD43483-A39A-48FA-B1AD-29C9CF4E86C7}" type="pres">
      <dgm:prSet presAssocID="{7B1C67E8-2180-4CF5-A4C9-23B578D51D52}" presName="node" presStyleLbl="node1" presStyleIdx="1" presStyleCnt="12">
        <dgm:presLayoutVars>
          <dgm:bulletEnabled val="1"/>
        </dgm:presLayoutVars>
      </dgm:prSet>
      <dgm:spPr/>
    </dgm:pt>
    <dgm:pt modelId="{267A9354-6A78-4136-B9CC-F01FDAE8140B}" type="pres">
      <dgm:prSet presAssocID="{8A8CB6A7-172E-4A63-9F26-AF37DD5EE6C4}" presName="sibTrans" presStyleLbl="sibTrans2D1" presStyleIdx="1" presStyleCnt="11"/>
      <dgm:spPr/>
    </dgm:pt>
    <dgm:pt modelId="{A606949F-3AC6-4D65-9957-75999455B86A}" type="pres">
      <dgm:prSet presAssocID="{8A8CB6A7-172E-4A63-9F26-AF37DD5EE6C4}" presName="connectorText" presStyleLbl="sibTrans2D1" presStyleIdx="1" presStyleCnt="11"/>
      <dgm:spPr/>
    </dgm:pt>
    <dgm:pt modelId="{C66BA05A-53E5-4740-8C21-4AE1283A66CD}" type="pres">
      <dgm:prSet presAssocID="{DD2E8F99-D2CD-43AB-9B14-0963FD90FCD6}" presName="node" presStyleLbl="node1" presStyleIdx="2" presStyleCnt="12">
        <dgm:presLayoutVars>
          <dgm:bulletEnabled val="1"/>
        </dgm:presLayoutVars>
      </dgm:prSet>
      <dgm:spPr/>
    </dgm:pt>
    <dgm:pt modelId="{1FBD9298-FF0E-459F-AB88-46DDC8F16F5A}" type="pres">
      <dgm:prSet presAssocID="{EA77D8CC-0D2F-4C69-9DB3-5C72A41C80A6}" presName="sibTrans" presStyleLbl="sibTrans2D1" presStyleIdx="2" presStyleCnt="11"/>
      <dgm:spPr/>
    </dgm:pt>
    <dgm:pt modelId="{0AECC6D1-0ABB-4946-BB4A-00012A6DA34E}" type="pres">
      <dgm:prSet presAssocID="{EA77D8CC-0D2F-4C69-9DB3-5C72A41C80A6}" presName="connectorText" presStyleLbl="sibTrans2D1" presStyleIdx="2" presStyleCnt="11"/>
      <dgm:spPr/>
    </dgm:pt>
    <dgm:pt modelId="{2B6B6AE9-201F-4666-87D9-2A6747DECE49}" type="pres">
      <dgm:prSet presAssocID="{993815E0-A59E-49D6-A7A0-9BEE1DBEAE5A}" presName="node" presStyleLbl="node1" presStyleIdx="3" presStyleCnt="12">
        <dgm:presLayoutVars>
          <dgm:bulletEnabled val="1"/>
        </dgm:presLayoutVars>
      </dgm:prSet>
      <dgm:spPr/>
    </dgm:pt>
    <dgm:pt modelId="{9A20DB50-B5B9-4B10-A903-D6955E12C34F}" type="pres">
      <dgm:prSet presAssocID="{38F391A2-6D52-4715-B6E1-5814F23B392F}" presName="sibTrans" presStyleLbl="sibTrans2D1" presStyleIdx="3" presStyleCnt="11"/>
      <dgm:spPr/>
    </dgm:pt>
    <dgm:pt modelId="{E5F1B829-7862-44A1-AFDC-8170893D4A61}" type="pres">
      <dgm:prSet presAssocID="{38F391A2-6D52-4715-B6E1-5814F23B392F}" presName="connectorText" presStyleLbl="sibTrans2D1" presStyleIdx="3" presStyleCnt="11"/>
      <dgm:spPr/>
    </dgm:pt>
    <dgm:pt modelId="{16787367-767A-44C5-8229-68326A6E388F}" type="pres">
      <dgm:prSet presAssocID="{A1D10405-D5E9-48DF-A97B-241B404D8F33}" presName="node" presStyleLbl="node1" presStyleIdx="4" presStyleCnt="12">
        <dgm:presLayoutVars>
          <dgm:bulletEnabled val="1"/>
        </dgm:presLayoutVars>
      </dgm:prSet>
      <dgm:spPr/>
    </dgm:pt>
    <dgm:pt modelId="{5AF11413-918F-4314-8C06-5CA79FA2770C}" type="pres">
      <dgm:prSet presAssocID="{A7FDA688-FCFC-45F8-887D-B32DDB5B7A6F}" presName="sibTrans" presStyleLbl="sibTrans2D1" presStyleIdx="4" presStyleCnt="11"/>
      <dgm:spPr/>
    </dgm:pt>
    <dgm:pt modelId="{67D20655-8022-447D-B28A-04DEE0EE96D4}" type="pres">
      <dgm:prSet presAssocID="{A7FDA688-FCFC-45F8-887D-B32DDB5B7A6F}" presName="connectorText" presStyleLbl="sibTrans2D1" presStyleIdx="4" presStyleCnt="11"/>
      <dgm:spPr/>
    </dgm:pt>
    <dgm:pt modelId="{52DDA134-B1BF-43CF-9224-6A86BF8FA4A0}" type="pres">
      <dgm:prSet presAssocID="{4BEA4D6C-54C9-45DF-A7F3-9B7E46E20CDD}" presName="node" presStyleLbl="node1" presStyleIdx="5" presStyleCnt="12">
        <dgm:presLayoutVars>
          <dgm:bulletEnabled val="1"/>
        </dgm:presLayoutVars>
      </dgm:prSet>
      <dgm:spPr/>
    </dgm:pt>
    <dgm:pt modelId="{A0821FE1-94A3-4F70-9926-C22216BB0EB3}" type="pres">
      <dgm:prSet presAssocID="{EE9BBCA8-AD94-49D0-8323-3F9126E88EAB}" presName="sibTrans" presStyleLbl="sibTrans2D1" presStyleIdx="5" presStyleCnt="11"/>
      <dgm:spPr/>
    </dgm:pt>
    <dgm:pt modelId="{E1047553-442C-4BEC-8525-2DB0BDB37514}" type="pres">
      <dgm:prSet presAssocID="{EE9BBCA8-AD94-49D0-8323-3F9126E88EAB}" presName="connectorText" presStyleLbl="sibTrans2D1" presStyleIdx="5" presStyleCnt="11"/>
      <dgm:spPr/>
    </dgm:pt>
    <dgm:pt modelId="{E15EBF3E-E8EC-4B7C-98F1-CF4DAF963337}" type="pres">
      <dgm:prSet presAssocID="{F56BB5C4-A37A-48FA-BEC4-C743915FCE05}" presName="node" presStyleLbl="node1" presStyleIdx="6" presStyleCnt="12">
        <dgm:presLayoutVars>
          <dgm:bulletEnabled val="1"/>
        </dgm:presLayoutVars>
      </dgm:prSet>
      <dgm:spPr/>
    </dgm:pt>
    <dgm:pt modelId="{22D097EC-1B7B-4FAC-B4D3-C1EC34529D20}" type="pres">
      <dgm:prSet presAssocID="{96638D31-54AE-41C2-A243-B6897D00F3F3}" presName="sibTrans" presStyleLbl="sibTrans2D1" presStyleIdx="6" presStyleCnt="11"/>
      <dgm:spPr/>
    </dgm:pt>
    <dgm:pt modelId="{9783D37F-C5E6-4B0E-8232-2B093C8027CF}" type="pres">
      <dgm:prSet presAssocID="{96638D31-54AE-41C2-A243-B6897D00F3F3}" presName="connectorText" presStyleLbl="sibTrans2D1" presStyleIdx="6" presStyleCnt="11"/>
      <dgm:spPr/>
    </dgm:pt>
    <dgm:pt modelId="{3E46387C-0A4A-4A2B-858A-1FC050458962}" type="pres">
      <dgm:prSet presAssocID="{75C82DCB-0565-46A2-8822-41AA366785AE}" presName="node" presStyleLbl="node1" presStyleIdx="7" presStyleCnt="12">
        <dgm:presLayoutVars>
          <dgm:bulletEnabled val="1"/>
        </dgm:presLayoutVars>
      </dgm:prSet>
      <dgm:spPr/>
    </dgm:pt>
    <dgm:pt modelId="{9C7B3525-F0E8-498D-9305-B1C001217D53}" type="pres">
      <dgm:prSet presAssocID="{C8BA111E-8B9D-4313-92C3-803C02B40513}" presName="sibTrans" presStyleLbl="sibTrans2D1" presStyleIdx="7" presStyleCnt="11"/>
      <dgm:spPr/>
    </dgm:pt>
    <dgm:pt modelId="{9333DE57-D4EC-41CF-A673-7530849ED051}" type="pres">
      <dgm:prSet presAssocID="{C8BA111E-8B9D-4313-92C3-803C02B40513}" presName="connectorText" presStyleLbl="sibTrans2D1" presStyleIdx="7" presStyleCnt="11"/>
      <dgm:spPr/>
    </dgm:pt>
    <dgm:pt modelId="{AE6AFB04-9994-464A-96C7-C156D3E6FD58}" type="pres">
      <dgm:prSet presAssocID="{42BB15B5-C92E-4699-9469-8C33499786A2}" presName="node" presStyleLbl="node1" presStyleIdx="8" presStyleCnt="12">
        <dgm:presLayoutVars>
          <dgm:bulletEnabled val="1"/>
        </dgm:presLayoutVars>
      </dgm:prSet>
      <dgm:spPr/>
    </dgm:pt>
    <dgm:pt modelId="{1ECD813E-7D66-4907-B365-DA6017638670}" type="pres">
      <dgm:prSet presAssocID="{193DADCB-2A37-4A43-8AA1-0134787BD5B7}" presName="sibTrans" presStyleLbl="sibTrans2D1" presStyleIdx="8" presStyleCnt="11"/>
      <dgm:spPr/>
    </dgm:pt>
    <dgm:pt modelId="{BF44CB8A-0C8A-4E2F-8635-8907039E5B37}" type="pres">
      <dgm:prSet presAssocID="{193DADCB-2A37-4A43-8AA1-0134787BD5B7}" presName="connectorText" presStyleLbl="sibTrans2D1" presStyleIdx="8" presStyleCnt="11"/>
      <dgm:spPr/>
    </dgm:pt>
    <dgm:pt modelId="{431ED555-967F-49A2-8DB8-D63FD6F48C51}" type="pres">
      <dgm:prSet presAssocID="{4A187DB5-1113-4E42-B842-7D3758D720AC}" presName="node" presStyleLbl="node1" presStyleIdx="9" presStyleCnt="12">
        <dgm:presLayoutVars>
          <dgm:bulletEnabled val="1"/>
        </dgm:presLayoutVars>
      </dgm:prSet>
      <dgm:spPr/>
    </dgm:pt>
    <dgm:pt modelId="{D2DC3DED-0120-4612-8644-D3A070FFB3CD}" type="pres">
      <dgm:prSet presAssocID="{5E1CC320-340A-42D5-BD80-5970AD561F40}" presName="sibTrans" presStyleLbl="sibTrans2D1" presStyleIdx="9" presStyleCnt="11"/>
      <dgm:spPr/>
    </dgm:pt>
    <dgm:pt modelId="{1DDEC4FD-706A-4703-9251-E8FA4F6D22B2}" type="pres">
      <dgm:prSet presAssocID="{5E1CC320-340A-42D5-BD80-5970AD561F40}" presName="connectorText" presStyleLbl="sibTrans2D1" presStyleIdx="9" presStyleCnt="11"/>
      <dgm:spPr/>
    </dgm:pt>
    <dgm:pt modelId="{0236F038-A454-4359-98F0-4F1BD3E87E42}" type="pres">
      <dgm:prSet presAssocID="{3114FBB9-3EC4-48FE-B20E-33473FF875CD}" presName="node" presStyleLbl="node1" presStyleIdx="10" presStyleCnt="12">
        <dgm:presLayoutVars>
          <dgm:bulletEnabled val="1"/>
        </dgm:presLayoutVars>
      </dgm:prSet>
      <dgm:spPr/>
    </dgm:pt>
    <dgm:pt modelId="{DA880C9F-49E6-4E5C-A6E4-CDE01F285993}" type="pres">
      <dgm:prSet presAssocID="{581CF9CA-AB78-4136-9545-8A492D6B1719}" presName="sibTrans" presStyleLbl="sibTrans2D1" presStyleIdx="10" presStyleCnt="11"/>
      <dgm:spPr/>
    </dgm:pt>
    <dgm:pt modelId="{1CED4960-15A9-4281-85FF-257488A06C78}" type="pres">
      <dgm:prSet presAssocID="{581CF9CA-AB78-4136-9545-8A492D6B1719}" presName="connectorText" presStyleLbl="sibTrans2D1" presStyleIdx="10" presStyleCnt="11"/>
      <dgm:spPr/>
    </dgm:pt>
    <dgm:pt modelId="{FB64227B-B53D-4402-BB79-50B3621BB512}" type="pres">
      <dgm:prSet presAssocID="{A93CF118-2F7A-412E-BEC8-EC158A705E4A}" presName="node" presStyleLbl="node1" presStyleIdx="11" presStyleCnt="12">
        <dgm:presLayoutVars>
          <dgm:bulletEnabled val="1"/>
        </dgm:presLayoutVars>
      </dgm:prSet>
      <dgm:spPr/>
    </dgm:pt>
  </dgm:ptLst>
  <dgm:cxnLst>
    <dgm:cxn modelId="{E41BF300-EF8A-45A9-A307-0811FADDA271}" type="presOf" srcId="{7A523F9D-D984-4FAE-89BD-19663214D421}" destId="{EB3150E0-FABC-455D-AAB6-962F89F4387B}" srcOrd="0" destOrd="0" presId="urn:microsoft.com/office/officeart/2005/8/layout/process5"/>
    <dgm:cxn modelId="{B594B403-DD4E-46E7-B4FE-A94E3C5FE466}" type="presOf" srcId="{8A8CB6A7-172E-4A63-9F26-AF37DD5EE6C4}" destId="{A606949F-3AC6-4D65-9957-75999455B86A}" srcOrd="1" destOrd="0" presId="urn:microsoft.com/office/officeart/2005/8/layout/process5"/>
    <dgm:cxn modelId="{B49AD606-D627-456D-97C4-1CA420AC1176}" type="presOf" srcId="{8A8CB6A7-172E-4A63-9F26-AF37DD5EE6C4}" destId="{267A9354-6A78-4136-B9CC-F01FDAE8140B}" srcOrd="0" destOrd="0" presId="urn:microsoft.com/office/officeart/2005/8/layout/process5"/>
    <dgm:cxn modelId="{67FAE10B-77C1-414E-BA77-A95CD46B394E}" srcId="{7A523F9D-D984-4FAE-89BD-19663214D421}" destId="{4A187DB5-1113-4E42-B842-7D3758D720AC}" srcOrd="9" destOrd="0" parTransId="{43EB2994-5AA4-4FE9-9902-DDEABCD90607}" sibTransId="{5E1CC320-340A-42D5-BD80-5970AD561F40}"/>
    <dgm:cxn modelId="{01E41C0D-E356-41E1-9BA6-FFC63B310662}" type="presOf" srcId="{193DADCB-2A37-4A43-8AA1-0134787BD5B7}" destId="{BF44CB8A-0C8A-4E2F-8635-8907039E5B37}" srcOrd="1" destOrd="0" presId="urn:microsoft.com/office/officeart/2005/8/layout/process5"/>
    <dgm:cxn modelId="{1A330C11-37C9-44FF-B683-EAA432908099}" type="presOf" srcId="{C8BA111E-8B9D-4313-92C3-803C02B40513}" destId="{9333DE57-D4EC-41CF-A673-7530849ED051}" srcOrd="1" destOrd="0" presId="urn:microsoft.com/office/officeart/2005/8/layout/process5"/>
    <dgm:cxn modelId="{48B15F12-A75D-4A49-82DB-BA69A7741593}" srcId="{7A523F9D-D984-4FAE-89BD-19663214D421}" destId="{42BB15B5-C92E-4699-9469-8C33499786A2}" srcOrd="8" destOrd="0" parTransId="{5A008EEE-ABB3-4E87-AB9A-93DFD7130153}" sibTransId="{193DADCB-2A37-4A43-8AA1-0134787BD5B7}"/>
    <dgm:cxn modelId="{196DCE15-40A8-4CD7-B714-1DBD16ADC02F}" type="presOf" srcId="{F014C987-1D53-4AA8-8014-1FBA00D5378F}" destId="{2CC26E11-0185-4618-B669-392F7972189A}" srcOrd="0" destOrd="0" presId="urn:microsoft.com/office/officeart/2005/8/layout/process5"/>
    <dgm:cxn modelId="{8237561D-EE93-4F92-8B0E-25F81F9EC0AF}" type="presOf" srcId="{193DADCB-2A37-4A43-8AA1-0134787BD5B7}" destId="{1ECD813E-7D66-4907-B365-DA6017638670}" srcOrd="0" destOrd="0" presId="urn:microsoft.com/office/officeart/2005/8/layout/process5"/>
    <dgm:cxn modelId="{F25CE41E-E41E-4714-92F3-BB2A2F78ADAF}" type="presOf" srcId="{38F391A2-6D52-4715-B6E1-5814F23B392F}" destId="{E5F1B829-7862-44A1-AFDC-8170893D4A61}" srcOrd="1" destOrd="0" presId="urn:microsoft.com/office/officeart/2005/8/layout/process5"/>
    <dgm:cxn modelId="{7B8CD31F-0FED-421E-B72D-52AA97514ED4}" type="presOf" srcId="{2596473D-96E6-4DA7-ACBB-F86A4A5C8F1F}" destId="{306DAF1E-5748-4208-B54E-F01C33B95617}" srcOrd="0" destOrd="0" presId="urn:microsoft.com/office/officeart/2005/8/layout/process5"/>
    <dgm:cxn modelId="{5982AD2E-A4FF-4587-B71A-9351E92BBAA4}" type="presOf" srcId="{581CF9CA-AB78-4136-9545-8A492D6B1719}" destId="{DA880C9F-49E6-4E5C-A6E4-CDE01F285993}" srcOrd="0" destOrd="0" presId="urn:microsoft.com/office/officeart/2005/8/layout/process5"/>
    <dgm:cxn modelId="{76964A3C-DE68-4FE3-85FC-4CCF9EC88B60}" type="presOf" srcId="{4A187DB5-1113-4E42-B842-7D3758D720AC}" destId="{431ED555-967F-49A2-8DB8-D63FD6F48C51}" srcOrd="0" destOrd="0" presId="urn:microsoft.com/office/officeart/2005/8/layout/process5"/>
    <dgm:cxn modelId="{87AF7A3C-678E-4477-912B-A3DCD3EB1812}" type="presOf" srcId="{A7FDA688-FCFC-45F8-887D-B32DDB5B7A6F}" destId="{67D20655-8022-447D-B28A-04DEE0EE96D4}" srcOrd="1" destOrd="0" presId="urn:microsoft.com/office/officeart/2005/8/layout/process5"/>
    <dgm:cxn modelId="{AEEB3846-6808-46CF-9D93-EDA4EDBEFB97}" type="presOf" srcId="{581CF9CA-AB78-4136-9545-8A492D6B1719}" destId="{1CED4960-15A9-4281-85FF-257488A06C78}" srcOrd="1" destOrd="0" presId="urn:microsoft.com/office/officeart/2005/8/layout/process5"/>
    <dgm:cxn modelId="{7F5F4B49-282F-426F-A51B-7AF333A07A92}" srcId="{7A523F9D-D984-4FAE-89BD-19663214D421}" destId="{3114FBB9-3EC4-48FE-B20E-33473FF875CD}" srcOrd="10" destOrd="0" parTransId="{412B58CB-666E-46DD-A646-9EE2417F62D0}" sibTransId="{581CF9CA-AB78-4136-9545-8A492D6B1719}"/>
    <dgm:cxn modelId="{837F304B-B22A-4A88-B36B-F4588CAA6DC1}" srcId="{7A523F9D-D984-4FAE-89BD-19663214D421}" destId="{2596473D-96E6-4DA7-ACBB-F86A4A5C8F1F}" srcOrd="0" destOrd="0" parTransId="{405CDDF1-2BF0-43E9-BF29-D0373F28CD7C}" sibTransId="{F014C987-1D53-4AA8-8014-1FBA00D5378F}"/>
    <dgm:cxn modelId="{644E174C-ED75-45B6-8224-EE548F488130}" type="presOf" srcId="{3114FBB9-3EC4-48FE-B20E-33473FF875CD}" destId="{0236F038-A454-4359-98F0-4F1BD3E87E42}" srcOrd="0" destOrd="0" presId="urn:microsoft.com/office/officeart/2005/8/layout/process5"/>
    <dgm:cxn modelId="{A737CA5E-8E91-42E5-974C-1F51D1B66078}" type="presOf" srcId="{EA77D8CC-0D2F-4C69-9DB3-5C72A41C80A6}" destId="{0AECC6D1-0ABB-4946-BB4A-00012A6DA34E}" srcOrd="1" destOrd="0" presId="urn:microsoft.com/office/officeart/2005/8/layout/process5"/>
    <dgm:cxn modelId="{FD326C70-89F6-4DE1-BDFD-802CF83206B4}" type="presOf" srcId="{A93CF118-2F7A-412E-BEC8-EC158A705E4A}" destId="{FB64227B-B53D-4402-BB79-50B3621BB512}" srcOrd="0" destOrd="0" presId="urn:microsoft.com/office/officeart/2005/8/layout/process5"/>
    <dgm:cxn modelId="{05177575-AC14-41E0-8914-C168811C27A3}" type="presOf" srcId="{F56BB5C4-A37A-48FA-BEC4-C743915FCE05}" destId="{E15EBF3E-E8EC-4B7C-98F1-CF4DAF963337}" srcOrd="0" destOrd="0" presId="urn:microsoft.com/office/officeart/2005/8/layout/process5"/>
    <dgm:cxn modelId="{B6EAF975-4FDD-43FC-AF70-FE27492B059E}" type="presOf" srcId="{EE9BBCA8-AD94-49D0-8323-3F9126E88EAB}" destId="{E1047553-442C-4BEC-8525-2DB0BDB37514}" srcOrd="1" destOrd="0" presId="urn:microsoft.com/office/officeart/2005/8/layout/process5"/>
    <dgm:cxn modelId="{E4E31B76-3A65-48EC-9B04-A5BBA846008D}" type="presOf" srcId="{C8BA111E-8B9D-4313-92C3-803C02B40513}" destId="{9C7B3525-F0E8-498D-9305-B1C001217D53}" srcOrd="0" destOrd="0" presId="urn:microsoft.com/office/officeart/2005/8/layout/process5"/>
    <dgm:cxn modelId="{C0EF687A-2CCA-40F1-864A-AA5D54CCF771}" type="presOf" srcId="{A7FDA688-FCFC-45F8-887D-B32DDB5B7A6F}" destId="{5AF11413-918F-4314-8C06-5CA79FA2770C}" srcOrd="0" destOrd="0" presId="urn:microsoft.com/office/officeart/2005/8/layout/process5"/>
    <dgm:cxn modelId="{C2F49584-596F-4DCA-97FE-C81F216BD194}" type="presOf" srcId="{4BEA4D6C-54C9-45DF-A7F3-9B7E46E20CDD}" destId="{52DDA134-B1BF-43CF-9224-6A86BF8FA4A0}" srcOrd="0" destOrd="0" presId="urn:microsoft.com/office/officeart/2005/8/layout/process5"/>
    <dgm:cxn modelId="{4E8A6D88-1F65-492B-ABFC-30DD82150168}" type="presOf" srcId="{EA77D8CC-0D2F-4C69-9DB3-5C72A41C80A6}" destId="{1FBD9298-FF0E-459F-AB88-46DDC8F16F5A}" srcOrd="0" destOrd="0" presId="urn:microsoft.com/office/officeart/2005/8/layout/process5"/>
    <dgm:cxn modelId="{02C56390-4CCA-4F72-B6DF-A3944BFD121E}" type="presOf" srcId="{96638D31-54AE-41C2-A243-B6897D00F3F3}" destId="{9783D37F-C5E6-4B0E-8232-2B093C8027CF}" srcOrd="1" destOrd="0" presId="urn:microsoft.com/office/officeart/2005/8/layout/process5"/>
    <dgm:cxn modelId="{3A5F8090-71F2-4E1F-ABF4-BC76F1BA21FE}" srcId="{7A523F9D-D984-4FAE-89BD-19663214D421}" destId="{F56BB5C4-A37A-48FA-BEC4-C743915FCE05}" srcOrd="6" destOrd="0" parTransId="{3AECE293-5D8A-4874-A74F-3E39D7DB10D9}" sibTransId="{96638D31-54AE-41C2-A243-B6897D00F3F3}"/>
    <dgm:cxn modelId="{E94E5798-FDA4-4CC2-8B44-46D018371919}" srcId="{7A523F9D-D984-4FAE-89BD-19663214D421}" destId="{A1D10405-D5E9-48DF-A97B-241B404D8F33}" srcOrd="4" destOrd="0" parTransId="{231AA473-3709-4C7F-8D88-BA2F4EB4B4C6}" sibTransId="{A7FDA688-FCFC-45F8-887D-B32DDB5B7A6F}"/>
    <dgm:cxn modelId="{D2E0139B-FB35-4BFB-A4F9-EB11565ADF08}" srcId="{7A523F9D-D984-4FAE-89BD-19663214D421}" destId="{7B1C67E8-2180-4CF5-A4C9-23B578D51D52}" srcOrd="1" destOrd="0" parTransId="{C7CDA88A-CFDE-4FCF-84C8-EF2F2596D8BE}" sibTransId="{8A8CB6A7-172E-4A63-9F26-AF37DD5EE6C4}"/>
    <dgm:cxn modelId="{21C63E9D-0043-4B98-A595-1BBC684B5A50}" srcId="{7A523F9D-D984-4FAE-89BD-19663214D421}" destId="{DD2E8F99-D2CD-43AB-9B14-0963FD90FCD6}" srcOrd="2" destOrd="0" parTransId="{E6D723E8-A92D-48D2-BA5A-5E618118D4F3}" sibTransId="{EA77D8CC-0D2F-4C69-9DB3-5C72A41C80A6}"/>
    <dgm:cxn modelId="{92D579A2-1254-43F2-B59C-FFBA5D5E993F}" type="presOf" srcId="{96638D31-54AE-41C2-A243-B6897D00F3F3}" destId="{22D097EC-1B7B-4FAC-B4D3-C1EC34529D20}" srcOrd="0" destOrd="0" presId="urn:microsoft.com/office/officeart/2005/8/layout/process5"/>
    <dgm:cxn modelId="{3F0760AB-C9E0-433E-A3B7-7C9A6557ED9D}" type="presOf" srcId="{5E1CC320-340A-42D5-BD80-5970AD561F40}" destId="{1DDEC4FD-706A-4703-9251-E8FA4F6D22B2}" srcOrd="1" destOrd="0" presId="urn:microsoft.com/office/officeart/2005/8/layout/process5"/>
    <dgm:cxn modelId="{58EFA6AC-45FA-4AA0-A2CE-CADD6039A03E}" type="presOf" srcId="{993815E0-A59E-49D6-A7A0-9BEE1DBEAE5A}" destId="{2B6B6AE9-201F-4666-87D9-2A6747DECE49}" srcOrd="0" destOrd="0" presId="urn:microsoft.com/office/officeart/2005/8/layout/process5"/>
    <dgm:cxn modelId="{3345E0AC-39BA-4700-A74D-975A208DC9A9}" srcId="{7A523F9D-D984-4FAE-89BD-19663214D421}" destId="{993815E0-A59E-49D6-A7A0-9BEE1DBEAE5A}" srcOrd="3" destOrd="0" parTransId="{EC1D24A7-BFF4-41C3-9F3F-0630D1D301FA}" sibTransId="{38F391A2-6D52-4715-B6E1-5814F23B392F}"/>
    <dgm:cxn modelId="{011C2CAE-E71A-408C-9CFA-04A9CA43D60D}" type="presOf" srcId="{A1D10405-D5E9-48DF-A97B-241B404D8F33}" destId="{16787367-767A-44C5-8229-68326A6E388F}" srcOrd="0" destOrd="0" presId="urn:microsoft.com/office/officeart/2005/8/layout/process5"/>
    <dgm:cxn modelId="{87F48FBC-9B44-4E16-BBC7-25E8C832E807}" type="presOf" srcId="{EE9BBCA8-AD94-49D0-8323-3F9126E88EAB}" destId="{A0821FE1-94A3-4F70-9926-C22216BB0EB3}" srcOrd="0" destOrd="0" presId="urn:microsoft.com/office/officeart/2005/8/layout/process5"/>
    <dgm:cxn modelId="{43C5CED3-4D8F-4FA6-99A5-B53E0173278A}" type="presOf" srcId="{42BB15B5-C92E-4699-9469-8C33499786A2}" destId="{AE6AFB04-9994-464A-96C7-C156D3E6FD58}" srcOrd="0" destOrd="0" presId="urn:microsoft.com/office/officeart/2005/8/layout/process5"/>
    <dgm:cxn modelId="{4D6638D7-3E4E-4403-94D4-CAF03FD1BC28}" type="presOf" srcId="{5E1CC320-340A-42D5-BD80-5970AD561F40}" destId="{D2DC3DED-0120-4612-8644-D3A070FFB3CD}" srcOrd="0" destOrd="0" presId="urn:microsoft.com/office/officeart/2005/8/layout/process5"/>
    <dgm:cxn modelId="{7D7EEADC-2B3E-4EE1-BB7B-21A361C6055B}" type="presOf" srcId="{F014C987-1D53-4AA8-8014-1FBA00D5378F}" destId="{7FA9B322-8EE9-403D-9074-29C40CD115BC}" srcOrd="1" destOrd="0" presId="urn:microsoft.com/office/officeart/2005/8/layout/process5"/>
    <dgm:cxn modelId="{473C90F0-6A4E-488B-88B7-EC6A68FA5977}" type="presOf" srcId="{75C82DCB-0565-46A2-8822-41AA366785AE}" destId="{3E46387C-0A4A-4A2B-858A-1FC050458962}" srcOrd="0" destOrd="0" presId="urn:microsoft.com/office/officeart/2005/8/layout/process5"/>
    <dgm:cxn modelId="{5E2DADF2-39F3-4795-8DA1-0F3FE1B667EF}" type="presOf" srcId="{7B1C67E8-2180-4CF5-A4C9-23B578D51D52}" destId="{7DD43483-A39A-48FA-B1AD-29C9CF4E86C7}" srcOrd="0" destOrd="0" presId="urn:microsoft.com/office/officeart/2005/8/layout/process5"/>
    <dgm:cxn modelId="{606B8CF4-765B-4011-87F0-A2F8C01CE2DA}" srcId="{7A523F9D-D984-4FAE-89BD-19663214D421}" destId="{75C82DCB-0565-46A2-8822-41AA366785AE}" srcOrd="7" destOrd="0" parTransId="{6DA93D68-CFC4-48A7-BE96-065A91D9DDB1}" sibTransId="{C8BA111E-8B9D-4313-92C3-803C02B40513}"/>
    <dgm:cxn modelId="{E0ED13FA-2ED8-4776-8614-D9B7B07FF857}" type="presOf" srcId="{DD2E8F99-D2CD-43AB-9B14-0963FD90FCD6}" destId="{C66BA05A-53E5-4740-8C21-4AE1283A66CD}" srcOrd="0" destOrd="0" presId="urn:microsoft.com/office/officeart/2005/8/layout/process5"/>
    <dgm:cxn modelId="{A27B49FB-B386-4897-AD69-19B8208F4481}" srcId="{7A523F9D-D984-4FAE-89BD-19663214D421}" destId="{4BEA4D6C-54C9-45DF-A7F3-9B7E46E20CDD}" srcOrd="5" destOrd="0" parTransId="{9495B31C-FDC6-4EB7-BB66-B58BFEBBDC74}" sibTransId="{EE9BBCA8-AD94-49D0-8323-3F9126E88EAB}"/>
    <dgm:cxn modelId="{DB1E98FC-59A5-4D24-B557-A0A1C19661FC}" type="presOf" srcId="{38F391A2-6D52-4715-B6E1-5814F23B392F}" destId="{9A20DB50-B5B9-4B10-A903-D6955E12C34F}" srcOrd="0" destOrd="0" presId="urn:microsoft.com/office/officeart/2005/8/layout/process5"/>
    <dgm:cxn modelId="{F7FE9DFE-9E1A-4E1D-858F-514319A33CDF}" srcId="{7A523F9D-D984-4FAE-89BD-19663214D421}" destId="{A93CF118-2F7A-412E-BEC8-EC158A705E4A}" srcOrd="11" destOrd="0" parTransId="{B1268D70-133D-4EDD-B5D1-198B3514A62A}" sibTransId="{8A544BCB-CFC0-4F54-A323-D28125D02728}"/>
    <dgm:cxn modelId="{9CBEF361-19DA-43AA-A862-999A45541F5E}" type="presParOf" srcId="{EB3150E0-FABC-455D-AAB6-962F89F4387B}" destId="{306DAF1E-5748-4208-B54E-F01C33B95617}" srcOrd="0" destOrd="0" presId="urn:microsoft.com/office/officeart/2005/8/layout/process5"/>
    <dgm:cxn modelId="{D203C60D-B3BA-4D63-96A3-9341BE8FB017}" type="presParOf" srcId="{EB3150E0-FABC-455D-AAB6-962F89F4387B}" destId="{2CC26E11-0185-4618-B669-392F7972189A}" srcOrd="1" destOrd="0" presId="urn:microsoft.com/office/officeart/2005/8/layout/process5"/>
    <dgm:cxn modelId="{E7432792-9C8E-469C-8362-AAB4F68D4913}" type="presParOf" srcId="{2CC26E11-0185-4618-B669-392F7972189A}" destId="{7FA9B322-8EE9-403D-9074-29C40CD115BC}" srcOrd="0" destOrd="0" presId="urn:microsoft.com/office/officeart/2005/8/layout/process5"/>
    <dgm:cxn modelId="{3E91B278-3F1B-47F8-B22A-D3A99AC8FBDE}" type="presParOf" srcId="{EB3150E0-FABC-455D-AAB6-962F89F4387B}" destId="{7DD43483-A39A-48FA-B1AD-29C9CF4E86C7}" srcOrd="2" destOrd="0" presId="urn:microsoft.com/office/officeart/2005/8/layout/process5"/>
    <dgm:cxn modelId="{475B56A6-D66E-4EA3-92BF-C064EE2AA902}" type="presParOf" srcId="{EB3150E0-FABC-455D-AAB6-962F89F4387B}" destId="{267A9354-6A78-4136-B9CC-F01FDAE8140B}" srcOrd="3" destOrd="0" presId="urn:microsoft.com/office/officeart/2005/8/layout/process5"/>
    <dgm:cxn modelId="{3E48084E-5942-4599-8C36-B1C88AA54749}" type="presParOf" srcId="{267A9354-6A78-4136-B9CC-F01FDAE8140B}" destId="{A606949F-3AC6-4D65-9957-75999455B86A}" srcOrd="0" destOrd="0" presId="urn:microsoft.com/office/officeart/2005/8/layout/process5"/>
    <dgm:cxn modelId="{A07364E4-DC8B-4C62-A2AA-6DE4ED1155B7}" type="presParOf" srcId="{EB3150E0-FABC-455D-AAB6-962F89F4387B}" destId="{C66BA05A-53E5-4740-8C21-4AE1283A66CD}" srcOrd="4" destOrd="0" presId="urn:microsoft.com/office/officeart/2005/8/layout/process5"/>
    <dgm:cxn modelId="{BE6699DB-CCCD-4AA3-96B4-C6885CA4CEA0}" type="presParOf" srcId="{EB3150E0-FABC-455D-AAB6-962F89F4387B}" destId="{1FBD9298-FF0E-459F-AB88-46DDC8F16F5A}" srcOrd="5" destOrd="0" presId="urn:microsoft.com/office/officeart/2005/8/layout/process5"/>
    <dgm:cxn modelId="{CE06C3C9-3D9E-46CE-BDA1-B17B9ABE61CF}" type="presParOf" srcId="{1FBD9298-FF0E-459F-AB88-46DDC8F16F5A}" destId="{0AECC6D1-0ABB-4946-BB4A-00012A6DA34E}" srcOrd="0" destOrd="0" presId="urn:microsoft.com/office/officeart/2005/8/layout/process5"/>
    <dgm:cxn modelId="{FA4F0B79-5AEE-4CAE-93EB-3635BA7E49C8}" type="presParOf" srcId="{EB3150E0-FABC-455D-AAB6-962F89F4387B}" destId="{2B6B6AE9-201F-4666-87D9-2A6747DECE49}" srcOrd="6" destOrd="0" presId="urn:microsoft.com/office/officeart/2005/8/layout/process5"/>
    <dgm:cxn modelId="{4931042C-C7F8-4BFF-8135-951874D4EF7C}" type="presParOf" srcId="{EB3150E0-FABC-455D-AAB6-962F89F4387B}" destId="{9A20DB50-B5B9-4B10-A903-D6955E12C34F}" srcOrd="7" destOrd="0" presId="urn:microsoft.com/office/officeart/2005/8/layout/process5"/>
    <dgm:cxn modelId="{AC2F3720-EB02-414B-8016-44080511D7AD}" type="presParOf" srcId="{9A20DB50-B5B9-4B10-A903-D6955E12C34F}" destId="{E5F1B829-7862-44A1-AFDC-8170893D4A61}" srcOrd="0" destOrd="0" presId="urn:microsoft.com/office/officeart/2005/8/layout/process5"/>
    <dgm:cxn modelId="{5C355DF3-8170-4D65-B3DA-CF0E740D9E29}" type="presParOf" srcId="{EB3150E0-FABC-455D-AAB6-962F89F4387B}" destId="{16787367-767A-44C5-8229-68326A6E388F}" srcOrd="8" destOrd="0" presId="urn:microsoft.com/office/officeart/2005/8/layout/process5"/>
    <dgm:cxn modelId="{36D194E6-9095-4639-9A77-531FC6AB927D}" type="presParOf" srcId="{EB3150E0-FABC-455D-AAB6-962F89F4387B}" destId="{5AF11413-918F-4314-8C06-5CA79FA2770C}" srcOrd="9" destOrd="0" presId="urn:microsoft.com/office/officeart/2005/8/layout/process5"/>
    <dgm:cxn modelId="{B1D43E19-88D0-42A0-A18D-B30796D72665}" type="presParOf" srcId="{5AF11413-918F-4314-8C06-5CA79FA2770C}" destId="{67D20655-8022-447D-B28A-04DEE0EE96D4}" srcOrd="0" destOrd="0" presId="urn:microsoft.com/office/officeart/2005/8/layout/process5"/>
    <dgm:cxn modelId="{E94FACD4-E2AA-46FE-BEBE-0193703FEA2F}" type="presParOf" srcId="{EB3150E0-FABC-455D-AAB6-962F89F4387B}" destId="{52DDA134-B1BF-43CF-9224-6A86BF8FA4A0}" srcOrd="10" destOrd="0" presId="urn:microsoft.com/office/officeart/2005/8/layout/process5"/>
    <dgm:cxn modelId="{720AD630-41A4-45D7-92A7-F62455393D7C}" type="presParOf" srcId="{EB3150E0-FABC-455D-AAB6-962F89F4387B}" destId="{A0821FE1-94A3-4F70-9926-C22216BB0EB3}" srcOrd="11" destOrd="0" presId="urn:microsoft.com/office/officeart/2005/8/layout/process5"/>
    <dgm:cxn modelId="{CE19D942-EAB9-40C4-AD4F-C63CD6C549AB}" type="presParOf" srcId="{A0821FE1-94A3-4F70-9926-C22216BB0EB3}" destId="{E1047553-442C-4BEC-8525-2DB0BDB37514}" srcOrd="0" destOrd="0" presId="urn:microsoft.com/office/officeart/2005/8/layout/process5"/>
    <dgm:cxn modelId="{3F0255DF-AE3D-4623-A1BA-F9D3357E09E0}" type="presParOf" srcId="{EB3150E0-FABC-455D-AAB6-962F89F4387B}" destId="{E15EBF3E-E8EC-4B7C-98F1-CF4DAF963337}" srcOrd="12" destOrd="0" presId="urn:microsoft.com/office/officeart/2005/8/layout/process5"/>
    <dgm:cxn modelId="{7B4E268F-21F1-4E50-9EF1-401B65F52B72}" type="presParOf" srcId="{EB3150E0-FABC-455D-AAB6-962F89F4387B}" destId="{22D097EC-1B7B-4FAC-B4D3-C1EC34529D20}" srcOrd="13" destOrd="0" presId="urn:microsoft.com/office/officeart/2005/8/layout/process5"/>
    <dgm:cxn modelId="{FE6C15D8-1A0B-4A65-B335-F7014D675323}" type="presParOf" srcId="{22D097EC-1B7B-4FAC-B4D3-C1EC34529D20}" destId="{9783D37F-C5E6-4B0E-8232-2B093C8027CF}" srcOrd="0" destOrd="0" presId="urn:microsoft.com/office/officeart/2005/8/layout/process5"/>
    <dgm:cxn modelId="{4E8F8C47-A098-4328-AE45-BC3A9572FAED}" type="presParOf" srcId="{EB3150E0-FABC-455D-AAB6-962F89F4387B}" destId="{3E46387C-0A4A-4A2B-858A-1FC050458962}" srcOrd="14" destOrd="0" presId="urn:microsoft.com/office/officeart/2005/8/layout/process5"/>
    <dgm:cxn modelId="{A73BD9B0-C271-45D1-9D30-108DB12BE1D5}" type="presParOf" srcId="{EB3150E0-FABC-455D-AAB6-962F89F4387B}" destId="{9C7B3525-F0E8-498D-9305-B1C001217D53}" srcOrd="15" destOrd="0" presId="urn:microsoft.com/office/officeart/2005/8/layout/process5"/>
    <dgm:cxn modelId="{AF855AE4-D3E0-401D-842E-257CB01732F8}" type="presParOf" srcId="{9C7B3525-F0E8-498D-9305-B1C001217D53}" destId="{9333DE57-D4EC-41CF-A673-7530849ED051}" srcOrd="0" destOrd="0" presId="urn:microsoft.com/office/officeart/2005/8/layout/process5"/>
    <dgm:cxn modelId="{39778690-CC7F-41DB-9AD3-B765C7ED64CB}" type="presParOf" srcId="{EB3150E0-FABC-455D-AAB6-962F89F4387B}" destId="{AE6AFB04-9994-464A-96C7-C156D3E6FD58}" srcOrd="16" destOrd="0" presId="urn:microsoft.com/office/officeart/2005/8/layout/process5"/>
    <dgm:cxn modelId="{DFC10D9C-19AA-49C5-ACFF-54ED68BAA195}" type="presParOf" srcId="{EB3150E0-FABC-455D-AAB6-962F89F4387B}" destId="{1ECD813E-7D66-4907-B365-DA6017638670}" srcOrd="17" destOrd="0" presId="urn:microsoft.com/office/officeart/2005/8/layout/process5"/>
    <dgm:cxn modelId="{D9B0064A-4FA7-4D23-AF4C-653BBC0814C1}" type="presParOf" srcId="{1ECD813E-7D66-4907-B365-DA6017638670}" destId="{BF44CB8A-0C8A-4E2F-8635-8907039E5B37}" srcOrd="0" destOrd="0" presId="urn:microsoft.com/office/officeart/2005/8/layout/process5"/>
    <dgm:cxn modelId="{A9A54478-E57D-4836-94AF-4609F356B45B}" type="presParOf" srcId="{EB3150E0-FABC-455D-AAB6-962F89F4387B}" destId="{431ED555-967F-49A2-8DB8-D63FD6F48C51}" srcOrd="18" destOrd="0" presId="urn:microsoft.com/office/officeart/2005/8/layout/process5"/>
    <dgm:cxn modelId="{D51BCF25-403F-4268-B92D-671BFEBCD31D}" type="presParOf" srcId="{EB3150E0-FABC-455D-AAB6-962F89F4387B}" destId="{D2DC3DED-0120-4612-8644-D3A070FFB3CD}" srcOrd="19" destOrd="0" presId="urn:microsoft.com/office/officeart/2005/8/layout/process5"/>
    <dgm:cxn modelId="{B89AF0E6-B31D-49A2-BB0E-10C4506A0F9D}" type="presParOf" srcId="{D2DC3DED-0120-4612-8644-D3A070FFB3CD}" destId="{1DDEC4FD-706A-4703-9251-E8FA4F6D22B2}" srcOrd="0" destOrd="0" presId="urn:microsoft.com/office/officeart/2005/8/layout/process5"/>
    <dgm:cxn modelId="{A1F078DE-3A39-480A-907C-C31A9E902A78}" type="presParOf" srcId="{EB3150E0-FABC-455D-AAB6-962F89F4387B}" destId="{0236F038-A454-4359-98F0-4F1BD3E87E42}" srcOrd="20" destOrd="0" presId="urn:microsoft.com/office/officeart/2005/8/layout/process5"/>
    <dgm:cxn modelId="{CD635AF5-733B-4ADF-B79F-BFB5CD76B09C}" type="presParOf" srcId="{EB3150E0-FABC-455D-AAB6-962F89F4387B}" destId="{DA880C9F-49E6-4E5C-A6E4-CDE01F285993}" srcOrd="21" destOrd="0" presId="urn:microsoft.com/office/officeart/2005/8/layout/process5"/>
    <dgm:cxn modelId="{9AEE196E-1936-4943-AF97-7AC3B3A73712}" type="presParOf" srcId="{DA880C9F-49E6-4E5C-A6E4-CDE01F285993}" destId="{1CED4960-15A9-4281-85FF-257488A06C78}" srcOrd="0" destOrd="0" presId="urn:microsoft.com/office/officeart/2005/8/layout/process5"/>
    <dgm:cxn modelId="{1664976F-1137-424C-AF80-F6EF7B5EC672}" type="presParOf" srcId="{EB3150E0-FABC-455D-AAB6-962F89F4387B}" destId="{FB64227B-B53D-4402-BB79-50B3621BB512}" srcOrd="2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523F9D-D984-4FAE-89BD-19663214D421}" type="doc">
      <dgm:prSet loTypeId="urn:microsoft.com/office/officeart/2005/8/layout/process5" loCatId="process" qsTypeId="urn:microsoft.com/office/officeart/2005/8/quickstyle/simple1" qsCatId="simple" csTypeId="urn:microsoft.com/office/officeart/2005/8/colors/accent2_2" csCatId="accent2" phldr="1"/>
      <dgm:spPr/>
    </dgm:pt>
    <dgm:pt modelId="{2596473D-96E6-4DA7-ACBB-F86A4A5C8F1F}">
      <dgm:prSet phldrT="[Text]"/>
      <dgm:spPr/>
      <dgm:t>
        <a:bodyPr/>
        <a:lstStyle/>
        <a:p>
          <a:r>
            <a:rPr lang="en-US" dirty="0"/>
            <a:t>Plan / Requirements</a:t>
          </a:r>
        </a:p>
      </dgm:t>
    </dgm:pt>
    <dgm:pt modelId="{405CDDF1-2BF0-43E9-BF29-D0373F28CD7C}" type="parTrans" cxnId="{837F304B-B22A-4A88-B36B-F4588CAA6DC1}">
      <dgm:prSet/>
      <dgm:spPr/>
      <dgm:t>
        <a:bodyPr/>
        <a:lstStyle/>
        <a:p>
          <a:endParaRPr lang="en-US"/>
        </a:p>
      </dgm:t>
    </dgm:pt>
    <dgm:pt modelId="{F014C987-1D53-4AA8-8014-1FBA00D5378F}" type="sibTrans" cxnId="{837F304B-B22A-4A88-B36B-F4588CAA6DC1}">
      <dgm:prSet/>
      <dgm:spPr/>
      <dgm:t>
        <a:bodyPr/>
        <a:lstStyle/>
        <a:p>
          <a:endParaRPr lang="en-US"/>
        </a:p>
      </dgm:t>
    </dgm:pt>
    <dgm:pt modelId="{7B1C67E8-2180-4CF5-A4C9-23B578D51D52}">
      <dgm:prSet phldrT="[Text]"/>
      <dgm:spPr/>
      <dgm:t>
        <a:bodyPr/>
        <a:lstStyle/>
        <a:p>
          <a:r>
            <a:rPr lang="en-US" dirty="0"/>
            <a:t>Design</a:t>
          </a:r>
        </a:p>
      </dgm:t>
    </dgm:pt>
    <dgm:pt modelId="{C7CDA88A-CFDE-4FCF-84C8-EF2F2596D8BE}" type="parTrans" cxnId="{D2E0139B-FB35-4BFB-A4F9-EB11565ADF08}">
      <dgm:prSet/>
      <dgm:spPr/>
      <dgm:t>
        <a:bodyPr/>
        <a:lstStyle/>
        <a:p>
          <a:endParaRPr lang="en-US"/>
        </a:p>
      </dgm:t>
    </dgm:pt>
    <dgm:pt modelId="{8A8CB6A7-172E-4A63-9F26-AF37DD5EE6C4}" type="sibTrans" cxnId="{D2E0139B-FB35-4BFB-A4F9-EB11565ADF08}">
      <dgm:prSet/>
      <dgm:spPr/>
      <dgm:t>
        <a:bodyPr/>
        <a:lstStyle/>
        <a:p>
          <a:endParaRPr lang="en-US"/>
        </a:p>
      </dgm:t>
    </dgm:pt>
    <dgm:pt modelId="{DD2E8F99-D2CD-43AB-9B14-0963FD90FCD6}">
      <dgm:prSet phldrT="[Text]"/>
      <dgm:spPr/>
      <dgm:t>
        <a:bodyPr/>
        <a:lstStyle/>
        <a:p>
          <a:r>
            <a:rPr lang="en-US" dirty="0"/>
            <a:t>Build</a:t>
          </a:r>
        </a:p>
      </dgm:t>
    </dgm:pt>
    <dgm:pt modelId="{E6D723E8-A92D-48D2-BA5A-5E618118D4F3}" type="parTrans" cxnId="{21C63E9D-0043-4B98-A595-1BBC684B5A50}">
      <dgm:prSet/>
      <dgm:spPr/>
      <dgm:t>
        <a:bodyPr/>
        <a:lstStyle/>
        <a:p>
          <a:endParaRPr lang="en-US"/>
        </a:p>
      </dgm:t>
    </dgm:pt>
    <dgm:pt modelId="{EA77D8CC-0D2F-4C69-9DB3-5C72A41C80A6}" type="sibTrans" cxnId="{21C63E9D-0043-4B98-A595-1BBC684B5A50}">
      <dgm:prSet/>
      <dgm:spPr/>
      <dgm:t>
        <a:bodyPr/>
        <a:lstStyle/>
        <a:p>
          <a:endParaRPr lang="en-US"/>
        </a:p>
      </dgm:t>
    </dgm:pt>
    <dgm:pt modelId="{993815E0-A59E-49D6-A7A0-9BEE1DBEAE5A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Test</a:t>
          </a:r>
        </a:p>
      </dgm:t>
    </dgm:pt>
    <dgm:pt modelId="{EC1D24A7-BFF4-41C3-9F3F-0630D1D301FA}" type="parTrans" cxnId="{3345E0AC-39BA-4700-A74D-975A208DC9A9}">
      <dgm:prSet/>
      <dgm:spPr/>
      <dgm:t>
        <a:bodyPr/>
        <a:lstStyle/>
        <a:p>
          <a:endParaRPr lang="en-US"/>
        </a:p>
      </dgm:t>
    </dgm:pt>
    <dgm:pt modelId="{38F391A2-6D52-4715-B6E1-5814F23B392F}" type="sibTrans" cxnId="{3345E0AC-39BA-4700-A74D-975A208DC9A9}">
      <dgm:prSet/>
      <dgm:spPr/>
      <dgm:t>
        <a:bodyPr/>
        <a:lstStyle/>
        <a:p>
          <a:endParaRPr lang="en-US"/>
        </a:p>
      </dgm:t>
    </dgm:pt>
    <dgm:pt modelId="{A93CF118-2F7A-412E-BEC8-EC158A705E4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Deploy</a:t>
          </a:r>
        </a:p>
      </dgm:t>
    </dgm:pt>
    <dgm:pt modelId="{B1268D70-133D-4EDD-B5D1-198B3514A62A}" type="parTrans" cxnId="{F7FE9DFE-9E1A-4E1D-858F-514319A33CDF}">
      <dgm:prSet/>
      <dgm:spPr/>
      <dgm:t>
        <a:bodyPr/>
        <a:lstStyle/>
        <a:p>
          <a:endParaRPr lang="en-US"/>
        </a:p>
      </dgm:t>
    </dgm:pt>
    <dgm:pt modelId="{8A544BCB-CFC0-4F54-A323-D28125D02728}" type="sibTrans" cxnId="{F7FE9DFE-9E1A-4E1D-858F-514319A33CDF}">
      <dgm:prSet/>
      <dgm:spPr/>
      <dgm:t>
        <a:bodyPr/>
        <a:lstStyle/>
        <a:p>
          <a:endParaRPr lang="en-US"/>
        </a:p>
      </dgm:t>
    </dgm:pt>
    <dgm:pt modelId="{A1D10405-D5E9-48DF-A97B-241B404D8F33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Panic</a:t>
          </a:r>
        </a:p>
      </dgm:t>
    </dgm:pt>
    <dgm:pt modelId="{231AA473-3709-4C7F-8D88-BA2F4EB4B4C6}" type="parTrans" cxnId="{E94E5798-FDA4-4CC2-8B44-46D018371919}">
      <dgm:prSet/>
      <dgm:spPr/>
      <dgm:t>
        <a:bodyPr/>
        <a:lstStyle/>
        <a:p>
          <a:endParaRPr lang="en-US"/>
        </a:p>
      </dgm:t>
    </dgm:pt>
    <dgm:pt modelId="{A7FDA688-FCFC-45F8-887D-B32DDB5B7A6F}" type="sibTrans" cxnId="{E94E5798-FDA4-4CC2-8B44-46D018371919}">
      <dgm:prSet/>
      <dgm:spPr/>
      <dgm:t>
        <a:bodyPr/>
        <a:lstStyle/>
        <a:p>
          <a:endParaRPr lang="en-US"/>
        </a:p>
      </dgm:t>
    </dgm:pt>
    <dgm:pt modelId="{4BEA4D6C-54C9-45DF-A7F3-9B7E46E20CDD}">
      <dgm:prSet phldrT="[Text]"/>
      <dgm:spPr/>
      <dgm:t>
        <a:bodyPr/>
        <a:lstStyle/>
        <a:p>
          <a:r>
            <a:rPr lang="en-US" dirty="0"/>
            <a:t>Fix</a:t>
          </a:r>
        </a:p>
      </dgm:t>
    </dgm:pt>
    <dgm:pt modelId="{9495B31C-FDC6-4EB7-BB66-B58BFEBBDC74}" type="parTrans" cxnId="{A27B49FB-B386-4897-AD69-19B8208F4481}">
      <dgm:prSet/>
      <dgm:spPr/>
      <dgm:t>
        <a:bodyPr/>
        <a:lstStyle/>
        <a:p>
          <a:endParaRPr lang="en-US"/>
        </a:p>
      </dgm:t>
    </dgm:pt>
    <dgm:pt modelId="{EE9BBCA8-AD94-49D0-8323-3F9126E88EAB}" type="sibTrans" cxnId="{A27B49FB-B386-4897-AD69-19B8208F4481}">
      <dgm:prSet/>
      <dgm:spPr/>
      <dgm:t>
        <a:bodyPr/>
        <a:lstStyle/>
        <a:p>
          <a:endParaRPr lang="en-US"/>
        </a:p>
      </dgm:t>
    </dgm:pt>
    <dgm:pt modelId="{F56BB5C4-A37A-48FA-BEC4-C743915FCE05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Test</a:t>
          </a:r>
        </a:p>
      </dgm:t>
    </dgm:pt>
    <dgm:pt modelId="{3AECE293-5D8A-4874-A74F-3E39D7DB10D9}" type="parTrans" cxnId="{3A5F8090-71F2-4E1F-ABF4-BC76F1BA21FE}">
      <dgm:prSet/>
      <dgm:spPr/>
      <dgm:t>
        <a:bodyPr/>
        <a:lstStyle/>
        <a:p>
          <a:endParaRPr lang="en-US"/>
        </a:p>
      </dgm:t>
    </dgm:pt>
    <dgm:pt modelId="{96638D31-54AE-41C2-A243-B6897D00F3F3}" type="sibTrans" cxnId="{3A5F8090-71F2-4E1F-ABF4-BC76F1BA21FE}">
      <dgm:prSet/>
      <dgm:spPr/>
      <dgm:t>
        <a:bodyPr/>
        <a:lstStyle/>
        <a:p>
          <a:endParaRPr lang="en-US"/>
        </a:p>
      </dgm:t>
    </dgm:pt>
    <dgm:pt modelId="{75C82DCB-0565-46A2-8822-41AA366785AE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Panic</a:t>
          </a:r>
        </a:p>
      </dgm:t>
    </dgm:pt>
    <dgm:pt modelId="{6DA93D68-CFC4-48A7-BE96-065A91D9DDB1}" type="parTrans" cxnId="{606B8CF4-765B-4011-87F0-A2F8C01CE2DA}">
      <dgm:prSet/>
      <dgm:spPr/>
      <dgm:t>
        <a:bodyPr/>
        <a:lstStyle/>
        <a:p>
          <a:endParaRPr lang="en-US"/>
        </a:p>
      </dgm:t>
    </dgm:pt>
    <dgm:pt modelId="{C8BA111E-8B9D-4313-92C3-803C02B40513}" type="sibTrans" cxnId="{606B8CF4-765B-4011-87F0-A2F8C01CE2DA}">
      <dgm:prSet/>
      <dgm:spPr/>
      <dgm:t>
        <a:bodyPr/>
        <a:lstStyle/>
        <a:p>
          <a:endParaRPr lang="en-US"/>
        </a:p>
      </dgm:t>
    </dgm:pt>
    <dgm:pt modelId="{42BB15B5-C92E-4699-9469-8C33499786A2}">
      <dgm:prSet phldrT="[Text]"/>
      <dgm:spPr/>
      <dgm:t>
        <a:bodyPr/>
        <a:lstStyle/>
        <a:p>
          <a:r>
            <a:rPr lang="en-US" dirty="0"/>
            <a:t>Fix</a:t>
          </a:r>
        </a:p>
      </dgm:t>
    </dgm:pt>
    <dgm:pt modelId="{5A008EEE-ABB3-4E87-AB9A-93DFD7130153}" type="parTrans" cxnId="{48B15F12-A75D-4A49-82DB-BA69A7741593}">
      <dgm:prSet/>
      <dgm:spPr/>
      <dgm:t>
        <a:bodyPr/>
        <a:lstStyle/>
        <a:p>
          <a:endParaRPr lang="en-US"/>
        </a:p>
      </dgm:t>
    </dgm:pt>
    <dgm:pt modelId="{193DADCB-2A37-4A43-8AA1-0134787BD5B7}" type="sibTrans" cxnId="{48B15F12-A75D-4A49-82DB-BA69A7741593}">
      <dgm:prSet/>
      <dgm:spPr/>
      <dgm:t>
        <a:bodyPr/>
        <a:lstStyle/>
        <a:p>
          <a:endParaRPr lang="en-US"/>
        </a:p>
      </dgm:t>
    </dgm:pt>
    <dgm:pt modelId="{4A187DB5-1113-4E42-B842-7D3758D720AC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Test</a:t>
          </a:r>
        </a:p>
      </dgm:t>
    </dgm:pt>
    <dgm:pt modelId="{43EB2994-5AA4-4FE9-9902-DDEABCD90607}" type="parTrans" cxnId="{67FAE10B-77C1-414E-BA77-A95CD46B394E}">
      <dgm:prSet/>
      <dgm:spPr/>
      <dgm:t>
        <a:bodyPr/>
        <a:lstStyle/>
        <a:p>
          <a:endParaRPr lang="en-US"/>
        </a:p>
      </dgm:t>
    </dgm:pt>
    <dgm:pt modelId="{5E1CC320-340A-42D5-BD80-5970AD561F40}" type="sibTrans" cxnId="{67FAE10B-77C1-414E-BA77-A95CD46B394E}">
      <dgm:prSet/>
      <dgm:spPr/>
      <dgm:t>
        <a:bodyPr/>
        <a:lstStyle/>
        <a:p>
          <a:endParaRPr lang="en-US"/>
        </a:p>
      </dgm:t>
    </dgm:pt>
    <dgm:pt modelId="{3114FBB9-3EC4-48FE-B20E-33473FF875CD}">
      <dgm:prSet phldrT="[Text]"/>
      <dgm:spPr/>
      <dgm:t>
        <a:bodyPr/>
        <a:lstStyle/>
        <a:p>
          <a:r>
            <a:rPr lang="en-US" dirty="0"/>
            <a:t>Hope</a:t>
          </a:r>
        </a:p>
      </dgm:t>
    </dgm:pt>
    <dgm:pt modelId="{412B58CB-666E-46DD-A646-9EE2417F62D0}" type="parTrans" cxnId="{7F5F4B49-282F-426F-A51B-7AF333A07A92}">
      <dgm:prSet/>
      <dgm:spPr/>
      <dgm:t>
        <a:bodyPr/>
        <a:lstStyle/>
        <a:p>
          <a:endParaRPr lang="en-US"/>
        </a:p>
      </dgm:t>
    </dgm:pt>
    <dgm:pt modelId="{581CF9CA-AB78-4136-9545-8A492D6B1719}" type="sibTrans" cxnId="{7F5F4B49-282F-426F-A51B-7AF333A07A92}">
      <dgm:prSet/>
      <dgm:spPr/>
      <dgm:t>
        <a:bodyPr/>
        <a:lstStyle/>
        <a:p>
          <a:endParaRPr lang="en-US"/>
        </a:p>
      </dgm:t>
    </dgm:pt>
    <dgm:pt modelId="{D8D9470A-6AF9-4A89-877C-BDF9BFB9A2DD}">
      <dgm:prSet phldrT="[Text]"/>
      <dgm:spPr>
        <a:solidFill>
          <a:srgbClr val="C0000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dirty="0"/>
            <a:t>BUGS IN PRODUCTION!</a:t>
          </a:r>
        </a:p>
      </dgm:t>
    </dgm:pt>
    <dgm:pt modelId="{A3B2AC15-DB09-41F6-B116-8BD0A1968C35}" type="parTrans" cxnId="{BA490A36-6400-4029-A4EC-E556BF5328B1}">
      <dgm:prSet/>
      <dgm:spPr/>
      <dgm:t>
        <a:bodyPr/>
        <a:lstStyle/>
        <a:p>
          <a:endParaRPr lang="en-US"/>
        </a:p>
      </dgm:t>
    </dgm:pt>
    <dgm:pt modelId="{7734213C-F798-483A-B728-5F3D5318B1BF}" type="sibTrans" cxnId="{BA490A36-6400-4029-A4EC-E556BF5328B1}">
      <dgm:prSet/>
      <dgm:spPr/>
      <dgm:t>
        <a:bodyPr/>
        <a:lstStyle/>
        <a:p>
          <a:endParaRPr lang="en-US"/>
        </a:p>
      </dgm:t>
    </dgm:pt>
    <dgm:pt modelId="{54E776CD-DF4F-4C23-A632-214F19ADC82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Panic</a:t>
          </a:r>
        </a:p>
      </dgm:t>
    </dgm:pt>
    <dgm:pt modelId="{D66683A5-39D1-4827-8F8B-DF0573B492BF}" type="parTrans" cxnId="{84C36977-6B49-4750-970D-582AAD2275F2}">
      <dgm:prSet/>
      <dgm:spPr/>
      <dgm:t>
        <a:bodyPr/>
        <a:lstStyle/>
        <a:p>
          <a:endParaRPr lang="en-US"/>
        </a:p>
      </dgm:t>
    </dgm:pt>
    <dgm:pt modelId="{29E3A9B6-7348-4469-B75D-95A085E90D9E}" type="sibTrans" cxnId="{84C36977-6B49-4750-970D-582AAD2275F2}">
      <dgm:prSet/>
      <dgm:spPr/>
      <dgm:t>
        <a:bodyPr/>
        <a:lstStyle/>
        <a:p>
          <a:endParaRPr lang="en-US"/>
        </a:p>
      </dgm:t>
    </dgm:pt>
    <dgm:pt modelId="{1929A11F-2C9B-4180-8452-6301A11FA73A}">
      <dgm:prSet phldrT="[Text]"/>
      <dgm:spPr/>
      <dgm:t>
        <a:bodyPr/>
        <a:lstStyle/>
        <a:p>
          <a:r>
            <a:rPr lang="en-US" dirty="0"/>
            <a:t>Fix</a:t>
          </a:r>
        </a:p>
      </dgm:t>
    </dgm:pt>
    <dgm:pt modelId="{E1FD4252-237A-4372-9BB0-D1902D0C3965}" type="parTrans" cxnId="{E7EB5F35-11EC-46C9-B082-199823F1BDD4}">
      <dgm:prSet/>
      <dgm:spPr/>
      <dgm:t>
        <a:bodyPr/>
        <a:lstStyle/>
        <a:p>
          <a:endParaRPr lang="en-US"/>
        </a:p>
      </dgm:t>
    </dgm:pt>
    <dgm:pt modelId="{20E02A30-B5BC-4432-AB11-DBB0C304215F}" type="sibTrans" cxnId="{E7EB5F35-11EC-46C9-B082-199823F1BDD4}">
      <dgm:prSet/>
      <dgm:spPr/>
      <dgm:t>
        <a:bodyPr/>
        <a:lstStyle/>
        <a:p>
          <a:endParaRPr lang="en-US"/>
        </a:p>
      </dgm:t>
    </dgm:pt>
    <dgm:pt modelId="{8ACF65AD-CF0B-4069-90F0-DA8A8A1D7FC1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Test</a:t>
          </a:r>
        </a:p>
      </dgm:t>
    </dgm:pt>
    <dgm:pt modelId="{69B209F1-749E-4B03-91F3-FEA2FF8F8A01}" type="parTrans" cxnId="{2A8FEF00-8636-43CF-B1BE-A9FC63944769}">
      <dgm:prSet/>
      <dgm:spPr/>
      <dgm:t>
        <a:bodyPr/>
        <a:lstStyle/>
        <a:p>
          <a:endParaRPr lang="en-US"/>
        </a:p>
      </dgm:t>
    </dgm:pt>
    <dgm:pt modelId="{BD3864BD-2F1E-4E03-B3A4-E251FECEB87F}" type="sibTrans" cxnId="{2A8FEF00-8636-43CF-B1BE-A9FC63944769}">
      <dgm:prSet/>
      <dgm:spPr/>
      <dgm:t>
        <a:bodyPr/>
        <a:lstStyle/>
        <a:p>
          <a:endParaRPr lang="en-US"/>
        </a:p>
      </dgm:t>
    </dgm:pt>
    <dgm:pt modelId="{9C241CD3-2E07-4C72-8B19-944FD0EFEFC7}">
      <dgm:prSet phldrT="[Text]"/>
      <dgm:spPr/>
      <dgm:t>
        <a:bodyPr/>
        <a:lstStyle/>
        <a:p>
          <a:r>
            <a:rPr lang="en-US" dirty="0"/>
            <a:t>Hope</a:t>
          </a:r>
        </a:p>
      </dgm:t>
    </dgm:pt>
    <dgm:pt modelId="{56088325-7E79-44D2-A842-025C92CAE977}" type="parTrans" cxnId="{B82468B0-5825-4092-852C-11DD6B54E3D7}">
      <dgm:prSet/>
      <dgm:spPr/>
      <dgm:t>
        <a:bodyPr/>
        <a:lstStyle/>
        <a:p>
          <a:endParaRPr lang="en-US"/>
        </a:p>
      </dgm:t>
    </dgm:pt>
    <dgm:pt modelId="{ECF3D424-3644-4361-B4C6-91F3ACD84F69}" type="sibTrans" cxnId="{B82468B0-5825-4092-852C-11DD6B54E3D7}">
      <dgm:prSet/>
      <dgm:spPr/>
      <dgm:t>
        <a:bodyPr/>
        <a:lstStyle/>
        <a:p>
          <a:endParaRPr lang="en-US"/>
        </a:p>
      </dgm:t>
    </dgm:pt>
    <dgm:pt modelId="{3264B15A-8DD1-4530-A139-BDF408A32EF9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Deploy</a:t>
          </a:r>
        </a:p>
      </dgm:t>
    </dgm:pt>
    <dgm:pt modelId="{C1A22CF2-0B2A-4843-BE5C-660CFF6B7EB9}" type="parTrans" cxnId="{013DC8DD-9B04-4A04-AEAB-F40BB16A8A8A}">
      <dgm:prSet/>
      <dgm:spPr/>
      <dgm:t>
        <a:bodyPr/>
        <a:lstStyle/>
        <a:p>
          <a:endParaRPr lang="en-US"/>
        </a:p>
      </dgm:t>
    </dgm:pt>
    <dgm:pt modelId="{EE4FC43F-434D-4C53-AFCE-FE0DFFDAF0B6}" type="sibTrans" cxnId="{013DC8DD-9B04-4A04-AEAB-F40BB16A8A8A}">
      <dgm:prSet/>
      <dgm:spPr/>
      <dgm:t>
        <a:bodyPr/>
        <a:lstStyle/>
        <a:p>
          <a:endParaRPr lang="en-US"/>
        </a:p>
      </dgm:t>
    </dgm:pt>
    <dgm:pt modelId="{EB3150E0-FABC-455D-AAB6-962F89F4387B}" type="pres">
      <dgm:prSet presAssocID="{7A523F9D-D984-4FAE-89BD-19663214D421}" presName="diagram" presStyleCnt="0">
        <dgm:presLayoutVars>
          <dgm:dir/>
          <dgm:resizeHandles val="exact"/>
        </dgm:presLayoutVars>
      </dgm:prSet>
      <dgm:spPr/>
    </dgm:pt>
    <dgm:pt modelId="{306DAF1E-5748-4208-B54E-F01C33B95617}" type="pres">
      <dgm:prSet presAssocID="{2596473D-96E6-4DA7-ACBB-F86A4A5C8F1F}" presName="node" presStyleLbl="node1" presStyleIdx="0" presStyleCnt="18">
        <dgm:presLayoutVars>
          <dgm:bulletEnabled val="1"/>
        </dgm:presLayoutVars>
      </dgm:prSet>
      <dgm:spPr/>
    </dgm:pt>
    <dgm:pt modelId="{2CC26E11-0185-4618-B669-392F7972189A}" type="pres">
      <dgm:prSet presAssocID="{F014C987-1D53-4AA8-8014-1FBA00D5378F}" presName="sibTrans" presStyleLbl="sibTrans2D1" presStyleIdx="0" presStyleCnt="17"/>
      <dgm:spPr/>
    </dgm:pt>
    <dgm:pt modelId="{7FA9B322-8EE9-403D-9074-29C40CD115BC}" type="pres">
      <dgm:prSet presAssocID="{F014C987-1D53-4AA8-8014-1FBA00D5378F}" presName="connectorText" presStyleLbl="sibTrans2D1" presStyleIdx="0" presStyleCnt="17"/>
      <dgm:spPr/>
    </dgm:pt>
    <dgm:pt modelId="{7DD43483-A39A-48FA-B1AD-29C9CF4E86C7}" type="pres">
      <dgm:prSet presAssocID="{7B1C67E8-2180-4CF5-A4C9-23B578D51D52}" presName="node" presStyleLbl="node1" presStyleIdx="1" presStyleCnt="18">
        <dgm:presLayoutVars>
          <dgm:bulletEnabled val="1"/>
        </dgm:presLayoutVars>
      </dgm:prSet>
      <dgm:spPr/>
    </dgm:pt>
    <dgm:pt modelId="{267A9354-6A78-4136-B9CC-F01FDAE8140B}" type="pres">
      <dgm:prSet presAssocID="{8A8CB6A7-172E-4A63-9F26-AF37DD5EE6C4}" presName="sibTrans" presStyleLbl="sibTrans2D1" presStyleIdx="1" presStyleCnt="17"/>
      <dgm:spPr/>
    </dgm:pt>
    <dgm:pt modelId="{A606949F-3AC6-4D65-9957-75999455B86A}" type="pres">
      <dgm:prSet presAssocID="{8A8CB6A7-172E-4A63-9F26-AF37DD5EE6C4}" presName="connectorText" presStyleLbl="sibTrans2D1" presStyleIdx="1" presStyleCnt="17"/>
      <dgm:spPr/>
    </dgm:pt>
    <dgm:pt modelId="{C66BA05A-53E5-4740-8C21-4AE1283A66CD}" type="pres">
      <dgm:prSet presAssocID="{DD2E8F99-D2CD-43AB-9B14-0963FD90FCD6}" presName="node" presStyleLbl="node1" presStyleIdx="2" presStyleCnt="18">
        <dgm:presLayoutVars>
          <dgm:bulletEnabled val="1"/>
        </dgm:presLayoutVars>
      </dgm:prSet>
      <dgm:spPr/>
    </dgm:pt>
    <dgm:pt modelId="{1FBD9298-FF0E-459F-AB88-46DDC8F16F5A}" type="pres">
      <dgm:prSet presAssocID="{EA77D8CC-0D2F-4C69-9DB3-5C72A41C80A6}" presName="sibTrans" presStyleLbl="sibTrans2D1" presStyleIdx="2" presStyleCnt="17"/>
      <dgm:spPr/>
    </dgm:pt>
    <dgm:pt modelId="{0AECC6D1-0ABB-4946-BB4A-00012A6DA34E}" type="pres">
      <dgm:prSet presAssocID="{EA77D8CC-0D2F-4C69-9DB3-5C72A41C80A6}" presName="connectorText" presStyleLbl="sibTrans2D1" presStyleIdx="2" presStyleCnt="17"/>
      <dgm:spPr/>
    </dgm:pt>
    <dgm:pt modelId="{2B6B6AE9-201F-4666-87D9-2A6747DECE49}" type="pres">
      <dgm:prSet presAssocID="{993815E0-A59E-49D6-A7A0-9BEE1DBEAE5A}" presName="node" presStyleLbl="node1" presStyleIdx="3" presStyleCnt="18">
        <dgm:presLayoutVars>
          <dgm:bulletEnabled val="1"/>
        </dgm:presLayoutVars>
      </dgm:prSet>
      <dgm:spPr/>
    </dgm:pt>
    <dgm:pt modelId="{9A20DB50-B5B9-4B10-A903-D6955E12C34F}" type="pres">
      <dgm:prSet presAssocID="{38F391A2-6D52-4715-B6E1-5814F23B392F}" presName="sibTrans" presStyleLbl="sibTrans2D1" presStyleIdx="3" presStyleCnt="17"/>
      <dgm:spPr/>
    </dgm:pt>
    <dgm:pt modelId="{E5F1B829-7862-44A1-AFDC-8170893D4A61}" type="pres">
      <dgm:prSet presAssocID="{38F391A2-6D52-4715-B6E1-5814F23B392F}" presName="connectorText" presStyleLbl="sibTrans2D1" presStyleIdx="3" presStyleCnt="17"/>
      <dgm:spPr/>
    </dgm:pt>
    <dgm:pt modelId="{16787367-767A-44C5-8229-68326A6E388F}" type="pres">
      <dgm:prSet presAssocID="{A1D10405-D5E9-48DF-A97B-241B404D8F33}" presName="node" presStyleLbl="node1" presStyleIdx="4" presStyleCnt="18">
        <dgm:presLayoutVars>
          <dgm:bulletEnabled val="1"/>
        </dgm:presLayoutVars>
      </dgm:prSet>
      <dgm:spPr/>
    </dgm:pt>
    <dgm:pt modelId="{5AF11413-918F-4314-8C06-5CA79FA2770C}" type="pres">
      <dgm:prSet presAssocID="{A7FDA688-FCFC-45F8-887D-B32DDB5B7A6F}" presName="sibTrans" presStyleLbl="sibTrans2D1" presStyleIdx="4" presStyleCnt="17"/>
      <dgm:spPr/>
    </dgm:pt>
    <dgm:pt modelId="{67D20655-8022-447D-B28A-04DEE0EE96D4}" type="pres">
      <dgm:prSet presAssocID="{A7FDA688-FCFC-45F8-887D-B32DDB5B7A6F}" presName="connectorText" presStyleLbl="sibTrans2D1" presStyleIdx="4" presStyleCnt="17"/>
      <dgm:spPr/>
    </dgm:pt>
    <dgm:pt modelId="{52DDA134-B1BF-43CF-9224-6A86BF8FA4A0}" type="pres">
      <dgm:prSet presAssocID="{4BEA4D6C-54C9-45DF-A7F3-9B7E46E20CDD}" presName="node" presStyleLbl="node1" presStyleIdx="5" presStyleCnt="18">
        <dgm:presLayoutVars>
          <dgm:bulletEnabled val="1"/>
        </dgm:presLayoutVars>
      </dgm:prSet>
      <dgm:spPr/>
    </dgm:pt>
    <dgm:pt modelId="{A0821FE1-94A3-4F70-9926-C22216BB0EB3}" type="pres">
      <dgm:prSet presAssocID="{EE9BBCA8-AD94-49D0-8323-3F9126E88EAB}" presName="sibTrans" presStyleLbl="sibTrans2D1" presStyleIdx="5" presStyleCnt="17"/>
      <dgm:spPr/>
    </dgm:pt>
    <dgm:pt modelId="{E1047553-442C-4BEC-8525-2DB0BDB37514}" type="pres">
      <dgm:prSet presAssocID="{EE9BBCA8-AD94-49D0-8323-3F9126E88EAB}" presName="connectorText" presStyleLbl="sibTrans2D1" presStyleIdx="5" presStyleCnt="17"/>
      <dgm:spPr/>
    </dgm:pt>
    <dgm:pt modelId="{E15EBF3E-E8EC-4B7C-98F1-CF4DAF963337}" type="pres">
      <dgm:prSet presAssocID="{F56BB5C4-A37A-48FA-BEC4-C743915FCE05}" presName="node" presStyleLbl="node1" presStyleIdx="6" presStyleCnt="18">
        <dgm:presLayoutVars>
          <dgm:bulletEnabled val="1"/>
        </dgm:presLayoutVars>
      </dgm:prSet>
      <dgm:spPr/>
    </dgm:pt>
    <dgm:pt modelId="{22D097EC-1B7B-4FAC-B4D3-C1EC34529D20}" type="pres">
      <dgm:prSet presAssocID="{96638D31-54AE-41C2-A243-B6897D00F3F3}" presName="sibTrans" presStyleLbl="sibTrans2D1" presStyleIdx="6" presStyleCnt="17"/>
      <dgm:spPr/>
    </dgm:pt>
    <dgm:pt modelId="{9783D37F-C5E6-4B0E-8232-2B093C8027CF}" type="pres">
      <dgm:prSet presAssocID="{96638D31-54AE-41C2-A243-B6897D00F3F3}" presName="connectorText" presStyleLbl="sibTrans2D1" presStyleIdx="6" presStyleCnt="17"/>
      <dgm:spPr/>
    </dgm:pt>
    <dgm:pt modelId="{3E46387C-0A4A-4A2B-858A-1FC050458962}" type="pres">
      <dgm:prSet presAssocID="{75C82DCB-0565-46A2-8822-41AA366785AE}" presName="node" presStyleLbl="node1" presStyleIdx="7" presStyleCnt="18">
        <dgm:presLayoutVars>
          <dgm:bulletEnabled val="1"/>
        </dgm:presLayoutVars>
      </dgm:prSet>
      <dgm:spPr/>
    </dgm:pt>
    <dgm:pt modelId="{9C7B3525-F0E8-498D-9305-B1C001217D53}" type="pres">
      <dgm:prSet presAssocID="{C8BA111E-8B9D-4313-92C3-803C02B40513}" presName="sibTrans" presStyleLbl="sibTrans2D1" presStyleIdx="7" presStyleCnt="17"/>
      <dgm:spPr/>
    </dgm:pt>
    <dgm:pt modelId="{9333DE57-D4EC-41CF-A673-7530849ED051}" type="pres">
      <dgm:prSet presAssocID="{C8BA111E-8B9D-4313-92C3-803C02B40513}" presName="connectorText" presStyleLbl="sibTrans2D1" presStyleIdx="7" presStyleCnt="17"/>
      <dgm:spPr/>
    </dgm:pt>
    <dgm:pt modelId="{AE6AFB04-9994-464A-96C7-C156D3E6FD58}" type="pres">
      <dgm:prSet presAssocID="{42BB15B5-C92E-4699-9469-8C33499786A2}" presName="node" presStyleLbl="node1" presStyleIdx="8" presStyleCnt="18">
        <dgm:presLayoutVars>
          <dgm:bulletEnabled val="1"/>
        </dgm:presLayoutVars>
      </dgm:prSet>
      <dgm:spPr/>
    </dgm:pt>
    <dgm:pt modelId="{1ECD813E-7D66-4907-B365-DA6017638670}" type="pres">
      <dgm:prSet presAssocID="{193DADCB-2A37-4A43-8AA1-0134787BD5B7}" presName="sibTrans" presStyleLbl="sibTrans2D1" presStyleIdx="8" presStyleCnt="17"/>
      <dgm:spPr/>
    </dgm:pt>
    <dgm:pt modelId="{BF44CB8A-0C8A-4E2F-8635-8907039E5B37}" type="pres">
      <dgm:prSet presAssocID="{193DADCB-2A37-4A43-8AA1-0134787BD5B7}" presName="connectorText" presStyleLbl="sibTrans2D1" presStyleIdx="8" presStyleCnt="17"/>
      <dgm:spPr/>
    </dgm:pt>
    <dgm:pt modelId="{431ED555-967F-49A2-8DB8-D63FD6F48C51}" type="pres">
      <dgm:prSet presAssocID="{4A187DB5-1113-4E42-B842-7D3758D720AC}" presName="node" presStyleLbl="node1" presStyleIdx="9" presStyleCnt="18">
        <dgm:presLayoutVars>
          <dgm:bulletEnabled val="1"/>
        </dgm:presLayoutVars>
      </dgm:prSet>
      <dgm:spPr/>
    </dgm:pt>
    <dgm:pt modelId="{D2DC3DED-0120-4612-8644-D3A070FFB3CD}" type="pres">
      <dgm:prSet presAssocID="{5E1CC320-340A-42D5-BD80-5970AD561F40}" presName="sibTrans" presStyleLbl="sibTrans2D1" presStyleIdx="9" presStyleCnt="17"/>
      <dgm:spPr/>
    </dgm:pt>
    <dgm:pt modelId="{1DDEC4FD-706A-4703-9251-E8FA4F6D22B2}" type="pres">
      <dgm:prSet presAssocID="{5E1CC320-340A-42D5-BD80-5970AD561F40}" presName="connectorText" presStyleLbl="sibTrans2D1" presStyleIdx="9" presStyleCnt="17"/>
      <dgm:spPr/>
    </dgm:pt>
    <dgm:pt modelId="{0236F038-A454-4359-98F0-4F1BD3E87E42}" type="pres">
      <dgm:prSet presAssocID="{3114FBB9-3EC4-48FE-B20E-33473FF875CD}" presName="node" presStyleLbl="node1" presStyleIdx="10" presStyleCnt="18">
        <dgm:presLayoutVars>
          <dgm:bulletEnabled val="1"/>
        </dgm:presLayoutVars>
      </dgm:prSet>
      <dgm:spPr/>
    </dgm:pt>
    <dgm:pt modelId="{DA880C9F-49E6-4E5C-A6E4-CDE01F285993}" type="pres">
      <dgm:prSet presAssocID="{581CF9CA-AB78-4136-9545-8A492D6B1719}" presName="sibTrans" presStyleLbl="sibTrans2D1" presStyleIdx="10" presStyleCnt="17"/>
      <dgm:spPr/>
    </dgm:pt>
    <dgm:pt modelId="{1CED4960-15A9-4281-85FF-257488A06C78}" type="pres">
      <dgm:prSet presAssocID="{581CF9CA-AB78-4136-9545-8A492D6B1719}" presName="connectorText" presStyleLbl="sibTrans2D1" presStyleIdx="10" presStyleCnt="17"/>
      <dgm:spPr/>
    </dgm:pt>
    <dgm:pt modelId="{FB64227B-B53D-4402-BB79-50B3621BB512}" type="pres">
      <dgm:prSet presAssocID="{A93CF118-2F7A-412E-BEC8-EC158A705E4A}" presName="node" presStyleLbl="node1" presStyleIdx="11" presStyleCnt="18">
        <dgm:presLayoutVars>
          <dgm:bulletEnabled val="1"/>
        </dgm:presLayoutVars>
      </dgm:prSet>
      <dgm:spPr/>
    </dgm:pt>
    <dgm:pt modelId="{138BBAE0-BC84-4366-AC48-B26C300B7CE3}" type="pres">
      <dgm:prSet presAssocID="{8A544BCB-CFC0-4F54-A323-D28125D02728}" presName="sibTrans" presStyleLbl="sibTrans2D1" presStyleIdx="11" presStyleCnt="17"/>
      <dgm:spPr/>
    </dgm:pt>
    <dgm:pt modelId="{2B7EF333-4F02-4FED-891E-705869D454A2}" type="pres">
      <dgm:prSet presAssocID="{8A544BCB-CFC0-4F54-A323-D28125D02728}" presName="connectorText" presStyleLbl="sibTrans2D1" presStyleIdx="11" presStyleCnt="17"/>
      <dgm:spPr/>
    </dgm:pt>
    <dgm:pt modelId="{3620A172-5428-4A4A-B9EC-057998F163D3}" type="pres">
      <dgm:prSet presAssocID="{D8D9470A-6AF9-4A89-877C-BDF9BFB9A2DD}" presName="node" presStyleLbl="node1" presStyleIdx="12" presStyleCnt="18">
        <dgm:presLayoutVars>
          <dgm:bulletEnabled val="1"/>
        </dgm:presLayoutVars>
      </dgm:prSet>
      <dgm:spPr/>
    </dgm:pt>
    <dgm:pt modelId="{546BA328-682E-4507-93AD-22D885519A37}" type="pres">
      <dgm:prSet presAssocID="{7734213C-F798-483A-B728-5F3D5318B1BF}" presName="sibTrans" presStyleLbl="sibTrans2D1" presStyleIdx="12" presStyleCnt="17"/>
      <dgm:spPr/>
    </dgm:pt>
    <dgm:pt modelId="{2CF214BA-4171-4ECE-B06C-12F274DEB760}" type="pres">
      <dgm:prSet presAssocID="{7734213C-F798-483A-B728-5F3D5318B1BF}" presName="connectorText" presStyleLbl="sibTrans2D1" presStyleIdx="12" presStyleCnt="17"/>
      <dgm:spPr/>
    </dgm:pt>
    <dgm:pt modelId="{6661878E-EA70-4699-B572-F203BCC1550D}" type="pres">
      <dgm:prSet presAssocID="{54E776CD-DF4F-4C23-A632-214F19ADC82F}" presName="node" presStyleLbl="node1" presStyleIdx="13" presStyleCnt="18">
        <dgm:presLayoutVars>
          <dgm:bulletEnabled val="1"/>
        </dgm:presLayoutVars>
      </dgm:prSet>
      <dgm:spPr/>
    </dgm:pt>
    <dgm:pt modelId="{26DB7351-5AD5-46C5-BC2B-CD13DBF294A5}" type="pres">
      <dgm:prSet presAssocID="{29E3A9B6-7348-4469-B75D-95A085E90D9E}" presName="sibTrans" presStyleLbl="sibTrans2D1" presStyleIdx="13" presStyleCnt="17"/>
      <dgm:spPr/>
    </dgm:pt>
    <dgm:pt modelId="{A839A70D-84E3-4A90-9C1E-8187EC1A904B}" type="pres">
      <dgm:prSet presAssocID="{29E3A9B6-7348-4469-B75D-95A085E90D9E}" presName="connectorText" presStyleLbl="sibTrans2D1" presStyleIdx="13" presStyleCnt="17"/>
      <dgm:spPr/>
    </dgm:pt>
    <dgm:pt modelId="{F535547E-9E67-438C-A947-EF9F4D9FA1FA}" type="pres">
      <dgm:prSet presAssocID="{1929A11F-2C9B-4180-8452-6301A11FA73A}" presName="node" presStyleLbl="node1" presStyleIdx="14" presStyleCnt="18">
        <dgm:presLayoutVars>
          <dgm:bulletEnabled val="1"/>
        </dgm:presLayoutVars>
      </dgm:prSet>
      <dgm:spPr/>
    </dgm:pt>
    <dgm:pt modelId="{3C2979A0-3919-41CF-B367-76DB8A76039C}" type="pres">
      <dgm:prSet presAssocID="{20E02A30-B5BC-4432-AB11-DBB0C304215F}" presName="sibTrans" presStyleLbl="sibTrans2D1" presStyleIdx="14" presStyleCnt="17"/>
      <dgm:spPr/>
    </dgm:pt>
    <dgm:pt modelId="{407CF9A9-9BD5-4156-8C75-5BE473A8348D}" type="pres">
      <dgm:prSet presAssocID="{20E02A30-B5BC-4432-AB11-DBB0C304215F}" presName="connectorText" presStyleLbl="sibTrans2D1" presStyleIdx="14" presStyleCnt="17"/>
      <dgm:spPr/>
    </dgm:pt>
    <dgm:pt modelId="{C2C71672-0798-41ED-AAF4-E770546875B8}" type="pres">
      <dgm:prSet presAssocID="{8ACF65AD-CF0B-4069-90F0-DA8A8A1D7FC1}" presName="node" presStyleLbl="node1" presStyleIdx="15" presStyleCnt="18">
        <dgm:presLayoutVars>
          <dgm:bulletEnabled val="1"/>
        </dgm:presLayoutVars>
      </dgm:prSet>
      <dgm:spPr/>
    </dgm:pt>
    <dgm:pt modelId="{93248DEC-2303-41F6-ACEC-237DBA67E6D6}" type="pres">
      <dgm:prSet presAssocID="{BD3864BD-2F1E-4E03-B3A4-E251FECEB87F}" presName="sibTrans" presStyleLbl="sibTrans2D1" presStyleIdx="15" presStyleCnt="17"/>
      <dgm:spPr/>
    </dgm:pt>
    <dgm:pt modelId="{5474E8B1-A3B6-4FC8-9E9A-78725D0D6793}" type="pres">
      <dgm:prSet presAssocID="{BD3864BD-2F1E-4E03-B3A4-E251FECEB87F}" presName="connectorText" presStyleLbl="sibTrans2D1" presStyleIdx="15" presStyleCnt="17"/>
      <dgm:spPr/>
    </dgm:pt>
    <dgm:pt modelId="{D2DE18ED-69D4-419A-8355-DB6AC2F5227B}" type="pres">
      <dgm:prSet presAssocID="{9C241CD3-2E07-4C72-8B19-944FD0EFEFC7}" presName="node" presStyleLbl="node1" presStyleIdx="16" presStyleCnt="18">
        <dgm:presLayoutVars>
          <dgm:bulletEnabled val="1"/>
        </dgm:presLayoutVars>
      </dgm:prSet>
      <dgm:spPr/>
    </dgm:pt>
    <dgm:pt modelId="{CB55DCCD-FFC5-49F4-A372-6F74785FE66A}" type="pres">
      <dgm:prSet presAssocID="{ECF3D424-3644-4361-B4C6-91F3ACD84F69}" presName="sibTrans" presStyleLbl="sibTrans2D1" presStyleIdx="16" presStyleCnt="17"/>
      <dgm:spPr/>
    </dgm:pt>
    <dgm:pt modelId="{58AFEC6F-ADF9-4E2B-8013-D34C77AEE866}" type="pres">
      <dgm:prSet presAssocID="{ECF3D424-3644-4361-B4C6-91F3ACD84F69}" presName="connectorText" presStyleLbl="sibTrans2D1" presStyleIdx="16" presStyleCnt="17"/>
      <dgm:spPr/>
    </dgm:pt>
    <dgm:pt modelId="{02CE8837-23EA-461B-A299-F332BAD79DE5}" type="pres">
      <dgm:prSet presAssocID="{3264B15A-8DD1-4530-A139-BDF408A32EF9}" presName="node" presStyleLbl="node1" presStyleIdx="17" presStyleCnt="18">
        <dgm:presLayoutVars>
          <dgm:bulletEnabled val="1"/>
        </dgm:presLayoutVars>
      </dgm:prSet>
      <dgm:spPr/>
    </dgm:pt>
  </dgm:ptLst>
  <dgm:cxnLst>
    <dgm:cxn modelId="{2A8FEF00-8636-43CF-B1BE-A9FC63944769}" srcId="{7A523F9D-D984-4FAE-89BD-19663214D421}" destId="{8ACF65AD-CF0B-4069-90F0-DA8A8A1D7FC1}" srcOrd="15" destOrd="0" parTransId="{69B209F1-749E-4B03-91F3-FEA2FF8F8A01}" sibTransId="{BD3864BD-2F1E-4E03-B3A4-E251FECEB87F}"/>
    <dgm:cxn modelId="{E41BF300-EF8A-45A9-A307-0811FADDA271}" type="presOf" srcId="{7A523F9D-D984-4FAE-89BD-19663214D421}" destId="{EB3150E0-FABC-455D-AAB6-962F89F4387B}" srcOrd="0" destOrd="0" presId="urn:microsoft.com/office/officeart/2005/8/layout/process5"/>
    <dgm:cxn modelId="{7E8E5901-FEEB-4292-829E-8966857E2E0D}" type="presOf" srcId="{3264B15A-8DD1-4530-A139-BDF408A32EF9}" destId="{02CE8837-23EA-461B-A299-F332BAD79DE5}" srcOrd="0" destOrd="0" presId="urn:microsoft.com/office/officeart/2005/8/layout/process5"/>
    <dgm:cxn modelId="{B594B403-DD4E-46E7-B4FE-A94E3C5FE466}" type="presOf" srcId="{8A8CB6A7-172E-4A63-9F26-AF37DD5EE6C4}" destId="{A606949F-3AC6-4D65-9957-75999455B86A}" srcOrd="1" destOrd="0" presId="urn:microsoft.com/office/officeart/2005/8/layout/process5"/>
    <dgm:cxn modelId="{B49AD606-D627-456D-97C4-1CA420AC1176}" type="presOf" srcId="{8A8CB6A7-172E-4A63-9F26-AF37DD5EE6C4}" destId="{267A9354-6A78-4136-B9CC-F01FDAE8140B}" srcOrd="0" destOrd="0" presId="urn:microsoft.com/office/officeart/2005/8/layout/process5"/>
    <dgm:cxn modelId="{9098F907-C69A-4B7D-86EE-C1725D5AF4BF}" type="presOf" srcId="{29E3A9B6-7348-4469-B75D-95A085E90D9E}" destId="{26DB7351-5AD5-46C5-BC2B-CD13DBF294A5}" srcOrd="0" destOrd="0" presId="urn:microsoft.com/office/officeart/2005/8/layout/process5"/>
    <dgm:cxn modelId="{67FAE10B-77C1-414E-BA77-A95CD46B394E}" srcId="{7A523F9D-D984-4FAE-89BD-19663214D421}" destId="{4A187DB5-1113-4E42-B842-7D3758D720AC}" srcOrd="9" destOrd="0" parTransId="{43EB2994-5AA4-4FE9-9902-DDEABCD90607}" sibTransId="{5E1CC320-340A-42D5-BD80-5970AD561F40}"/>
    <dgm:cxn modelId="{01E41C0D-E356-41E1-9BA6-FFC63B310662}" type="presOf" srcId="{193DADCB-2A37-4A43-8AA1-0134787BD5B7}" destId="{BF44CB8A-0C8A-4E2F-8635-8907039E5B37}" srcOrd="1" destOrd="0" presId="urn:microsoft.com/office/officeart/2005/8/layout/process5"/>
    <dgm:cxn modelId="{1A330C11-37C9-44FF-B683-EAA432908099}" type="presOf" srcId="{C8BA111E-8B9D-4313-92C3-803C02B40513}" destId="{9333DE57-D4EC-41CF-A673-7530849ED051}" srcOrd="1" destOrd="0" presId="urn:microsoft.com/office/officeart/2005/8/layout/process5"/>
    <dgm:cxn modelId="{48B15F12-A75D-4A49-82DB-BA69A7741593}" srcId="{7A523F9D-D984-4FAE-89BD-19663214D421}" destId="{42BB15B5-C92E-4699-9469-8C33499786A2}" srcOrd="8" destOrd="0" parTransId="{5A008EEE-ABB3-4E87-AB9A-93DFD7130153}" sibTransId="{193DADCB-2A37-4A43-8AA1-0134787BD5B7}"/>
    <dgm:cxn modelId="{196DCE15-40A8-4CD7-B714-1DBD16ADC02F}" type="presOf" srcId="{F014C987-1D53-4AA8-8014-1FBA00D5378F}" destId="{2CC26E11-0185-4618-B669-392F7972189A}" srcOrd="0" destOrd="0" presId="urn:microsoft.com/office/officeart/2005/8/layout/process5"/>
    <dgm:cxn modelId="{8237561D-EE93-4F92-8B0E-25F81F9EC0AF}" type="presOf" srcId="{193DADCB-2A37-4A43-8AA1-0134787BD5B7}" destId="{1ECD813E-7D66-4907-B365-DA6017638670}" srcOrd="0" destOrd="0" presId="urn:microsoft.com/office/officeart/2005/8/layout/process5"/>
    <dgm:cxn modelId="{F25CE41E-E41E-4714-92F3-BB2A2F78ADAF}" type="presOf" srcId="{38F391A2-6D52-4715-B6E1-5814F23B392F}" destId="{E5F1B829-7862-44A1-AFDC-8170893D4A61}" srcOrd="1" destOrd="0" presId="urn:microsoft.com/office/officeart/2005/8/layout/process5"/>
    <dgm:cxn modelId="{7B8CD31F-0FED-421E-B72D-52AA97514ED4}" type="presOf" srcId="{2596473D-96E6-4DA7-ACBB-F86A4A5C8F1F}" destId="{306DAF1E-5748-4208-B54E-F01C33B95617}" srcOrd="0" destOrd="0" presId="urn:microsoft.com/office/officeart/2005/8/layout/process5"/>
    <dgm:cxn modelId="{A2905D2A-7A7E-464B-B8FC-3F4F4334A26A}" type="presOf" srcId="{7734213C-F798-483A-B728-5F3D5318B1BF}" destId="{546BA328-682E-4507-93AD-22D885519A37}" srcOrd="0" destOrd="0" presId="urn:microsoft.com/office/officeart/2005/8/layout/process5"/>
    <dgm:cxn modelId="{BF23162B-39C0-428C-A387-470D7B0FA2E1}" type="presOf" srcId="{1929A11F-2C9B-4180-8452-6301A11FA73A}" destId="{F535547E-9E67-438C-A947-EF9F4D9FA1FA}" srcOrd="0" destOrd="0" presId="urn:microsoft.com/office/officeart/2005/8/layout/process5"/>
    <dgm:cxn modelId="{5982AD2E-A4FF-4587-B71A-9351E92BBAA4}" type="presOf" srcId="{581CF9CA-AB78-4136-9545-8A492D6B1719}" destId="{DA880C9F-49E6-4E5C-A6E4-CDE01F285993}" srcOrd="0" destOrd="0" presId="urn:microsoft.com/office/officeart/2005/8/layout/process5"/>
    <dgm:cxn modelId="{E7EB5F35-11EC-46C9-B082-199823F1BDD4}" srcId="{7A523F9D-D984-4FAE-89BD-19663214D421}" destId="{1929A11F-2C9B-4180-8452-6301A11FA73A}" srcOrd="14" destOrd="0" parTransId="{E1FD4252-237A-4372-9BB0-D1902D0C3965}" sibTransId="{20E02A30-B5BC-4432-AB11-DBB0C304215F}"/>
    <dgm:cxn modelId="{BA490A36-6400-4029-A4EC-E556BF5328B1}" srcId="{7A523F9D-D984-4FAE-89BD-19663214D421}" destId="{D8D9470A-6AF9-4A89-877C-BDF9BFB9A2DD}" srcOrd="12" destOrd="0" parTransId="{A3B2AC15-DB09-41F6-B116-8BD0A1968C35}" sibTransId="{7734213C-F798-483A-B728-5F3D5318B1BF}"/>
    <dgm:cxn modelId="{C2791537-C26E-4E03-B64B-2FBD068C08AC}" type="presOf" srcId="{BD3864BD-2F1E-4E03-B3A4-E251FECEB87F}" destId="{5474E8B1-A3B6-4FC8-9E9A-78725D0D6793}" srcOrd="1" destOrd="0" presId="urn:microsoft.com/office/officeart/2005/8/layout/process5"/>
    <dgm:cxn modelId="{76964A3C-DE68-4FE3-85FC-4CCF9EC88B60}" type="presOf" srcId="{4A187DB5-1113-4E42-B842-7D3758D720AC}" destId="{431ED555-967F-49A2-8DB8-D63FD6F48C51}" srcOrd="0" destOrd="0" presId="urn:microsoft.com/office/officeart/2005/8/layout/process5"/>
    <dgm:cxn modelId="{87AF7A3C-678E-4477-912B-A3DCD3EB1812}" type="presOf" srcId="{A7FDA688-FCFC-45F8-887D-B32DDB5B7A6F}" destId="{67D20655-8022-447D-B28A-04DEE0EE96D4}" srcOrd="1" destOrd="0" presId="urn:microsoft.com/office/officeart/2005/8/layout/process5"/>
    <dgm:cxn modelId="{AEEB3846-6808-46CF-9D93-EDA4EDBEFB97}" type="presOf" srcId="{581CF9CA-AB78-4136-9545-8A492D6B1719}" destId="{1CED4960-15A9-4281-85FF-257488A06C78}" srcOrd="1" destOrd="0" presId="urn:microsoft.com/office/officeart/2005/8/layout/process5"/>
    <dgm:cxn modelId="{95DFB846-BCCA-4218-B7F6-D5C104B8733E}" type="presOf" srcId="{8A544BCB-CFC0-4F54-A323-D28125D02728}" destId="{138BBAE0-BC84-4366-AC48-B26C300B7CE3}" srcOrd="0" destOrd="0" presId="urn:microsoft.com/office/officeart/2005/8/layout/process5"/>
    <dgm:cxn modelId="{34A73948-50DA-4F6E-8C43-23A7F3EB9D36}" type="presOf" srcId="{20E02A30-B5BC-4432-AB11-DBB0C304215F}" destId="{3C2979A0-3919-41CF-B367-76DB8A76039C}" srcOrd="0" destOrd="0" presId="urn:microsoft.com/office/officeart/2005/8/layout/process5"/>
    <dgm:cxn modelId="{7F5F4B49-282F-426F-A51B-7AF333A07A92}" srcId="{7A523F9D-D984-4FAE-89BD-19663214D421}" destId="{3114FBB9-3EC4-48FE-B20E-33473FF875CD}" srcOrd="10" destOrd="0" parTransId="{412B58CB-666E-46DD-A646-9EE2417F62D0}" sibTransId="{581CF9CA-AB78-4136-9545-8A492D6B1719}"/>
    <dgm:cxn modelId="{837F304B-B22A-4A88-B36B-F4588CAA6DC1}" srcId="{7A523F9D-D984-4FAE-89BD-19663214D421}" destId="{2596473D-96E6-4DA7-ACBB-F86A4A5C8F1F}" srcOrd="0" destOrd="0" parTransId="{405CDDF1-2BF0-43E9-BF29-D0373F28CD7C}" sibTransId="{F014C987-1D53-4AA8-8014-1FBA00D5378F}"/>
    <dgm:cxn modelId="{644E174C-ED75-45B6-8224-EE548F488130}" type="presOf" srcId="{3114FBB9-3EC4-48FE-B20E-33473FF875CD}" destId="{0236F038-A454-4359-98F0-4F1BD3E87E42}" srcOrd="0" destOrd="0" presId="urn:microsoft.com/office/officeart/2005/8/layout/process5"/>
    <dgm:cxn modelId="{0C39A952-405B-47E3-B3E7-FABD41AFF2FD}" type="presOf" srcId="{8ACF65AD-CF0B-4069-90F0-DA8A8A1D7FC1}" destId="{C2C71672-0798-41ED-AAF4-E770546875B8}" srcOrd="0" destOrd="0" presId="urn:microsoft.com/office/officeart/2005/8/layout/process5"/>
    <dgm:cxn modelId="{A737CA5E-8E91-42E5-974C-1F51D1B66078}" type="presOf" srcId="{EA77D8CC-0D2F-4C69-9DB3-5C72A41C80A6}" destId="{0AECC6D1-0ABB-4946-BB4A-00012A6DA34E}" srcOrd="1" destOrd="0" presId="urn:microsoft.com/office/officeart/2005/8/layout/process5"/>
    <dgm:cxn modelId="{FD326C70-89F6-4DE1-BDFD-802CF83206B4}" type="presOf" srcId="{A93CF118-2F7A-412E-BEC8-EC158A705E4A}" destId="{FB64227B-B53D-4402-BB79-50B3621BB512}" srcOrd="0" destOrd="0" presId="urn:microsoft.com/office/officeart/2005/8/layout/process5"/>
    <dgm:cxn modelId="{05177575-AC14-41E0-8914-C168811C27A3}" type="presOf" srcId="{F56BB5C4-A37A-48FA-BEC4-C743915FCE05}" destId="{E15EBF3E-E8EC-4B7C-98F1-CF4DAF963337}" srcOrd="0" destOrd="0" presId="urn:microsoft.com/office/officeart/2005/8/layout/process5"/>
    <dgm:cxn modelId="{B6EAF975-4FDD-43FC-AF70-FE27492B059E}" type="presOf" srcId="{EE9BBCA8-AD94-49D0-8323-3F9126E88EAB}" destId="{E1047553-442C-4BEC-8525-2DB0BDB37514}" srcOrd="1" destOrd="0" presId="urn:microsoft.com/office/officeart/2005/8/layout/process5"/>
    <dgm:cxn modelId="{E4E31B76-3A65-48EC-9B04-A5BBA846008D}" type="presOf" srcId="{C8BA111E-8B9D-4313-92C3-803C02B40513}" destId="{9C7B3525-F0E8-498D-9305-B1C001217D53}" srcOrd="0" destOrd="0" presId="urn:microsoft.com/office/officeart/2005/8/layout/process5"/>
    <dgm:cxn modelId="{84C36977-6B49-4750-970D-582AAD2275F2}" srcId="{7A523F9D-D984-4FAE-89BD-19663214D421}" destId="{54E776CD-DF4F-4C23-A632-214F19ADC82F}" srcOrd="13" destOrd="0" parTransId="{D66683A5-39D1-4827-8F8B-DF0573B492BF}" sibTransId="{29E3A9B6-7348-4469-B75D-95A085E90D9E}"/>
    <dgm:cxn modelId="{C0EF687A-2CCA-40F1-864A-AA5D54CCF771}" type="presOf" srcId="{A7FDA688-FCFC-45F8-887D-B32DDB5B7A6F}" destId="{5AF11413-918F-4314-8C06-5CA79FA2770C}" srcOrd="0" destOrd="0" presId="urn:microsoft.com/office/officeart/2005/8/layout/process5"/>
    <dgm:cxn modelId="{C2F49584-596F-4DCA-97FE-C81F216BD194}" type="presOf" srcId="{4BEA4D6C-54C9-45DF-A7F3-9B7E46E20CDD}" destId="{52DDA134-B1BF-43CF-9224-6A86BF8FA4A0}" srcOrd="0" destOrd="0" presId="urn:microsoft.com/office/officeart/2005/8/layout/process5"/>
    <dgm:cxn modelId="{4E8A6D88-1F65-492B-ABFC-30DD82150168}" type="presOf" srcId="{EA77D8CC-0D2F-4C69-9DB3-5C72A41C80A6}" destId="{1FBD9298-FF0E-459F-AB88-46DDC8F16F5A}" srcOrd="0" destOrd="0" presId="urn:microsoft.com/office/officeart/2005/8/layout/process5"/>
    <dgm:cxn modelId="{A80A9989-B0BF-490A-92EC-E2C7CE62CEA0}" type="presOf" srcId="{7734213C-F798-483A-B728-5F3D5318B1BF}" destId="{2CF214BA-4171-4ECE-B06C-12F274DEB760}" srcOrd="1" destOrd="0" presId="urn:microsoft.com/office/officeart/2005/8/layout/process5"/>
    <dgm:cxn modelId="{4699838A-6E71-46A7-B2EB-009C96643DAD}" type="presOf" srcId="{8A544BCB-CFC0-4F54-A323-D28125D02728}" destId="{2B7EF333-4F02-4FED-891E-705869D454A2}" srcOrd="1" destOrd="0" presId="urn:microsoft.com/office/officeart/2005/8/layout/process5"/>
    <dgm:cxn modelId="{02C56390-4CCA-4F72-B6DF-A3944BFD121E}" type="presOf" srcId="{96638D31-54AE-41C2-A243-B6897D00F3F3}" destId="{9783D37F-C5E6-4B0E-8232-2B093C8027CF}" srcOrd="1" destOrd="0" presId="urn:microsoft.com/office/officeart/2005/8/layout/process5"/>
    <dgm:cxn modelId="{3A5F8090-71F2-4E1F-ABF4-BC76F1BA21FE}" srcId="{7A523F9D-D984-4FAE-89BD-19663214D421}" destId="{F56BB5C4-A37A-48FA-BEC4-C743915FCE05}" srcOrd="6" destOrd="0" parTransId="{3AECE293-5D8A-4874-A74F-3E39D7DB10D9}" sibTransId="{96638D31-54AE-41C2-A243-B6897D00F3F3}"/>
    <dgm:cxn modelId="{E94E5798-FDA4-4CC2-8B44-46D018371919}" srcId="{7A523F9D-D984-4FAE-89BD-19663214D421}" destId="{A1D10405-D5E9-48DF-A97B-241B404D8F33}" srcOrd="4" destOrd="0" parTransId="{231AA473-3709-4C7F-8D88-BA2F4EB4B4C6}" sibTransId="{A7FDA688-FCFC-45F8-887D-B32DDB5B7A6F}"/>
    <dgm:cxn modelId="{D2E0139B-FB35-4BFB-A4F9-EB11565ADF08}" srcId="{7A523F9D-D984-4FAE-89BD-19663214D421}" destId="{7B1C67E8-2180-4CF5-A4C9-23B578D51D52}" srcOrd="1" destOrd="0" parTransId="{C7CDA88A-CFDE-4FCF-84C8-EF2F2596D8BE}" sibTransId="{8A8CB6A7-172E-4A63-9F26-AF37DD5EE6C4}"/>
    <dgm:cxn modelId="{21C63E9D-0043-4B98-A595-1BBC684B5A50}" srcId="{7A523F9D-D984-4FAE-89BD-19663214D421}" destId="{DD2E8F99-D2CD-43AB-9B14-0963FD90FCD6}" srcOrd="2" destOrd="0" parTransId="{E6D723E8-A92D-48D2-BA5A-5E618118D4F3}" sibTransId="{EA77D8CC-0D2F-4C69-9DB3-5C72A41C80A6}"/>
    <dgm:cxn modelId="{92D579A2-1254-43F2-B59C-FFBA5D5E993F}" type="presOf" srcId="{96638D31-54AE-41C2-A243-B6897D00F3F3}" destId="{22D097EC-1B7B-4FAC-B4D3-C1EC34529D20}" srcOrd="0" destOrd="0" presId="urn:microsoft.com/office/officeart/2005/8/layout/process5"/>
    <dgm:cxn modelId="{ED6D80A9-4EA3-48F9-A85B-01118D50F9B6}" type="presOf" srcId="{ECF3D424-3644-4361-B4C6-91F3ACD84F69}" destId="{58AFEC6F-ADF9-4E2B-8013-D34C77AEE866}" srcOrd="1" destOrd="0" presId="urn:microsoft.com/office/officeart/2005/8/layout/process5"/>
    <dgm:cxn modelId="{3F0760AB-C9E0-433E-A3B7-7C9A6557ED9D}" type="presOf" srcId="{5E1CC320-340A-42D5-BD80-5970AD561F40}" destId="{1DDEC4FD-706A-4703-9251-E8FA4F6D22B2}" srcOrd="1" destOrd="0" presId="urn:microsoft.com/office/officeart/2005/8/layout/process5"/>
    <dgm:cxn modelId="{58EFA6AC-45FA-4AA0-A2CE-CADD6039A03E}" type="presOf" srcId="{993815E0-A59E-49D6-A7A0-9BEE1DBEAE5A}" destId="{2B6B6AE9-201F-4666-87D9-2A6747DECE49}" srcOrd="0" destOrd="0" presId="urn:microsoft.com/office/officeart/2005/8/layout/process5"/>
    <dgm:cxn modelId="{3345E0AC-39BA-4700-A74D-975A208DC9A9}" srcId="{7A523F9D-D984-4FAE-89BD-19663214D421}" destId="{993815E0-A59E-49D6-A7A0-9BEE1DBEAE5A}" srcOrd="3" destOrd="0" parTransId="{EC1D24A7-BFF4-41C3-9F3F-0630D1D301FA}" sibTransId="{38F391A2-6D52-4715-B6E1-5814F23B392F}"/>
    <dgm:cxn modelId="{011C2CAE-E71A-408C-9CFA-04A9CA43D60D}" type="presOf" srcId="{A1D10405-D5E9-48DF-A97B-241B404D8F33}" destId="{16787367-767A-44C5-8229-68326A6E388F}" srcOrd="0" destOrd="0" presId="urn:microsoft.com/office/officeart/2005/8/layout/process5"/>
    <dgm:cxn modelId="{B82468B0-5825-4092-852C-11DD6B54E3D7}" srcId="{7A523F9D-D984-4FAE-89BD-19663214D421}" destId="{9C241CD3-2E07-4C72-8B19-944FD0EFEFC7}" srcOrd="16" destOrd="0" parTransId="{56088325-7E79-44D2-A842-025C92CAE977}" sibTransId="{ECF3D424-3644-4361-B4C6-91F3ACD84F69}"/>
    <dgm:cxn modelId="{F6D6CEB8-87A1-4205-9B36-3B98799E8504}" type="presOf" srcId="{9C241CD3-2E07-4C72-8B19-944FD0EFEFC7}" destId="{D2DE18ED-69D4-419A-8355-DB6AC2F5227B}" srcOrd="0" destOrd="0" presId="urn:microsoft.com/office/officeart/2005/8/layout/process5"/>
    <dgm:cxn modelId="{87F48FBC-9B44-4E16-BBC7-25E8C832E807}" type="presOf" srcId="{EE9BBCA8-AD94-49D0-8323-3F9126E88EAB}" destId="{A0821FE1-94A3-4F70-9926-C22216BB0EB3}" srcOrd="0" destOrd="0" presId="urn:microsoft.com/office/officeart/2005/8/layout/process5"/>
    <dgm:cxn modelId="{49B162C0-46D6-45EC-8CF4-5A7CF2711AFE}" type="presOf" srcId="{54E776CD-DF4F-4C23-A632-214F19ADC82F}" destId="{6661878E-EA70-4699-B572-F203BCC1550D}" srcOrd="0" destOrd="0" presId="urn:microsoft.com/office/officeart/2005/8/layout/process5"/>
    <dgm:cxn modelId="{43C5CED3-4D8F-4FA6-99A5-B53E0173278A}" type="presOf" srcId="{42BB15B5-C92E-4699-9469-8C33499786A2}" destId="{AE6AFB04-9994-464A-96C7-C156D3E6FD58}" srcOrd="0" destOrd="0" presId="urn:microsoft.com/office/officeart/2005/8/layout/process5"/>
    <dgm:cxn modelId="{4D6638D7-3E4E-4403-94D4-CAF03FD1BC28}" type="presOf" srcId="{5E1CC320-340A-42D5-BD80-5970AD561F40}" destId="{D2DC3DED-0120-4612-8644-D3A070FFB3CD}" srcOrd="0" destOrd="0" presId="urn:microsoft.com/office/officeart/2005/8/layout/process5"/>
    <dgm:cxn modelId="{7D7EEADC-2B3E-4EE1-BB7B-21A361C6055B}" type="presOf" srcId="{F014C987-1D53-4AA8-8014-1FBA00D5378F}" destId="{7FA9B322-8EE9-403D-9074-29C40CD115BC}" srcOrd="1" destOrd="0" presId="urn:microsoft.com/office/officeart/2005/8/layout/process5"/>
    <dgm:cxn modelId="{013DC8DD-9B04-4A04-AEAB-F40BB16A8A8A}" srcId="{7A523F9D-D984-4FAE-89BD-19663214D421}" destId="{3264B15A-8DD1-4530-A139-BDF408A32EF9}" srcOrd="17" destOrd="0" parTransId="{C1A22CF2-0B2A-4843-BE5C-660CFF6B7EB9}" sibTransId="{EE4FC43F-434D-4C53-AFCE-FE0DFFDAF0B6}"/>
    <dgm:cxn modelId="{B10CB8DF-E395-46EE-A549-5410453CDB79}" type="presOf" srcId="{20E02A30-B5BC-4432-AB11-DBB0C304215F}" destId="{407CF9A9-9BD5-4156-8C75-5BE473A8348D}" srcOrd="1" destOrd="0" presId="urn:microsoft.com/office/officeart/2005/8/layout/process5"/>
    <dgm:cxn modelId="{6107CEE0-C640-4B03-BAD3-EB4033654052}" type="presOf" srcId="{ECF3D424-3644-4361-B4C6-91F3ACD84F69}" destId="{CB55DCCD-FFC5-49F4-A372-6F74785FE66A}" srcOrd="0" destOrd="0" presId="urn:microsoft.com/office/officeart/2005/8/layout/process5"/>
    <dgm:cxn modelId="{B744F6E2-B397-49C1-A15F-27D249446EDB}" type="presOf" srcId="{BD3864BD-2F1E-4E03-B3A4-E251FECEB87F}" destId="{93248DEC-2303-41F6-ACEC-237DBA67E6D6}" srcOrd="0" destOrd="0" presId="urn:microsoft.com/office/officeart/2005/8/layout/process5"/>
    <dgm:cxn modelId="{473C90F0-6A4E-488B-88B7-EC6A68FA5977}" type="presOf" srcId="{75C82DCB-0565-46A2-8822-41AA366785AE}" destId="{3E46387C-0A4A-4A2B-858A-1FC050458962}" srcOrd="0" destOrd="0" presId="urn:microsoft.com/office/officeart/2005/8/layout/process5"/>
    <dgm:cxn modelId="{64C9BFF1-5C15-4FC6-9836-E03283CAAC55}" type="presOf" srcId="{29E3A9B6-7348-4469-B75D-95A085E90D9E}" destId="{A839A70D-84E3-4A90-9C1E-8187EC1A904B}" srcOrd="1" destOrd="0" presId="urn:microsoft.com/office/officeart/2005/8/layout/process5"/>
    <dgm:cxn modelId="{5E2DADF2-39F3-4795-8DA1-0F3FE1B667EF}" type="presOf" srcId="{7B1C67E8-2180-4CF5-A4C9-23B578D51D52}" destId="{7DD43483-A39A-48FA-B1AD-29C9CF4E86C7}" srcOrd="0" destOrd="0" presId="urn:microsoft.com/office/officeart/2005/8/layout/process5"/>
    <dgm:cxn modelId="{606B8CF4-765B-4011-87F0-A2F8C01CE2DA}" srcId="{7A523F9D-D984-4FAE-89BD-19663214D421}" destId="{75C82DCB-0565-46A2-8822-41AA366785AE}" srcOrd="7" destOrd="0" parTransId="{6DA93D68-CFC4-48A7-BE96-065A91D9DDB1}" sibTransId="{C8BA111E-8B9D-4313-92C3-803C02B40513}"/>
    <dgm:cxn modelId="{296C04F5-D285-47DB-B2E5-23722A89A95A}" type="presOf" srcId="{D8D9470A-6AF9-4A89-877C-BDF9BFB9A2DD}" destId="{3620A172-5428-4A4A-B9EC-057998F163D3}" srcOrd="0" destOrd="0" presId="urn:microsoft.com/office/officeart/2005/8/layout/process5"/>
    <dgm:cxn modelId="{E0ED13FA-2ED8-4776-8614-D9B7B07FF857}" type="presOf" srcId="{DD2E8F99-D2CD-43AB-9B14-0963FD90FCD6}" destId="{C66BA05A-53E5-4740-8C21-4AE1283A66CD}" srcOrd="0" destOrd="0" presId="urn:microsoft.com/office/officeart/2005/8/layout/process5"/>
    <dgm:cxn modelId="{A27B49FB-B386-4897-AD69-19B8208F4481}" srcId="{7A523F9D-D984-4FAE-89BD-19663214D421}" destId="{4BEA4D6C-54C9-45DF-A7F3-9B7E46E20CDD}" srcOrd="5" destOrd="0" parTransId="{9495B31C-FDC6-4EB7-BB66-B58BFEBBDC74}" sibTransId="{EE9BBCA8-AD94-49D0-8323-3F9126E88EAB}"/>
    <dgm:cxn modelId="{DB1E98FC-59A5-4D24-B557-A0A1C19661FC}" type="presOf" srcId="{38F391A2-6D52-4715-B6E1-5814F23B392F}" destId="{9A20DB50-B5B9-4B10-A903-D6955E12C34F}" srcOrd="0" destOrd="0" presId="urn:microsoft.com/office/officeart/2005/8/layout/process5"/>
    <dgm:cxn modelId="{F7FE9DFE-9E1A-4E1D-858F-514319A33CDF}" srcId="{7A523F9D-D984-4FAE-89BD-19663214D421}" destId="{A93CF118-2F7A-412E-BEC8-EC158A705E4A}" srcOrd="11" destOrd="0" parTransId="{B1268D70-133D-4EDD-B5D1-198B3514A62A}" sibTransId="{8A544BCB-CFC0-4F54-A323-D28125D02728}"/>
    <dgm:cxn modelId="{9CBEF361-19DA-43AA-A862-999A45541F5E}" type="presParOf" srcId="{EB3150E0-FABC-455D-AAB6-962F89F4387B}" destId="{306DAF1E-5748-4208-B54E-F01C33B95617}" srcOrd="0" destOrd="0" presId="urn:microsoft.com/office/officeart/2005/8/layout/process5"/>
    <dgm:cxn modelId="{D203C60D-B3BA-4D63-96A3-9341BE8FB017}" type="presParOf" srcId="{EB3150E0-FABC-455D-AAB6-962F89F4387B}" destId="{2CC26E11-0185-4618-B669-392F7972189A}" srcOrd="1" destOrd="0" presId="urn:microsoft.com/office/officeart/2005/8/layout/process5"/>
    <dgm:cxn modelId="{E7432792-9C8E-469C-8362-AAB4F68D4913}" type="presParOf" srcId="{2CC26E11-0185-4618-B669-392F7972189A}" destId="{7FA9B322-8EE9-403D-9074-29C40CD115BC}" srcOrd="0" destOrd="0" presId="urn:microsoft.com/office/officeart/2005/8/layout/process5"/>
    <dgm:cxn modelId="{3E91B278-3F1B-47F8-B22A-D3A99AC8FBDE}" type="presParOf" srcId="{EB3150E0-FABC-455D-AAB6-962F89F4387B}" destId="{7DD43483-A39A-48FA-B1AD-29C9CF4E86C7}" srcOrd="2" destOrd="0" presId="urn:microsoft.com/office/officeart/2005/8/layout/process5"/>
    <dgm:cxn modelId="{475B56A6-D66E-4EA3-92BF-C064EE2AA902}" type="presParOf" srcId="{EB3150E0-FABC-455D-AAB6-962F89F4387B}" destId="{267A9354-6A78-4136-B9CC-F01FDAE8140B}" srcOrd="3" destOrd="0" presId="urn:microsoft.com/office/officeart/2005/8/layout/process5"/>
    <dgm:cxn modelId="{3E48084E-5942-4599-8C36-B1C88AA54749}" type="presParOf" srcId="{267A9354-6A78-4136-B9CC-F01FDAE8140B}" destId="{A606949F-3AC6-4D65-9957-75999455B86A}" srcOrd="0" destOrd="0" presId="urn:microsoft.com/office/officeart/2005/8/layout/process5"/>
    <dgm:cxn modelId="{A07364E4-DC8B-4C62-A2AA-6DE4ED1155B7}" type="presParOf" srcId="{EB3150E0-FABC-455D-AAB6-962F89F4387B}" destId="{C66BA05A-53E5-4740-8C21-4AE1283A66CD}" srcOrd="4" destOrd="0" presId="urn:microsoft.com/office/officeart/2005/8/layout/process5"/>
    <dgm:cxn modelId="{BE6699DB-CCCD-4AA3-96B4-C6885CA4CEA0}" type="presParOf" srcId="{EB3150E0-FABC-455D-AAB6-962F89F4387B}" destId="{1FBD9298-FF0E-459F-AB88-46DDC8F16F5A}" srcOrd="5" destOrd="0" presId="urn:microsoft.com/office/officeart/2005/8/layout/process5"/>
    <dgm:cxn modelId="{CE06C3C9-3D9E-46CE-BDA1-B17B9ABE61CF}" type="presParOf" srcId="{1FBD9298-FF0E-459F-AB88-46DDC8F16F5A}" destId="{0AECC6D1-0ABB-4946-BB4A-00012A6DA34E}" srcOrd="0" destOrd="0" presId="urn:microsoft.com/office/officeart/2005/8/layout/process5"/>
    <dgm:cxn modelId="{FA4F0B79-5AEE-4CAE-93EB-3635BA7E49C8}" type="presParOf" srcId="{EB3150E0-FABC-455D-AAB6-962F89F4387B}" destId="{2B6B6AE9-201F-4666-87D9-2A6747DECE49}" srcOrd="6" destOrd="0" presId="urn:microsoft.com/office/officeart/2005/8/layout/process5"/>
    <dgm:cxn modelId="{4931042C-C7F8-4BFF-8135-951874D4EF7C}" type="presParOf" srcId="{EB3150E0-FABC-455D-AAB6-962F89F4387B}" destId="{9A20DB50-B5B9-4B10-A903-D6955E12C34F}" srcOrd="7" destOrd="0" presId="urn:microsoft.com/office/officeart/2005/8/layout/process5"/>
    <dgm:cxn modelId="{AC2F3720-EB02-414B-8016-44080511D7AD}" type="presParOf" srcId="{9A20DB50-B5B9-4B10-A903-D6955E12C34F}" destId="{E5F1B829-7862-44A1-AFDC-8170893D4A61}" srcOrd="0" destOrd="0" presId="urn:microsoft.com/office/officeart/2005/8/layout/process5"/>
    <dgm:cxn modelId="{5C355DF3-8170-4D65-B3DA-CF0E740D9E29}" type="presParOf" srcId="{EB3150E0-FABC-455D-AAB6-962F89F4387B}" destId="{16787367-767A-44C5-8229-68326A6E388F}" srcOrd="8" destOrd="0" presId="urn:microsoft.com/office/officeart/2005/8/layout/process5"/>
    <dgm:cxn modelId="{36D194E6-9095-4639-9A77-531FC6AB927D}" type="presParOf" srcId="{EB3150E0-FABC-455D-AAB6-962F89F4387B}" destId="{5AF11413-918F-4314-8C06-5CA79FA2770C}" srcOrd="9" destOrd="0" presId="urn:microsoft.com/office/officeart/2005/8/layout/process5"/>
    <dgm:cxn modelId="{B1D43E19-88D0-42A0-A18D-B30796D72665}" type="presParOf" srcId="{5AF11413-918F-4314-8C06-5CA79FA2770C}" destId="{67D20655-8022-447D-B28A-04DEE0EE96D4}" srcOrd="0" destOrd="0" presId="urn:microsoft.com/office/officeart/2005/8/layout/process5"/>
    <dgm:cxn modelId="{E94FACD4-E2AA-46FE-BEBE-0193703FEA2F}" type="presParOf" srcId="{EB3150E0-FABC-455D-AAB6-962F89F4387B}" destId="{52DDA134-B1BF-43CF-9224-6A86BF8FA4A0}" srcOrd="10" destOrd="0" presId="urn:microsoft.com/office/officeart/2005/8/layout/process5"/>
    <dgm:cxn modelId="{720AD630-41A4-45D7-92A7-F62455393D7C}" type="presParOf" srcId="{EB3150E0-FABC-455D-AAB6-962F89F4387B}" destId="{A0821FE1-94A3-4F70-9926-C22216BB0EB3}" srcOrd="11" destOrd="0" presId="urn:microsoft.com/office/officeart/2005/8/layout/process5"/>
    <dgm:cxn modelId="{CE19D942-EAB9-40C4-AD4F-C63CD6C549AB}" type="presParOf" srcId="{A0821FE1-94A3-4F70-9926-C22216BB0EB3}" destId="{E1047553-442C-4BEC-8525-2DB0BDB37514}" srcOrd="0" destOrd="0" presId="urn:microsoft.com/office/officeart/2005/8/layout/process5"/>
    <dgm:cxn modelId="{3F0255DF-AE3D-4623-A1BA-F9D3357E09E0}" type="presParOf" srcId="{EB3150E0-FABC-455D-AAB6-962F89F4387B}" destId="{E15EBF3E-E8EC-4B7C-98F1-CF4DAF963337}" srcOrd="12" destOrd="0" presId="urn:microsoft.com/office/officeart/2005/8/layout/process5"/>
    <dgm:cxn modelId="{7B4E268F-21F1-4E50-9EF1-401B65F52B72}" type="presParOf" srcId="{EB3150E0-FABC-455D-AAB6-962F89F4387B}" destId="{22D097EC-1B7B-4FAC-B4D3-C1EC34529D20}" srcOrd="13" destOrd="0" presId="urn:microsoft.com/office/officeart/2005/8/layout/process5"/>
    <dgm:cxn modelId="{FE6C15D8-1A0B-4A65-B335-F7014D675323}" type="presParOf" srcId="{22D097EC-1B7B-4FAC-B4D3-C1EC34529D20}" destId="{9783D37F-C5E6-4B0E-8232-2B093C8027CF}" srcOrd="0" destOrd="0" presId="urn:microsoft.com/office/officeart/2005/8/layout/process5"/>
    <dgm:cxn modelId="{4E8F8C47-A098-4328-AE45-BC3A9572FAED}" type="presParOf" srcId="{EB3150E0-FABC-455D-AAB6-962F89F4387B}" destId="{3E46387C-0A4A-4A2B-858A-1FC050458962}" srcOrd="14" destOrd="0" presId="urn:microsoft.com/office/officeart/2005/8/layout/process5"/>
    <dgm:cxn modelId="{A73BD9B0-C271-45D1-9D30-108DB12BE1D5}" type="presParOf" srcId="{EB3150E0-FABC-455D-AAB6-962F89F4387B}" destId="{9C7B3525-F0E8-498D-9305-B1C001217D53}" srcOrd="15" destOrd="0" presId="urn:microsoft.com/office/officeart/2005/8/layout/process5"/>
    <dgm:cxn modelId="{AF855AE4-D3E0-401D-842E-257CB01732F8}" type="presParOf" srcId="{9C7B3525-F0E8-498D-9305-B1C001217D53}" destId="{9333DE57-D4EC-41CF-A673-7530849ED051}" srcOrd="0" destOrd="0" presId="urn:microsoft.com/office/officeart/2005/8/layout/process5"/>
    <dgm:cxn modelId="{39778690-CC7F-41DB-9AD3-B765C7ED64CB}" type="presParOf" srcId="{EB3150E0-FABC-455D-AAB6-962F89F4387B}" destId="{AE6AFB04-9994-464A-96C7-C156D3E6FD58}" srcOrd="16" destOrd="0" presId="urn:microsoft.com/office/officeart/2005/8/layout/process5"/>
    <dgm:cxn modelId="{DFC10D9C-19AA-49C5-ACFF-54ED68BAA195}" type="presParOf" srcId="{EB3150E0-FABC-455D-AAB6-962F89F4387B}" destId="{1ECD813E-7D66-4907-B365-DA6017638670}" srcOrd="17" destOrd="0" presId="urn:microsoft.com/office/officeart/2005/8/layout/process5"/>
    <dgm:cxn modelId="{D9B0064A-4FA7-4D23-AF4C-653BBC0814C1}" type="presParOf" srcId="{1ECD813E-7D66-4907-B365-DA6017638670}" destId="{BF44CB8A-0C8A-4E2F-8635-8907039E5B37}" srcOrd="0" destOrd="0" presId="urn:microsoft.com/office/officeart/2005/8/layout/process5"/>
    <dgm:cxn modelId="{A9A54478-E57D-4836-94AF-4609F356B45B}" type="presParOf" srcId="{EB3150E0-FABC-455D-AAB6-962F89F4387B}" destId="{431ED555-967F-49A2-8DB8-D63FD6F48C51}" srcOrd="18" destOrd="0" presId="urn:microsoft.com/office/officeart/2005/8/layout/process5"/>
    <dgm:cxn modelId="{D51BCF25-403F-4268-B92D-671BFEBCD31D}" type="presParOf" srcId="{EB3150E0-FABC-455D-AAB6-962F89F4387B}" destId="{D2DC3DED-0120-4612-8644-D3A070FFB3CD}" srcOrd="19" destOrd="0" presId="urn:microsoft.com/office/officeart/2005/8/layout/process5"/>
    <dgm:cxn modelId="{B89AF0E6-B31D-49A2-BB0E-10C4506A0F9D}" type="presParOf" srcId="{D2DC3DED-0120-4612-8644-D3A070FFB3CD}" destId="{1DDEC4FD-706A-4703-9251-E8FA4F6D22B2}" srcOrd="0" destOrd="0" presId="urn:microsoft.com/office/officeart/2005/8/layout/process5"/>
    <dgm:cxn modelId="{A1F078DE-3A39-480A-907C-C31A9E902A78}" type="presParOf" srcId="{EB3150E0-FABC-455D-AAB6-962F89F4387B}" destId="{0236F038-A454-4359-98F0-4F1BD3E87E42}" srcOrd="20" destOrd="0" presId="urn:microsoft.com/office/officeart/2005/8/layout/process5"/>
    <dgm:cxn modelId="{CD635AF5-733B-4ADF-B79F-BFB5CD76B09C}" type="presParOf" srcId="{EB3150E0-FABC-455D-AAB6-962F89F4387B}" destId="{DA880C9F-49E6-4E5C-A6E4-CDE01F285993}" srcOrd="21" destOrd="0" presId="urn:microsoft.com/office/officeart/2005/8/layout/process5"/>
    <dgm:cxn modelId="{9AEE196E-1936-4943-AF97-7AC3B3A73712}" type="presParOf" srcId="{DA880C9F-49E6-4E5C-A6E4-CDE01F285993}" destId="{1CED4960-15A9-4281-85FF-257488A06C78}" srcOrd="0" destOrd="0" presId="urn:microsoft.com/office/officeart/2005/8/layout/process5"/>
    <dgm:cxn modelId="{1664976F-1137-424C-AF80-F6EF7B5EC672}" type="presParOf" srcId="{EB3150E0-FABC-455D-AAB6-962F89F4387B}" destId="{FB64227B-B53D-4402-BB79-50B3621BB512}" srcOrd="22" destOrd="0" presId="urn:microsoft.com/office/officeart/2005/8/layout/process5"/>
    <dgm:cxn modelId="{C7DCFDF6-025F-4AB1-B97F-2F08B574481D}" type="presParOf" srcId="{EB3150E0-FABC-455D-AAB6-962F89F4387B}" destId="{138BBAE0-BC84-4366-AC48-B26C300B7CE3}" srcOrd="23" destOrd="0" presId="urn:microsoft.com/office/officeart/2005/8/layout/process5"/>
    <dgm:cxn modelId="{A34FBBAB-2458-4CA5-BC78-C36AB561D190}" type="presParOf" srcId="{138BBAE0-BC84-4366-AC48-B26C300B7CE3}" destId="{2B7EF333-4F02-4FED-891E-705869D454A2}" srcOrd="0" destOrd="0" presId="urn:microsoft.com/office/officeart/2005/8/layout/process5"/>
    <dgm:cxn modelId="{2149B7C7-410F-42A1-A009-9A95611123F3}" type="presParOf" srcId="{EB3150E0-FABC-455D-AAB6-962F89F4387B}" destId="{3620A172-5428-4A4A-B9EC-057998F163D3}" srcOrd="24" destOrd="0" presId="urn:microsoft.com/office/officeart/2005/8/layout/process5"/>
    <dgm:cxn modelId="{E261DF95-BCF5-4530-9E52-A10128500E4E}" type="presParOf" srcId="{EB3150E0-FABC-455D-AAB6-962F89F4387B}" destId="{546BA328-682E-4507-93AD-22D885519A37}" srcOrd="25" destOrd="0" presId="urn:microsoft.com/office/officeart/2005/8/layout/process5"/>
    <dgm:cxn modelId="{14239079-A767-456E-99E6-FAA70E1BC70D}" type="presParOf" srcId="{546BA328-682E-4507-93AD-22D885519A37}" destId="{2CF214BA-4171-4ECE-B06C-12F274DEB760}" srcOrd="0" destOrd="0" presId="urn:microsoft.com/office/officeart/2005/8/layout/process5"/>
    <dgm:cxn modelId="{55A3969E-AD45-4CCB-B86D-AA06896907FC}" type="presParOf" srcId="{EB3150E0-FABC-455D-AAB6-962F89F4387B}" destId="{6661878E-EA70-4699-B572-F203BCC1550D}" srcOrd="26" destOrd="0" presId="urn:microsoft.com/office/officeart/2005/8/layout/process5"/>
    <dgm:cxn modelId="{6E320594-9732-4815-83C3-E162CEC6A0FB}" type="presParOf" srcId="{EB3150E0-FABC-455D-AAB6-962F89F4387B}" destId="{26DB7351-5AD5-46C5-BC2B-CD13DBF294A5}" srcOrd="27" destOrd="0" presId="urn:microsoft.com/office/officeart/2005/8/layout/process5"/>
    <dgm:cxn modelId="{C070763B-2364-4B1D-B3C3-1BA10A979178}" type="presParOf" srcId="{26DB7351-5AD5-46C5-BC2B-CD13DBF294A5}" destId="{A839A70D-84E3-4A90-9C1E-8187EC1A904B}" srcOrd="0" destOrd="0" presId="urn:microsoft.com/office/officeart/2005/8/layout/process5"/>
    <dgm:cxn modelId="{13D2E0EF-2B59-46D5-AB7B-CB375064830C}" type="presParOf" srcId="{EB3150E0-FABC-455D-AAB6-962F89F4387B}" destId="{F535547E-9E67-438C-A947-EF9F4D9FA1FA}" srcOrd="28" destOrd="0" presId="urn:microsoft.com/office/officeart/2005/8/layout/process5"/>
    <dgm:cxn modelId="{A411BD3E-52F7-4AEF-AC3D-6709F4DA9C0A}" type="presParOf" srcId="{EB3150E0-FABC-455D-AAB6-962F89F4387B}" destId="{3C2979A0-3919-41CF-B367-76DB8A76039C}" srcOrd="29" destOrd="0" presId="urn:microsoft.com/office/officeart/2005/8/layout/process5"/>
    <dgm:cxn modelId="{40275481-21A2-4189-9528-7E226D2F8356}" type="presParOf" srcId="{3C2979A0-3919-41CF-B367-76DB8A76039C}" destId="{407CF9A9-9BD5-4156-8C75-5BE473A8348D}" srcOrd="0" destOrd="0" presId="urn:microsoft.com/office/officeart/2005/8/layout/process5"/>
    <dgm:cxn modelId="{857949A8-C17C-4DD5-9C9C-51A6280F2894}" type="presParOf" srcId="{EB3150E0-FABC-455D-AAB6-962F89F4387B}" destId="{C2C71672-0798-41ED-AAF4-E770546875B8}" srcOrd="30" destOrd="0" presId="urn:microsoft.com/office/officeart/2005/8/layout/process5"/>
    <dgm:cxn modelId="{878924D6-2025-4C11-B33E-74B697CFB865}" type="presParOf" srcId="{EB3150E0-FABC-455D-AAB6-962F89F4387B}" destId="{93248DEC-2303-41F6-ACEC-237DBA67E6D6}" srcOrd="31" destOrd="0" presId="urn:microsoft.com/office/officeart/2005/8/layout/process5"/>
    <dgm:cxn modelId="{19DA56F3-8DAF-49DA-A1AC-C78CCBC70BFB}" type="presParOf" srcId="{93248DEC-2303-41F6-ACEC-237DBA67E6D6}" destId="{5474E8B1-A3B6-4FC8-9E9A-78725D0D6793}" srcOrd="0" destOrd="0" presId="urn:microsoft.com/office/officeart/2005/8/layout/process5"/>
    <dgm:cxn modelId="{42436C89-A573-486A-9456-3CA0432C1EE1}" type="presParOf" srcId="{EB3150E0-FABC-455D-AAB6-962F89F4387B}" destId="{D2DE18ED-69D4-419A-8355-DB6AC2F5227B}" srcOrd="32" destOrd="0" presId="urn:microsoft.com/office/officeart/2005/8/layout/process5"/>
    <dgm:cxn modelId="{5DBBBDDB-588A-4C4D-9C2E-3B60F3B1A1A3}" type="presParOf" srcId="{EB3150E0-FABC-455D-AAB6-962F89F4387B}" destId="{CB55DCCD-FFC5-49F4-A372-6F74785FE66A}" srcOrd="33" destOrd="0" presId="urn:microsoft.com/office/officeart/2005/8/layout/process5"/>
    <dgm:cxn modelId="{5F0006EB-AE94-4B8C-923F-A0C068C7E02A}" type="presParOf" srcId="{CB55DCCD-FFC5-49F4-A372-6F74785FE66A}" destId="{58AFEC6F-ADF9-4E2B-8013-D34C77AEE866}" srcOrd="0" destOrd="0" presId="urn:microsoft.com/office/officeart/2005/8/layout/process5"/>
    <dgm:cxn modelId="{22970752-7D56-482F-95D6-F0D9D4F0EDB1}" type="presParOf" srcId="{EB3150E0-FABC-455D-AAB6-962F89F4387B}" destId="{02CE8837-23EA-461B-A299-F332BAD79DE5}" srcOrd="3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49EC1-1A8E-46AE-8F5E-E1953C4F3F19}">
      <dsp:nvSpPr>
        <dsp:cNvPr id="0" name=""/>
        <dsp:cNvSpPr/>
      </dsp:nvSpPr>
      <dsp:spPr>
        <a:xfrm>
          <a:off x="4110" y="1363040"/>
          <a:ext cx="1274197" cy="7645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Plan / Requirements</a:t>
          </a:r>
        </a:p>
      </dsp:txBody>
      <dsp:txXfrm>
        <a:off x="26502" y="1385432"/>
        <a:ext cx="1229413" cy="719734"/>
      </dsp:txXfrm>
    </dsp:sp>
    <dsp:sp modelId="{074DB41E-1D0D-4416-B83A-DE98E10CE3A1}">
      <dsp:nvSpPr>
        <dsp:cNvPr id="0" name=""/>
        <dsp:cNvSpPr/>
      </dsp:nvSpPr>
      <dsp:spPr>
        <a:xfrm>
          <a:off x="1405728" y="1587298"/>
          <a:ext cx="270129" cy="3160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405728" y="1650498"/>
        <a:ext cx="189090" cy="189601"/>
      </dsp:txXfrm>
    </dsp:sp>
    <dsp:sp modelId="{FC784151-8700-427C-BD34-C89BB645902E}">
      <dsp:nvSpPr>
        <dsp:cNvPr id="0" name=""/>
        <dsp:cNvSpPr/>
      </dsp:nvSpPr>
      <dsp:spPr>
        <a:xfrm>
          <a:off x="1787987" y="1363040"/>
          <a:ext cx="1274197" cy="7645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Design</a:t>
          </a:r>
        </a:p>
      </dsp:txBody>
      <dsp:txXfrm>
        <a:off x="1810379" y="1385432"/>
        <a:ext cx="1229413" cy="719734"/>
      </dsp:txXfrm>
    </dsp:sp>
    <dsp:sp modelId="{6E01BB13-4AA0-4374-8749-E323BE85395E}">
      <dsp:nvSpPr>
        <dsp:cNvPr id="0" name=""/>
        <dsp:cNvSpPr/>
      </dsp:nvSpPr>
      <dsp:spPr>
        <a:xfrm>
          <a:off x="3189605" y="1587298"/>
          <a:ext cx="270129" cy="3160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189605" y="1650498"/>
        <a:ext cx="189090" cy="189601"/>
      </dsp:txXfrm>
    </dsp:sp>
    <dsp:sp modelId="{0586EFC8-B586-4A14-BFF3-840160D72F36}">
      <dsp:nvSpPr>
        <dsp:cNvPr id="0" name=""/>
        <dsp:cNvSpPr/>
      </dsp:nvSpPr>
      <dsp:spPr>
        <a:xfrm>
          <a:off x="3571864" y="1363040"/>
          <a:ext cx="1274197" cy="7645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Build</a:t>
          </a:r>
        </a:p>
      </dsp:txBody>
      <dsp:txXfrm>
        <a:off x="3594256" y="1385432"/>
        <a:ext cx="1229413" cy="719734"/>
      </dsp:txXfrm>
    </dsp:sp>
    <dsp:sp modelId="{7453E51C-8C17-45BA-A0F2-E745650691BE}">
      <dsp:nvSpPr>
        <dsp:cNvPr id="0" name=""/>
        <dsp:cNvSpPr/>
      </dsp:nvSpPr>
      <dsp:spPr>
        <a:xfrm>
          <a:off x="4973482" y="1587298"/>
          <a:ext cx="270129" cy="3160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973482" y="1650498"/>
        <a:ext cx="189090" cy="189601"/>
      </dsp:txXfrm>
    </dsp:sp>
    <dsp:sp modelId="{0403B04B-E0DC-47DB-A375-80ED95E29D38}">
      <dsp:nvSpPr>
        <dsp:cNvPr id="0" name=""/>
        <dsp:cNvSpPr/>
      </dsp:nvSpPr>
      <dsp:spPr>
        <a:xfrm>
          <a:off x="5355741" y="1363040"/>
          <a:ext cx="1274197" cy="764518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Test</a:t>
          </a:r>
        </a:p>
      </dsp:txBody>
      <dsp:txXfrm>
        <a:off x="5378133" y="1385432"/>
        <a:ext cx="1229413" cy="719734"/>
      </dsp:txXfrm>
    </dsp:sp>
    <dsp:sp modelId="{C25730FC-C91C-4191-B2A7-86D29DEBDDBD}">
      <dsp:nvSpPr>
        <dsp:cNvPr id="0" name=""/>
        <dsp:cNvSpPr/>
      </dsp:nvSpPr>
      <dsp:spPr>
        <a:xfrm>
          <a:off x="6757359" y="1587298"/>
          <a:ext cx="270129" cy="3160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6757359" y="1650498"/>
        <a:ext cx="189090" cy="189601"/>
      </dsp:txXfrm>
    </dsp:sp>
    <dsp:sp modelId="{F5FDCFD5-74D5-46BB-B1A8-9C1B5D5402D1}">
      <dsp:nvSpPr>
        <dsp:cNvPr id="0" name=""/>
        <dsp:cNvSpPr/>
      </dsp:nvSpPr>
      <dsp:spPr>
        <a:xfrm>
          <a:off x="7139618" y="1363040"/>
          <a:ext cx="1274197" cy="76451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Deploy</a:t>
          </a:r>
        </a:p>
      </dsp:txBody>
      <dsp:txXfrm>
        <a:off x="7162010" y="1385432"/>
        <a:ext cx="1229413" cy="719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DAF1E-5748-4208-B54E-F01C33B95617}">
      <dsp:nvSpPr>
        <dsp:cNvPr id="0" name=""/>
        <dsp:cNvSpPr/>
      </dsp:nvSpPr>
      <dsp:spPr>
        <a:xfrm>
          <a:off x="239991" y="601"/>
          <a:ext cx="1432206" cy="8593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Plan / Requirements</a:t>
          </a:r>
        </a:p>
      </dsp:txBody>
      <dsp:txXfrm>
        <a:off x="265160" y="25770"/>
        <a:ext cx="1381868" cy="808985"/>
      </dsp:txXfrm>
    </dsp:sp>
    <dsp:sp modelId="{2CC26E11-0185-4618-B669-392F7972189A}">
      <dsp:nvSpPr>
        <dsp:cNvPr id="0" name=""/>
        <dsp:cNvSpPr/>
      </dsp:nvSpPr>
      <dsp:spPr>
        <a:xfrm>
          <a:off x="1798232" y="252669"/>
          <a:ext cx="303627" cy="355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798232" y="323706"/>
        <a:ext cx="212539" cy="213113"/>
      </dsp:txXfrm>
    </dsp:sp>
    <dsp:sp modelId="{7DD43483-A39A-48FA-B1AD-29C9CF4E86C7}">
      <dsp:nvSpPr>
        <dsp:cNvPr id="0" name=""/>
        <dsp:cNvSpPr/>
      </dsp:nvSpPr>
      <dsp:spPr>
        <a:xfrm>
          <a:off x="2245080" y="601"/>
          <a:ext cx="1432206" cy="8593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Design</a:t>
          </a:r>
        </a:p>
      </dsp:txBody>
      <dsp:txXfrm>
        <a:off x="2270249" y="25770"/>
        <a:ext cx="1381868" cy="808985"/>
      </dsp:txXfrm>
    </dsp:sp>
    <dsp:sp modelId="{267A9354-6A78-4136-B9CC-F01FDAE8140B}">
      <dsp:nvSpPr>
        <dsp:cNvPr id="0" name=""/>
        <dsp:cNvSpPr/>
      </dsp:nvSpPr>
      <dsp:spPr>
        <a:xfrm>
          <a:off x="3803321" y="252669"/>
          <a:ext cx="303627" cy="355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803321" y="323706"/>
        <a:ext cx="212539" cy="213113"/>
      </dsp:txXfrm>
    </dsp:sp>
    <dsp:sp modelId="{C66BA05A-53E5-4740-8C21-4AE1283A66CD}">
      <dsp:nvSpPr>
        <dsp:cNvPr id="0" name=""/>
        <dsp:cNvSpPr/>
      </dsp:nvSpPr>
      <dsp:spPr>
        <a:xfrm>
          <a:off x="4250169" y="601"/>
          <a:ext cx="1432206" cy="8593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Build</a:t>
          </a:r>
        </a:p>
      </dsp:txBody>
      <dsp:txXfrm>
        <a:off x="4275338" y="25770"/>
        <a:ext cx="1381868" cy="808985"/>
      </dsp:txXfrm>
    </dsp:sp>
    <dsp:sp modelId="{1FBD9298-FF0E-459F-AB88-46DDC8F16F5A}">
      <dsp:nvSpPr>
        <dsp:cNvPr id="0" name=""/>
        <dsp:cNvSpPr/>
      </dsp:nvSpPr>
      <dsp:spPr>
        <a:xfrm>
          <a:off x="5808410" y="252669"/>
          <a:ext cx="303627" cy="355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808410" y="323706"/>
        <a:ext cx="212539" cy="213113"/>
      </dsp:txXfrm>
    </dsp:sp>
    <dsp:sp modelId="{2B6B6AE9-201F-4666-87D9-2A6747DECE49}">
      <dsp:nvSpPr>
        <dsp:cNvPr id="0" name=""/>
        <dsp:cNvSpPr/>
      </dsp:nvSpPr>
      <dsp:spPr>
        <a:xfrm>
          <a:off x="6255259" y="601"/>
          <a:ext cx="1432206" cy="859323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Test</a:t>
          </a:r>
        </a:p>
      </dsp:txBody>
      <dsp:txXfrm>
        <a:off x="6280428" y="25770"/>
        <a:ext cx="1381868" cy="808985"/>
      </dsp:txXfrm>
    </dsp:sp>
    <dsp:sp modelId="{9A20DB50-B5B9-4B10-A903-D6955E12C34F}">
      <dsp:nvSpPr>
        <dsp:cNvPr id="0" name=""/>
        <dsp:cNvSpPr/>
      </dsp:nvSpPr>
      <dsp:spPr>
        <a:xfrm rot="5400000">
          <a:off x="6819548" y="960179"/>
          <a:ext cx="303627" cy="355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6864805" y="985959"/>
        <a:ext cx="213113" cy="212539"/>
      </dsp:txXfrm>
    </dsp:sp>
    <dsp:sp modelId="{16787367-767A-44C5-8229-68326A6E388F}">
      <dsp:nvSpPr>
        <dsp:cNvPr id="0" name=""/>
        <dsp:cNvSpPr/>
      </dsp:nvSpPr>
      <dsp:spPr>
        <a:xfrm>
          <a:off x="6255259" y="1432808"/>
          <a:ext cx="1432206" cy="859323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Panic</a:t>
          </a:r>
        </a:p>
      </dsp:txBody>
      <dsp:txXfrm>
        <a:off x="6280428" y="1457977"/>
        <a:ext cx="1381868" cy="808985"/>
      </dsp:txXfrm>
    </dsp:sp>
    <dsp:sp modelId="{5AF11413-918F-4314-8C06-5CA79FA2770C}">
      <dsp:nvSpPr>
        <dsp:cNvPr id="0" name=""/>
        <dsp:cNvSpPr/>
      </dsp:nvSpPr>
      <dsp:spPr>
        <a:xfrm rot="10800000">
          <a:off x="5825597" y="1684876"/>
          <a:ext cx="303627" cy="355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5916685" y="1755913"/>
        <a:ext cx="212539" cy="213113"/>
      </dsp:txXfrm>
    </dsp:sp>
    <dsp:sp modelId="{52DDA134-B1BF-43CF-9224-6A86BF8FA4A0}">
      <dsp:nvSpPr>
        <dsp:cNvPr id="0" name=""/>
        <dsp:cNvSpPr/>
      </dsp:nvSpPr>
      <dsp:spPr>
        <a:xfrm>
          <a:off x="4250169" y="1432808"/>
          <a:ext cx="1432206" cy="8593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Fix</a:t>
          </a:r>
        </a:p>
      </dsp:txBody>
      <dsp:txXfrm>
        <a:off x="4275338" y="1457977"/>
        <a:ext cx="1381868" cy="808985"/>
      </dsp:txXfrm>
    </dsp:sp>
    <dsp:sp modelId="{A0821FE1-94A3-4F70-9926-C22216BB0EB3}">
      <dsp:nvSpPr>
        <dsp:cNvPr id="0" name=""/>
        <dsp:cNvSpPr/>
      </dsp:nvSpPr>
      <dsp:spPr>
        <a:xfrm rot="10800000">
          <a:off x="3820507" y="1684876"/>
          <a:ext cx="303627" cy="355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3911595" y="1755913"/>
        <a:ext cx="212539" cy="213113"/>
      </dsp:txXfrm>
    </dsp:sp>
    <dsp:sp modelId="{E15EBF3E-E8EC-4B7C-98F1-CF4DAF963337}">
      <dsp:nvSpPr>
        <dsp:cNvPr id="0" name=""/>
        <dsp:cNvSpPr/>
      </dsp:nvSpPr>
      <dsp:spPr>
        <a:xfrm>
          <a:off x="2245080" y="1432808"/>
          <a:ext cx="1432206" cy="859323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Test</a:t>
          </a:r>
        </a:p>
      </dsp:txBody>
      <dsp:txXfrm>
        <a:off x="2270249" y="1457977"/>
        <a:ext cx="1381868" cy="808985"/>
      </dsp:txXfrm>
    </dsp:sp>
    <dsp:sp modelId="{22D097EC-1B7B-4FAC-B4D3-C1EC34529D20}">
      <dsp:nvSpPr>
        <dsp:cNvPr id="0" name=""/>
        <dsp:cNvSpPr/>
      </dsp:nvSpPr>
      <dsp:spPr>
        <a:xfrm rot="10800000">
          <a:off x="1815418" y="1684876"/>
          <a:ext cx="303627" cy="355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1906506" y="1755913"/>
        <a:ext cx="212539" cy="213113"/>
      </dsp:txXfrm>
    </dsp:sp>
    <dsp:sp modelId="{3E46387C-0A4A-4A2B-858A-1FC050458962}">
      <dsp:nvSpPr>
        <dsp:cNvPr id="0" name=""/>
        <dsp:cNvSpPr/>
      </dsp:nvSpPr>
      <dsp:spPr>
        <a:xfrm>
          <a:off x="239991" y="1432808"/>
          <a:ext cx="1432206" cy="859323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Panic</a:t>
          </a:r>
        </a:p>
      </dsp:txBody>
      <dsp:txXfrm>
        <a:off x="265160" y="1457977"/>
        <a:ext cx="1381868" cy="808985"/>
      </dsp:txXfrm>
    </dsp:sp>
    <dsp:sp modelId="{9C7B3525-F0E8-498D-9305-B1C001217D53}">
      <dsp:nvSpPr>
        <dsp:cNvPr id="0" name=""/>
        <dsp:cNvSpPr/>
      </dsp:nvSpPr>
      <dsp:spPr>
        <a:xfrm rot="5400000">
          <a:off x="804280" y="2392386"/>
          <a:ext cx="303627" cy="355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849537" y="2418166"/>
        <a:ext cx="213113" cy="212539"/>
      </dsp:txXfrm>
    </dsp:sp>
    <dsp:sp modelId="{AE6AFB04-9994-464A-96C7-C156D3E6FD58}">
      <dsp:nvSpPr>
        <dsp:cNvPr id="0" name=""/>
        <dsp:cNvSpPr/>
      </dsp:nvSpPr>
      <dsp:spPr>
        <a:xfrm>
          <a:off x="239991" y="2865014"/>
          <a:ext cx="1432206" cy="8593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Fix</a:t>
          </a:r>
        </a:p>
      </dsp:txBody>
      <dsp:txXfrm>
        <a:off x="265160" y="2890183"/>
        <a:ext cx="1381868" cy="808985"/>
      </dsp:txXfrm>
    </dsp:sp>
    <dsp:sp modelId="{1ECD813E-7D66-4907-B365-DA6017638670}">
      <dsp:nvSpPr>
        <dsp:cNvPr id="0" name=""/>
        <dsp:cNvSpPr/>
      </dsp:nvSpPr>
      <dsp:spPr>
        <a:xfrm>
          <a:off x="1798232" y="3117082"/>
          <a:ext cx="303627" cy="355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798232" y="3188119"/>
        <a:ext cx="212539" cy="213113"/>
      </dsp:txXfrm>
    </dsp:sp>
    <dsp:sp modelId="{431ED555-967F-49A2-8DB8-D63FD6F48C51}">
      <dsp:nvSpPr>
        <dsp:cNvPr id="0" name=""/>
        <dsp:cNvSpPr/>
      </dsp:nvSpPr>
      <dsp:spPr>
        <a:xfrm>
          <a:off x="2245080" y="2865014"/>
          <a:ext cx="1432206" cy="859323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Test</a:t>
          </a:r>
        </a:p>
      </dsp:txBody>
      <dsp:txXfrm>
        <a:off x="2270249" y="2890183"/>
        <a:ext cx="1381868" cy="808985"/>
      </dsp:txXfrm>
    </dsp:sp>
    <dsp:sp modelId="{D2DC3DED-0120-4612-8644-D3A070FFB3CD}">
      <dsp:nvSpPr>
        <dsp:cNvPr id="0" name=""/>
        <dsp:cNvSpPr/>
      </dsp:nvSpPr>
      <dsp:spPr>
        <a:xfrm>
          <a:off x="3803321" y="3117082"/>
          <a:ext cx="303627" cy="355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803321" y="3188119"/>
        <a:ext cx="212539" cy="213113"/>
      </dsp:txXfrm>
    </dsp:sp>
    <dsp:sp modelId="{0236F038-A454-4359-98F0-4F1BD3E87E42}">
      <dsp:nvSpPr>
        <dsp:cNvPr id="0" name=""/>
        <dsp:cNvSpPr/>
      </dsp:nvSpPr>
      <dsp:spPr>
        <a:xfrm>
          <a:off x="4250169" y="2865014"/>
          <a:ext cx="1432206" cy="8593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Hope</a:t>
          </a:r>
        </a:p>
      </dsp:txBody>
      <dsp:txXfrm>
        <a:off x="4275338" y="2890183"/>
        <a:ext cx="1381868" cy="808985"/>
      </dsp:txXfrm>
    </dsp:sp>
    <dsp:sp modelId="{DA880C9F-49E6-4E5C-A6E4-CDE01F285993}">
      <dsp:nvSpPr>
        <dsp:cNvPr id="0" name=""/>
        <dsp:cNvSpPr/>
      </dsp:nvSpPr>
      <dsp:spPr>
        <a:xfrm>
          <a:off x="5808410" y="3117082"/>
          <a:ext cx="303627" cy="355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808410" y="3188119"/>
        <a:ext cx="212539" cy="213113"/>
      </dsp:txXfrm>
    </dsp:sp>
    <dsp:sp modelId="{FB64227B-B53D-4402-BB79-50B3621BB512}">
      <dsp:nvSpPr>
        <dsp:cNvPr id="0" name=""/>
        <dsp:cNvSpPr/>
      </dsp:nvSpPr>
      <dsp:spPr>
        <a:xfrm>
          <a:off x="6255259" y="2865014"/>
          <a:ext cx="1432206" cy="85932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Deploy</a:t>
          </a:r>
        </a:p>
      </dsp:txBody>
      <dsp:txXfrm>
        <a:off x="6280428" y="2890183"/>
        <a:ext cx="1381868" cy="8089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DAF1E-5748-4208-B54E-F01C33B95617}">
      <dsp:nvSpPr>
        <dsp:cNvPr id="0" name=""/>
        <dsp:cNvSpPr/>
      </dsp:nvSpPr>
      <dsp:spPr>
        <a:xfrm>
          <a:off x="553141" y="2149"/>
          <a:ext cx="1033511" cy="6201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Plan / Requirements</a:t>
          </a:r>
        </a:p>
      </dsp:txBody>
      <dsp:txXfrm>
        <a:off x="571303" y="20311"/>
        <a:ext cx="997187" cy="583782"/>
      </dsp:txXfrm>
    </dsp:sp>
    <dsp:sp modelId="{2CC26E11-0185-4618-B669-392F7972189A}">
      <dsp:nvSpPr>
        <dsp:cNvPr id="0" name=""/>
        <dsp:cNvSpPr/>
      </dsp:nvSpPr>
      <dsp:spPr>
        <a:xfrm>
          <a:off x="1677601" y="184047"/>
          <a:ext cx="219104" cy="256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677601" y="235309"/>
        <a:ext cx="153373" cy="153786"/>
      </dsp:txXfrm>
    </dsp:sp>
    <dsp:sp modelId="{7DD43483-A39A-48FA-B1AD-29C9CF4E86C7}">
      <dsp:nvSpPr>
        <dsp:cNvPr id="0" name=""/>
        <dsp:cNvSpPr/>
      </dsp:nvSpPr>
      <dsp:spPr>
        <a:xfrm>
          <a:off x="2000057" y="2149"/>
          <a:ext cx="1033511" cy="6201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Design</a:t>
          </a:r>
        </a:p>
      </dsp:txBody>
      <dsp:txXfrm>
        <a:off x="2018219" y="20311"/>
        <a:ext cx="997187" cy="583782"/>
      </dsp:txXfrm>
    </dsp:sp>
    <dsp:sp modelId="{267A9354-6A78-4136-B9CC-F01FDAE8140B}">
      <dsp:nvSpPr>
        <dsp:cNvPr id="0" name=""/>
        <dsp:cNvSpPr/>
      </dsp:nvSpPr>
      <dsp:spPr>
        <a:xfrm>
          <a:off x="3124517" y="184047"/>
          <a:ext cx="219104" cy="256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124517" y="235309"/>
        <a:ext cx="153373" cy="153786"/>
      </dsp:txXfrm>
    </dsp:sp>
    <dsp:sp modelId="{C66BA05A-53E5-4740-8C21-4AE1283A66CD}">
      <dsp:nvSpPr>
        <dsp:cNvPr id="0" name=""/>
        <dsp:cNvSpPr/>
      </dsp:nvSpPr>
      <dsp:spPr>
        <a:xfrm>
          <a:off x="3446972" y="2149"/>
          <a:ext cx="1033511" cy="6201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Build</a:t>
          </a:r>
        </a:p>
      </dsp:txBody>
      <dsp:txXfrm>
        <a:off x="3465134" y="20311"/>
        <a:ext cx="997187" cy="583782"/>
      </dsp:txXfrm>
    </dsp:sp>
    <dsp:sp modelId="{1FBD9298-FF0E-459F-AB88-46DDC8F16F5A}">
      <dsp:nvSpPr>
        <dsp:cNvPr id="0" name=""/>
        <dsp:cNvSpPr/>
      </dsp:nvSpPr>
      <dsp:spPr>
        <a:xfrm>
          <a:off x="4571433" y="184047"/>
          <a:ext cx="219104" cy="256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4571433" y="235309"/>
        <a:ext cx="153373" cy="153786"/>
      </dsp:txXfrm>
    </dsp:sp>
    <dsp:sp modelId="{2B6B6AE9-201F-4666-87D9-2A6747DECE49}">
      <dsp:nvSpPr>
        <dsp:cNvPr id="0" name=""/>
        <dsp:cNvSpPr/>
      </dsp:nvSpPr>
      <dsp:spPr>
        <a:xfrm>
          <a:off x="4893888" y="2149"/>
          <a:ext cx="1033511" cy="62010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Test</a:t>
          </a:r>
        </a:p>
      </dsp:txBody>
      <dsp:txXfrm>
        <a:off x="4912050" y="20311"/>
        <a:ext cx="997187" cy="583782"/>
      </dsp:txXfrm>
    </dsp:sp>
    <dsp:sp modelId="{9A20DB50-B5B9-4B10-A903-D6955E12C34F}">
      <dsp:nvSpPr>
        <dsp:cNvPr id="0" name=""/>
        <dsp:cNvSpPr/>
      </dsp:nvSpPr>
      <dsp:spPr>
        <a:xfrm>
          <a:off x="6018348" y="184047"/>
          <a:ext cx="219104" cy="256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6018348" y="235309"/>
        <a:ext cx="153373" cy="153786"/>
      </dsp:txXfrm>
    </dsp:sp>
    <dsp:sp modelId="{16787367-767A-44C5-8229-68326A6E388F}">
      <dsp:nvSpPr>
        <dsp:cNvPr id="0" name=""/>
        <dsp:cNvSpPr/>
      </dsp:nvSpPr>
      <dsp:spPr>
        <a:xfrm>
          <a:off x="6340804" y="2149"/>
          <a:ext cx="1033511" cy="62010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Panic</a:t>
          </a:r>
        </a:p>
      </dsp:txBody>
      <dsp:txXfrm>
        <a:off x="6358966" y="20311"/>
        <a:ext cx="997187" cy="583782"/>
      </dsp:txXfrm>
    </dsp:sp>
    <dsp:sp modelId="{5AF11413-918F-4314-8C06-5CA79FA2770C}">
      <dsp:nvSpPr>
        <dsp:cNvPr id="0" name=""/>
        <dsp:cNvSpPr/>
      </dsp:nvSpPr>
      <dsp:spPr>
        <a:xfrm rot="5400000">
          <a:off x="6748007" y="694602"/>
          <a:ext cx="219104" cy="256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6780667" y="713205"/>
        <a:ext cx="153786" cy="153373"/>
      </dsp:txXfrm>
    </dsp:sp>
    <dsp:sp modelId="{52DDA134-B1BF-43CF-9224-6A86BF8FA4A0}">
      <dsp:nvSpPr>
        <dsp:cNvPr id="0" name=""/>
        <dsp:cNvSpPr/>
      </dsp:nvSpPr>
      <dsp:spPr>
        <a:xfrm>
          <a:off x="6340804" y="1035661"/>
          <a:ext cx="1033511" cy="6201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Fix</a:t>
          </a:r>
        </a:p>
      </dsp:txBody>
      <dsp:txXfrm>
        <a:off x="6358966" y="1053823"/>
        <a:ext cx="997187" cy="583782"/>
      </dsp:txXfrm>
    </dsp:sp>
    <dsp:sp modelId="{A0821FE1-94A3-4F70-9926-C22216BB0EB3}">
      <dsp:nvSpPr>
        <dsp:cNvPr id="0" name=""/>
        <dsp:cNvSpPr/>
      </dsp:nvSpPr>
      <dsp:spPr>
        <a:xfrm rot="10800000">
          <a:off x="6030750" y="1217558"/>
          <a:ext cx="219104" cy="256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10800000">
        <a:off x="6096481" y="1268820"/>
        <a:ext cx="153373" cy="153786"/>
      </dsp:txXfrm>
    </dsp:sp>
    <dsp:sp modelId="{E15EBF3E-E8EC-4B7C-98F1-CF4DAF963337}">
      <dsp:nvSpPr>
        <dsp:cNvPr id="0" name=""/>
        <dsp:cNvSpPr/>
      </dsp:nvSpPr>
      <dsp:spPr>
        <a:xfrm>
          <a:off x="4893888" y="1035661"/>
          <a:ext cx="1033511" cy="62010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Test</a:t>
          </a:r>
        </a:p>
      </dsp:txBody>
      <dsp:txXfrm>
        <a:off x="4912050" y="1053823"/>
        <a:ext cx="997187" cy="583782"/>
      </dsp:txXfrm>
    </dsp:sp>
    <dsp:sp modelId="{22D097EC-1B7B-4FAC-B4D3-C1EC34529D20}">
      <dsp:nvSpPr>
        <dsp:cNvPr id="0" name=""/>
        <dsp:cNvSpPr/>
      </dsp:nvSpPr>
      <dsp:spPr>
        <a:xfrm rot="10800000">
          <a:off x="4583835" y="1217558"/>
          <a:ext cx="219104" cy="256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10800000">
        <a:off x="4649566" y="1268820"/>
        <a:ext cx="153373" cy="153786"/>
      </dsp:txXfrm>
    </dsp:sp>
    <dsp:sp modelId="{3E46387C-0A4A-4A2B-858A-1FC050458962}">
      <dsp:nvSpPr>
        <dsp:cNvPr id="0" name=""/>
        <dsp:cNvSpPr/>
      </dsp:nvSpPr>
      <dsp:spPr>
        <a:xfrm>
          <a:off x="3446972" y="1035661"/>
          <a:ext cx="1033511" cy="62010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Panic</a:t>
          </a:r>
        </a:p>
      </dsp:txBody>
      <dsp:txXfrm>
        <a:off x="3465134" y="1053823"/>
        <a:ext cx="997187" cy="583782"/>
      </dsp:txXfrm>
    </dsp:sp>
    <dsp:sp modelId="{9C7B3525-F0E8-498D-9305-B1C001217D53}">
      <dsp:nvSpPr>
        <dsp:cNvPr id="0" name=""/>
        <dsp:cNvSpPr/>
      </dsp:nvSpPr>
      <dsp:spPr>
        <a:xfrm rot="10800000">
          <a:off x="3136919" y="1217558"/>
          <a:ext cx="219104" cy="256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10800000">
        <a:off x="3202650" y="1268820"/>
        <a:ext cx="153373" cy="153786"/>
      </dsp:txXfrm>
    </dsp:sp>
    <dsp:sp modelId="{AE6AFB04-9994-464A-96C7-C156D3E6FD58}">
      <dsp:nvSpPr>
        <dsp:cNvPr id="0" name=""/>
        <dsp:cNvSpPr/>
      </dsp:nvSpPr>
      <dsp:spPr>
        <a:xfrm>
          <a:off x="2000057" y="1035661"/>
          <a:ext cx="1033511" cy="6201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Fix</a:t>
          </a:r>
        </a:p>
      </dsp:txBody>
      <dsp:txXfrm>
        <a:off x="2018219" y="1053823"/>
        <a:ext cx="997187" cy="583782"/>
      </dsp:txXfrm>
    </dsp:sp>
    <dsp:sp modelId="{1ECD813E-7D66-4907-B365-DA6017638670}">
      <dsp:nvSpPr>
        <dsp:cNvPr id="0" name=""/>
        <dsp:cNvSpPr/>
      </dsp:nvSpPr>
      <dsp:spPr>
        <a:xfrm rot="10800000">
          <a:off x="1690003" y="1217558"/>
          <a:ext cx="219104" cy="256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10800000">
        <a:off x="1755734" y="1268820"/>
        <a:ext cx="153373" cy="153786"/>
      </dsp:txXfrm>
    </dsp:sp>
    <dsp:sp modelId="{431ED555-967F-49A2-8DB8-D63FD6F48C51}">
      <dsp:nvSpPr>
        <dsp:cNvPr id="0" name=""/>
        <dsp:cNvSpPr/>
      </dsp:nvSpPr>
      <dsp:spPr>
        <a:xfrm>
          <a:off x="553141" y="1035661"/>
          <a:ext cx="1033511" cy="62010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Test</a:t>
          </a:r>
        </a:p>
      </dsp:txBody>
      <dsp:txXfrm>
        <a:off x="571303" y="1053823"/>
        <a:ext cx="997187" cy="583782"/>
      </dsp:txXfrm>
    </dsp:sp>
    <dsp:sp modelId="{D2DC3DED-0120-4612-8644-D3A070FFB3CD}">
      <dsp:nvSpPr>
        <dsp:cNvPr id="0" name=""/>
        <dsp:cNvSpPr/>
      </dsp:nvSpPr>
      <dsp:spPr>
        <a:xfrm rot="5400000">
          <a:off x="960344" y="1728113"/>
          <a:ext cx="219104" cy="256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993004" y="1746716"/>
        <a:ext cx="153786" cy="153373"/>
      </dsp:txXfrm>
    </dsp:sp>
    <dsp:sp modelId="{0236F038-A454-4359-98F0-4F1BD3E87E42}">
      <dsp:nvSpPr>
        <dsp:cNvPr id="0" name=""/>
        <dsp:cNvSpPr/>
      </dsp:nvSpPr>
      <dsp:spPr>
        <a:xfrm>
          <a:off x="553141" y="2069172"/>
          <a:ext cx="1033511" cy="6201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Hope</a:t>
          </a:r>
        </a:p>
      </dsp:txBody>
      <dsp:txXfrm>
        <a:off x="571303" y="2087334"/>
        <a:ext cx="997187" cy="583782"/>
      </dsp:txXfrm>
    </dsp:sp>
    <dsp:sp modelId="{DA880C9F-49E6-4E5C-A6E4-CDE01F285993}">
      <dsp:nvSpPr>
        <dsp:cNvPr id="0" name=""/>
        <dsp:cNvSpPr/>
      </dsp:nvSpPr>
      <dsp:spPr>
        <a:xfrm>
          <a:off x="1677601" y="2251070"/>
          <a:ext cx="219104" cy="256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677601" y="2302332"/>
        <a:ext cx="153373" cy="153786"/>
      </dsp:txXfrm>
    </dsp:sp>
    <dsp:sp modelId="{FB64227B-B53D-4402-BB79-50B3621BB512}">
      <dsp:nvSpPr>
        <dsp:cNvPr id="0" name=""/>
        <dsp:cNvSpPr/>
      </dsp:nvSpPr>
      <dsp:spPr>
        <a:xfrm>
          <a:off x="2000057" y="2069172"/>
          <a:ext cx="1033511" cy="620106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Deploy</a:t>
          </a:r>
        </a:p>
      </dsp:txBody>
      <dsp:txXfrm>
        <a:off x="2018219" y="2087334"/>
        <a:ext cx="997187" cy="583782"/>
      </dsp:txXfrm>
    </dsp:sp>
    <dsp:sp modelId="{138BBAE0-BC84-4366-AC48-B26C300B7CE3}">
      <dsp:nvSpPr>
        <dsp:cNvPr id="0" name=""/>
        <dsp:cNvSpPr/>
      </dsp:nvSpPr>
      <dsp:spPr>
        <a:xfrm>
          <a:off x="3124517" y="2251070"/>
          <a:ext cx="219104" cy="256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124517" y="2302332"/>
        <a:ext cx="153373" cy="153786"/>
      </dsp:txXfrm>
    </dsp:sp>
    <dsp:sp modelId="{3620A172-5428-4A4A-B9EC-057998F163D3}">
      <dsp:nvSpPr>
        <dsp:cNvPr id="0" name=""/>
        <dsp:cNvSpPr/>
      </dsp:nvSpPr>
      <dsp:spPr>
        <a:xfrm>
          <a:off x="3446972" y="2069172"/>
          <a:ext cx="1033511" cy="620106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BUGS IN PRODUCTION!</a:t>
          </a:r>
        </a:p>
      </dsp:txBody>
      <dsp:txXfrm>
        <a:off x="3465134" y="2087334"/>
        <a:ext cx="997187" cy="583782"/>
      </dsp:txXfrm>
    </dsp:sp>
    <dsp:sp modelId="{546BA328-682E-4507-93AD-22D885519A37}">
      <dsp:nvSpPr>
        <dsp:cNvPr id="0" name=""/>
        <dsp:cNvSpPr/>
      </dsp:nvSpPr>
      <dsp:spPr>
        <a:xfrm>
          <a:off x="4571433" y="2251070"/>
          <a:ext cx="219104" cy="256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4571433" y="2302332"/>
        <a:ext cx="153373" cy="153786"/>
      </dsp:txXfrm>
    </dsp:sp>
    <dsp:sp modelId="{6661878E-EA70-4699-B572-F203BCC1550D}">
      <dsp:nvSpPr>
        <dsp:cNvPr id="0" name=""/>
        <dsp:cNvSpPr/>
      </dsp:nvSpPr>
      <dsp:spPr>
        <a:xfrm>
          <a:off x="4893888" y="2069172"/>
          <a:ext cx="1033511" cy="62010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Panic</a:t>
          </a:r>
        </a:p>
      </dsp:txBody>
      <dsp:txXfrm>
        <a:off x="4912050" y="2087334"/>
        <a:ext cx="997187" cy="583782"/>
      </dsp:txXfrm>
    </dsp:sp>
    <dsp:sp modelId="{26DB7351-5AD5-46C5-BC2B-CD13DBF294A5}">
      <dsp:nvSpPr>
        <dsp:cNvPr id="0" name=""/>
        <dsp:cNvSpPr/>
      </dsp:nvSpPr>
      <dsp:spPr>
        <a:xfrm>
          <a:off x="6018348" y="2251070"/>
          <a:ext cx="219104" cy="256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6018348" y="2302332"/>
        <a:ext cx="153373" cy="153786"/>
      </dsp:txXfrm>
    </dsp:sp>
    <dsp:sp modelId="{F535547E-9E67-438C-A947-EF9F4D9FA1FA}">
      <dsp:nvSpPr>
        <dsp:cNvPr id="0" name=""/>
        <dsp:cNvSpPr/>
      </dsp:nvSpPr>
      <dsp:spPr>
        <a:xfrm>
          <a:off x="6340804" y="2069172"/>
          <a:ext cx="1033511" cy="6201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Fix</a:t>
          </a:r>
        </a:p>
      </dsp:txBody>
      <dsp:txXfrm>
        <a:off x="6358966" y="2087334"/>
        <a:ext cx="997187" cy="583782"/>
      </dsp:txXfrm>
    </dsp:sp>
    <dsp:sp modelId="{3C2979A0-3919-41CF-B367-76DB8A76039C}">
      <dsp:nvSpPr>
        <dsp:cNvPr id="0" name=""/>
        <dsp:cNvSpPr/>
      </dsp:nvSpPr>
      <dsp:spPr>
        <a:xfrm rot="5400000">
          <a:off x="6748007" y="2761624"/>
          <a:ext cx="219104" cy="256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6780667" y="2780227"/>
        <a:ext cx="153786" cy="153373"/>
      </dsp:txXfrm>
    </dsp:sp>
    <dsp:sp modelId="{C2C71672-0798-41ED-AAF4-E770546875B8}">
      <dsp:nvSpPr>
        <dsp:cNvPr id="0" name=""/>
        <dsp:cNvSpPr/>
      </dsp:nvSpPr>
      <dsp:spPr>
        <a:xfrm>
          <a:off x="6340804" y="3102683"/>
          <a:ext cx="1033511" cy="62010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Test</a:t>
          </a:r>
        </a:p>
      </dsp:txBody>
      <dsp:txXfrm>
        <a:off x="6358966" y="3120845"/>
        <a:ext cx="997187" cy="583782"/>
      </dsp:txXfrm>
    </dsp:sp>
    <dsp:sp modelId="{93248DEC-2303-41F6-ACEC-237DBA67E6D6}">
      <dsp:nvSpPr>
        <dsp:cNvPr id="0" name=""/>
        <dsp:cNvSpPr/>
      </dsp:nvSpPr>
      <dsp:spPr>
        <a:xfrm rot="10800000">
          <a:off x="6030750" y="3284581"/>
          <a:ext cx="219104" cy="256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10800000">
        <a:off x="6096481" y="3335843"/>
        <a:ext cx="153373" cy="153786"/>
      </dsp:txXfrm>
    </dsp:sp>
    <dsp:sp modelId="{D2DE18ED-69D4-419A-8355-DB6AC2F5227B}">
      <dsp:nvSpPr>
        <dsp:cNvPr id="0" name=""/>
        <dsp:cNvSpPr/>
      </dsp:nvSpPr>
      <dsp:spPr>
        <a:xfrm>
          <a:off x="4893888" y="3102683"/>
          <a:ext cx="1033511" cy="6201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Hope</a:t>
          </a:r>
        </a:p>
      </dsp:txBody>
      <dsp:txXfrm>
        <a:off x="4912050" y="3120845"/>
        <a:ext cx="997187" cy="583782"/>
      </dsp:txXfrm>
    </dsp:sp>
    <dsp:sp modelId="{CB55DCCD-FFC5-49F4-A372-6F74785FE66A}">
      <dsp:nvSpPr>
        <dsp:cNvPr id="0" name=""/>
        <dsp:cNvSpPr/>
      </dsp:nvSpPr>
      <dsp:spPr>
        <a:xfrm rot="10800000">
          <a:off x="4583835" y="3284581"/>
          <a:ext cx="219104" cy="256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10800000">
        <a:off x="4649566" y="3335843"/>
        <a:ext cx="153373" cy="153786"/>
      </dsp:txXfrm>
    </dsp:sp>
    <dsp:sp modelId="{02CE8837-23EA-461B-A299-F332BAD79DE5}">
      <dsp:nvSpPr>
        <dsp:cNvPr id="0" name=""/>
        <dsp:cNvSpPr/>
      </dsp:nvSpPr>
      <dsp:spPr>
        <a:xfrm>
          <a:off x="3446972" y="3102683"/>
          <a:ext cx="1033511" cy="620106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Deploy</a:t>
          </a:r>
        </a:p>
      </dsp:txBody>
      <dsp:txXfrm>
        <a:off x="3465134" y="3120845"/>
        <a:ext cx="997187" cy="583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57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300" b="1" dirty="0">
                <a:latin typeface="Arial" pitchFamily="34" charset="0"/>
                <a:cs typeface="Arial" pitchFamily="34" charset="0"/>
              </a:rPr>
              <a:t>Visual Studio Live! Austin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5626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43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2ECFD-0169-4599-A79A-8C44AB4A932C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26DE0-BACA-4EA0-B73F-CC7DC1D7F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3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26DE0-BACA-4EA0-B73F-CC7DC1D7F4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310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33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199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Image/Text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320028"/>
            <a:ext cx="5082266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72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5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38525" y="320028"/>
            <a:ext cx="0" cy="449281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1" y="1199178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7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slide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481" y="4063196"/>
            <a:ext cx="2472049" cy="749651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0890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572000" y="1321594"/>
            <a:ext cx="0" cy="348410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9889" y="1321593"/>
            <a:ext cx="3864312" cy="328613"/>
          </a:xfrm>
        </p:spPr>
        <p:txBody>
          <a:bodyPr/>
          <a:lstStyle>
            <a:lvl1pPr algn="r"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one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889" y="1821657"/>
            <a:ext cx="3864313" cy="2984046"/>
          </a:xfrm>
        </p:spPr>
        <p:txBody>
          <a:bodyPr/>
          <a:lstStyle>
            <a:lvl1pPr marL="0" indent="0" algn="r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749800" y="1321593"/>
            <a:ext cx="3864316" cy="328613"/>
          </a:xfrm>
        </p:spPr>
        <p:txBody>
          <a:bodyPr/>
          <a:lstStyle>
            <a:lvl1pPr algn="l"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two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99" y="1821657"/>
            <a:ext cx="3864317" cy="2984046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4263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572000" y="1321594"/>
            <a:ext cx="0" cy="348410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9889" y="1321593"/>
            <a:ext cx="3864312" cy="328613"/>
          </a:xfrm>
        </p:spPr>
        <p:txBody>
          <a:bodyPr/>
          <a:lstStyle>
            <a:lvl1pPr algn="r"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one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889" y="1821657"/>
            <a:ext cx="3864313" cy="2984046"/>
          </a:xfrm>
        </p:spPr>
        <p:txBody>
          <a:bodyPr/>
          <a:lstStyle>
            <a:lvl1pPr marL="0" indent="0" algn="r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749800" y="1321593"/>
            <a:ext cx="3864316" cy="328613"/>
          </a:xfrm>
        </p:spPr>
        <p:txBody>
          <a:bodyPr/>
          <a:lstStyle>
            <a:lvl1pPr algn="l"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two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99" y="1821657"/>
            <a:ext cx="3864317" cy="2984046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95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 Statem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1511301" y="835503"/>
            <a:ext cx="6127750" cy="3472494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3599" spc="-84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This is a short, important statement to bring attention to something.</a:t>
            </a:r>
          </a:p>
        </p:txBody>
      </p:sp>
    </p:spTree>
    <p:extLst>
      <p:ext uri="{BB962C8B-B14F-4D97-AF65-F5344CB8AC3E}">
        <p14:creationId xmlns:p14="http://schemas.microsoft.com/office/powerpoint/2010/main" val="23317528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some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1511301" y="835503"/>
            <a:ext cx="6127750" cy="3472494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3599" spc="-84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This is a short, important statement to bring attention to something.</a:t>
            </a:r>
          </a:p>
        </p:txBody>
      </p:sp>
    </p:spTree>
    <p:extLst>
      <p:ext uri="{BB962C8B-B14F-4D97-AF65-F5344CB8AC3E}">
        <p14:creationId xmlns:p14="http://schemas.microsoft.com/office/powerpoint/2010/main" val="39785049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792334" y="807246"/>
            <a:ext cx="7552679" cy="2040128"/>
          </a:xfrm>
        </p:spPr>
        <p:txBody>
          <a:bodyPr anchor="b">
            <a:normAutofit/>
          </a:bodyPr>
          <a:lstStyle>
            <a:lvl1pPr algn="l">
              <a:defRPr sz="3599" spc="-84" baseline="0">
                <a:solidFill>
                  <a:schemeClr val="accent4"/>
                </a:solidFill>
                <a:latin typeface="Gotham Light" pitchFamily="50" charset="0"/>
              </a:defRPr>
            </a:lvl1pPr>
          </a:lstStyle>
          <a:p>
            <a:r>
              <a:rPr lang="en-US" dirty="0"/>
              <a:t>“Click to add quote. Don’t forget quotation marks”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91986" y="2993233"/>
            <a:ext cx="7552885" cy="421481"/>
          </a:xfrm>
        </p:spPr>
        <p:txBody>
          <a:bodyPr/>
          <a:lstStyle>
            <a:lvl1pPr marL="0" indent="0">
              <a:buNone/>
              <a:defRPr sz="1800" b="0" i="0">
                <a:latin typeface="+mn-lt"/>
                <a:ea typeface="Gotham Medium" panose="02000604030000020004" pitchFamily="50" charset="0"/>
                <a:cs typeface="Gotham Medium" panose="02000604030000020004" pitchFamily="50" charset="0"/>
              </a:defRPr>
            </a:lvl1pPr>
          </a:lstStyle>
          <a:p>
            <a:pPr lvl="0"/>
            <a:r>
              <a:rPr lang="en-US" dirty="0"/>
              <a:t>Person Quoted</a:t>
            </a:r>
          </a:p>
        </p:txBody>
      </p:sp>
    </p:spTree>
    <p:extLst>
      <p:ext uri="{BB962C8B-B14F-4D97-AF65-F5344CB8AC3E}">
        <p14:creationId xmlns:p14="http://schemas.microsoft.com/office/powerpoint/2010/main" val="28363474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92334" y="2254996"/>
            <a:ext cx="7552679" cy="129384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99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definition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792334" y="1553903"/>
            <a:ext cx="7552679" cy="625033"/>
          </a:xfrm>
        </p:spPr>
        <p:txBody>
          <a:bodyPr anchor="b">
            <a:normAutofit/>
          </a:bodyPr>
          <a:lstStyle>
            <a:lvl1pPr algn="l">
              <a:defRPr sz="3599" spc="-84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/>
              <a:t>Word to define</a:t>
            </a:r>
          </a:p>
        </p:txBody>
      </p:sp>
    </p:spTree>
    <p:extLst>
      <p:ext uri="{BB962C8B-B14F-4D97-AF65-F5344CB8AC3E}">
        <p14:creationId xmlns:p14="http://schemas.microsoft.com/office/powerpoint/2010/main" val="37596959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39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7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sual Studio Live! Redmond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80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sual Studio Live! Washington, D.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5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97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07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25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76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58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84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7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0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78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941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33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84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74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9/20/18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10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9/20/18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52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9/20/18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6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742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9/20/18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487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9/20/18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45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9/20/18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632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1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77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336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842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742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102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9/20/18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102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695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487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457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632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199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77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336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84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742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1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9/20/18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52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52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695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487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457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632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199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77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2329266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51021"/>
            <a:ext cx="6858000" cy="492329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798459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014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5099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9/20/18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695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802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219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Not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7117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73464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76" y="1705916"/>
            <a:ext cx="7886700" cy="157145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B6D188-0BBE-42D3-81E1-E276562B7222}"/>
              </a:ext>
            </a:extLst>
          </p:cNvPr>
          <p:cNvSpPr/>
          <p:nvPr userDrawn="1"/>
        </p:nvSpPr>
        <p:spPr>
          <a:xfrm>
            <a:off x="0" y="1702438"/>
            <a:ext cx="158527" cy="1574928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618170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320028"/>
            <a:ext cx="5082266" cy="4492819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100" baseline="0">
                <a:solidFill>
                  <a:schemeClr val="tx1"/>
                </a:solidFill>
                <a:latin typeface="+mn-lt"/>
              </a:defRPr>
            </a:lvl1pPr>
            <a:lvl2pPr algn="l">
              <a:defRPr sz="18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5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5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5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72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5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38525" y="320028"/>
            <a:ext cx="0" cy="4492819"/>
          </a:xfrm>
          <a:prstGeom prst="line">
            <a:avLst/>
          </a:prstGeom>
          <a:ln>
            <a:solidFill>
              <a:srgbClr val="0072BC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1" y="1199178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7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slide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305898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ust some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0277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ust some text (white backgroun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0867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038480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82240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6001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9008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572000" y="1321594"/>
            <a:ext cx="0" cy="3484109"/>
          </a:xfrm>
          <a:prstGeom prst="line">
            <a:avLst/>
          </a:prstGeom>
          <a:ln>
            <a:solidFill>
              <a:srgbClr val="0072BC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9889" y="1321593"/>
            <a:ext cx="3864312" cy="328613"/>
          </a:xfrm>
        </p:spPr>
        <p:txBody>
          <a:bodyPr/>
          <a:lstStyle>
            <a:lvl1pPr algn="r">
              <a:defRPr baseline="0">
                <a:solidFill>
                  <a:srgbClr val="59595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one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889" y="1821657"/>
            <a:ext cx="3864313" cy="2984046"/>
          </a:xfrm>
        </p:spPr>
        <p:txBody>
          <a:bodyPr/>
          <a:lstStyle>
            <a:lvl1pPr marL="0" indent="0" algn="r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749800" y="1321593"/>
            <a:ext cx="3864316" cy="328613"/>
          </a:xfrm>
        </p:spPr>
        <p:txBody>
          <a:bodyPr/>
          <a:lstStyle>
            <a:lvl1pPr algn="l">
              <a:defRPr baseline="0">
                <a:solidFill>
                  <a:srgbClr val="59595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two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99" y="1821657"/>
            <a:ext cx="3864317" cy="2984046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64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9/20/18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487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1308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72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46379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34752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86911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5506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ust some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47672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767264"/>
            <a:ext cx="7886700" cy="2738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1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43568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hor Contact"/>
          <p:cNvSpPr>
            <a:spLocks noGrp="1"/>
          </p:cNvSpPr>
          <p:nvPr>
            <p:ph type="body" sz="quarter" idx="12" hasCustomPrompt="1"/>
          </p:nvPr>
        </p:nvSpPr>
        <p:spPr>
          <a:xfrm>
            <a:off x="2128557" y="4236838"/>
            <a:ext cx="4529242" cy="218369"/>
          </a:xfrm>
        </p:spPr>
        <p:txBody>
          <a:bodyPr anchor="ctr"/>
          <a:lstStyle>
            <a:lvl1pPr marL="0" indent="0" algn="l">
              <a:buFontTx/>
              <a:buNone/>
              <a:defRPr sz="1350" b="0" i="0" baseline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@</a:t>
            </a:r>
            <a:r>
              <a:rPr lang="en-US" dirty="0" err="1"/>
              <a:t>authortwitter</a:t>
            </a:r>
            <a:r>
              <a:rPr lang="en-US" dirty="0"/>
              <a:t>   www.authorsite.com</a:t>
            </a:r>
          </a:p>
        </p:txBody>
      </p:sp>
      <p:sp>
        <p:nvSpPr>
          <p:cNvPr id="12" name="Author 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2128557" y="3973207"/>
            <a:ext cx="4529242" cy="142800"/>
          </a:xfrm>
        </p:spPr>
        <p:txBody>
          <a:bodyPr anchor="ctr"/>
          <a:lstStyle>
            <a:lvl1pPr marL="0" indent="0" algn="l">
              <a:buFontTx/>
              <a:buNone/>
              <a:defRPr sz="1200" b="0" i="0" cap="all" baseline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AUTHOR TITLE IN ALL CAPS  </a:t>
            </a:r>
          </a:p>
        </p:txBody>
      </p:sp>
      <p:sp>
        <p:nvSpPr>
          <p:cNvPr id="13" name="Author Name"/>
          <p:cNvSpPr>
            <a:spLocks noGrp="1"/>
          </p:cNvSpPr>
          <p:nvPr>
            <p:ph type="body" sz="quarter" idx="10" hasCustomPrompt="1"/>
          </p:nvPr>
        </p:nvSpPr>
        <p:spPr>
          <a:xfrm>
            <a:off x="2128556" y="3718324"/>
            <a:ext cx="2658297" cy="218369"/>
          </a:xfrm>
        </p:spPr>
        <p:txBody>
          <a:bodyPr anchor="ctr"/>
          <a:lstStyle>
            <a:lvl1pPr marL="0" indent="0" algn="l">
              <a:buFontTx/>
              <a:buNone/>
              <a:defRPr sz="1800" b="0" i="0" baseline="0">
                <a:solidFill>
                  <a:schemeClr val="accent1"/>
                </a:solidFill>
                <a:latin typeface="Gotham Medium" panose="02000604030000020004" pitchFamily="50" charset="0"/>
                <a:ea typeface="Gotham Medium" panose="02000604030000020004" pitchFamily="50" charset="0"/>
                <a:cs typeface="Gotham Medium" panose="02000604030000020004" pitchFamily="50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22982" y="3467537"/>
            <a:ext cx="1220724" cy="1220724"/>
          </a:xfrm>
          <a:prstGeom prst="ellipse">
            <a:avLst/>
          </a:prstGeom>
          <a:noFill/>
          <a:ln>
            <a:solidFill>
              <a:srgbClr val="F8F8F8"/>
            </a:solidFill>
          </a:ln>
        </p:spPr>
        <p:txBody>
          <a:bodyPr anchor="ctr"/>
          <a:lstStyle>
            <a:lvl1pPr algn="ctr">
              <a:defRPr sz="15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Click to add author photo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722982" y="2470192"/>
            <a:ext cx="7887251" cy="754694"/>
          </a:xfrm>
        </p:spPr>
        <p:txBody>
          <a:bodyPr/>
          <a:lstStyle>
            <a:lvl1pPr marL="0" indent="0">
              <a:buNone/>
              <a:defRPr sz="2100" b="0" i="0" cap="all" baseline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MODULE ONE TITLE IN ALL CAPS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33772" y="2247473"/>
            <a:ext cx="8076461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100000">
                  <a:srgbClr val="EC0D7D"/>
                </a:gs>
              </a:gsLst>
              <a:lin ang="4800000" scaled="0"/>
            </a:gra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723063" y="296081"/>
            <a:ext cx="7887170" cy="1785839"/>
          </a:xfrm>
        </p:spPr>
        <p:txBody>
          <a:bodyPr anchor="b"/>
          <a:lstStyle>
            <a:lvl1pPr algn="l">
              <a:defRPr sz="3374" b="0" i="0" spc="-84" baseline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Course/Module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282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3476624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476625" cy="51435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097281" y="0"/>
            <a:ext cx="1097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bullet list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0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57837" y="1369402"/>
            <a:ext cx="2360950" cy="502682"/>
          </a:xfrm>
        </p:spPr>
        <p:txBody>
          <a:bodyPr anchor="b" anchorCtr="0"/>
          <a:lstStyle>
            <a:lvl1pPr marL="0" indent="0" algn="ctr">
              <a:buNone/>
              <a:defRPr sz="2700" baseline="0">
                <a:solidFill>
                  <a:schemeClr val="bg1"/>
                </a:solidFill>
                <a:latin typeface="+mj-lt"/>
              </a:defRPr>
            </a:lvl1pPr>
            <a:lvl2pPr marL="222805" indent="0" algn="ctr">
              <a:buNone/>
              <a:defRPr sz="2700">
                <a:latin typeface="+mj-lt"/>
              </a:defRPr>
            </a:lvl2pPr>
            <a:lvl3pPr marL="447132" indent="0" algn="ctr">
              <a:buNone/>
              <a:defRPr sz="2700">
                <a:latin typeface="+mj-lt"/>
              </a:defRPr>
            </a:lvl3pPr>
            <a:lvl4pPr marL="661988" indent="0" algn="ctr">
              <a:buNone/>
              <a:defRPr sz="2700">
                <a:latin typeface="+mj-lt"/>
              </a:defRPr>
            </a:lvl4pPr>
            <a:lvl5pPr marL="822722" indent="0" algn="ctr">
              <a:buNone/>
              <a:defRPr sz="2700">
                <a:latin typeface="+mj-lt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02261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1057555" y="406401"/>
            <a:ext cx="7552678" cy="2100470"/>
          </a:xfrm>
        </p:spPr>
        <p:txBody>
          <a:bodyPr anchor="b"/>
          <a:lstStyle>
            <a:lvl1pPr algn="r">
              <a:defRPr b="0" i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Click to Add Section Header in </a:t>
            </a:r>
            <a:r>
              <a:rPr lang="en-US" dirty="0" err="1"/>
              <a:t>Titlecase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33772" y="2571750"/>
            <a:ext cx="8076461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100000">
                  <a:srgbClr val="EC0D7D"/>
                </a:gs>
              </a:gsLst>
              <a:lin ang="4800000" scaled="0"/>
            </a:gra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2254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9/20/18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457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0273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(Op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3476625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0" y="1540964"/>
            <a:ext cx="3471862" cy="396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50"/>
              </a:lnSpc>
            </a:pPr>
            <a:r>
              <a:rPr lang="en-US" sz="2700" b="0" i="0" dirty="0">
                <a:solidFill>
                  <a:schemeClr val="bg1"/>
                </a:solidFill>
                <a:latin typeface="+mj-lt"/>
                <a:ea typeface="Gotham Light" charset="0"/>
                <a:cs typeface="Gotham Light" charset="0"/>
              </a:rPr>
              <a:t>Demo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1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accent2"/>
                </a:solidFill>
              </a:defRPr>
            </a:lvl1pPr>
            <a:lvl2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 marL="1714500" indent="0">
              <a:buNone/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097281" y="0"/>
            <a:ext cx="1097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bullet list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7133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838099" y="1371600"/>
            <a:ext cx="3200501" cy="1822450"/>
          </a:xfrm>
        </p:spPr>
        <p:txBody>
          <a:bodyPr lIns="182880" tIns="0" rIns="182880" bIns="0" anchor="ctr"/>
          <a:lstStyle>
            <a:lvl1pPr marL="0" indent="0" algn="ctr">
              <a:buNone/>
              <a:defRPr sz="180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marL="222805" indent="0" algn="l">
              <a:buNone/>
              <a:defRPr sz="1650"/>
            </a:lvl2pPr>
            <a:lvl3pPr marL="447132" indent="0" algn="l">
              <a:buNone/>
              <a:defRPr sz="1650"/>
            </a:lvl3pPr>
            <a:lvl4pPr marL="662307" indent="0" algn="l">
              <a:buNone/>
              <a:defRPr sz="1650"/>
            </a:lvl4pPr>
            <a:lvl5pPr marL="822542" indent="0" algn="l">
              <a:buNone/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9479" y="3426262"/>
            <a:ext cx="3821533" cy="105668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  <a:lvl2pPr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795500" y="3426262"/>
            <a:ext cx="3821533" cy="1056680"/>
          </a:xfrm>
        </p:spPr>
        <p:txBody>
          <a:bodyPr lIns="182880" tIns="0" rIns="182880" bIns="0"/>
          <a:lstStyle>
            <a:lvl1pPr algn="ctr">
              <a:spcBef>
                <a:spcPts val="450"/>
              </a:spcBef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5106730" y="1372045"/>
            <a:ext cx="3199070" cy="1822005"/>
          </a:xfrm>
        </p:spPr>
        <p:txBody>
          <a:bodyPr lIns="182880" tIns="0" rIns="182880" bIns="0" anchor="ctr"/>
          <a:lstStyle>
            <a:lvl1pPr marL="0" indent="0" algn="ctr">
              <a:buNone/>
              <a:defRPr sz="180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marL="222805" indent="0" algn="l">
              <a:buNone/>
              <a:defRPr sz="1650"/>
            </a:lvl2pPr>
            <a:lvl3pPr marL="447132" indent="0" algn="l">
              <a:buNone/>
              <a:defRPr sz="1650"/>
            </a:lvl3pPr>
            <a:lvl4pPr marL="662307" indent="0" algn="l">
              <a:buNone/>
              <a:defRPr sz="1650"/>
            </a:lvl4pPr>
            <a:lvl5pPr marL="822542" indent="0" algn="l">
              <a:buNone/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4733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811201" y="1371600"/>
            <a:ext cx="1912949" cy="1831947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3613244" y="1369413"/>
            <a:ext cx="1917516" cy="1836321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426485" y="1381673"/>
            <a:ext cx="1891913" cy="1811802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481" y="3426384"/>
            <a:ext cx="2472049" cy="92333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42519" y="3426384"/>
            <a:ext cx="2472049" cy="92333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136418" y="3426384"/>
            <a:ext cx="2472049" cy="92333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825533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1"/>
          <p:cNvSpPr>
            <a:spLocks noGrp="1"/>
          </p:cNvSpPr>
          <p:nvPr>
            <p:ph sz="quarter" idx="20" hasCustomPrompt="1"/>
          </p:nvPr>
        </p:nvSpPr>
        <p:spPr>
          <a:xfrm>
            <a:off x="2603002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6002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26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4684105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27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6736673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2598051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4670100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743323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521899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8905661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6122949" y="1371601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126428" y="2524458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6122949" y="3019528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327954" y="4172386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526002" y="1371601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481" y="2524458"/>
            <a:ext cx="2472049" cy="354734"/>
          </a:xfrm>
        </p:spPr>
        <p:txBody>
          <a:bodyPr lIns="182880" tIns="0" rIns="182880" bIns="0"/>
          <a:lstStyle>
            <a:lvl1pPr marL="0" indent="0" algn="ctr"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3332296" y="1371601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335775" y="2524458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Content Placeholder 11"/>
          <p:cNvSpPr>
            <a:spLocks noGrp="1"/>
          </p:cNvSpPr>
          <p:nvPr>
            <p:ph sz="quarter" idx="20" hasCustomPrompt="1"/>
          </p:nvPr>
        </p:nvSpPr>
        <p:spPr>
          <a:xfrm>
            <a:off x="526002" y="3019528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529481" y="4172386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3332296" y="3019528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6134248" y="4172386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5455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662998" y="1637239"/>
            <a:ext cx="3943350" cy="261620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9886" y="1637239"/>
            <a:ext cx="3943350" cy="261620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147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038480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82240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6001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074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662998" y="3066253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526002" y="3066253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662998" y="1645159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26002" y="1645159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2156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0"/>
          <p:cNvSpPr>
            <a:spLocks noGrp="1"/>
          </p:cNvSpPr>
          <p:nvPr>
            <p:ph sz="quarter" idx="17" hasCustomPrompt="1"/>
          </p:nvPr>
        </p:nvSpPr>
        <p:spPr>
          <a:xfrm>
            <a:off x="4672890" y="303950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1916651" y="303950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038480" y="163068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82240" y="163068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9889" y="163068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901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9/20/18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632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quarter" idx="18" hasCustomPrompt="1"/>
          </p:nvPr>
        </p:nvSpPr>
        <p:spPr>
          <a:xfrm>
            <a:off x="6038480" y="303188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7" hasCustomPrompt="1"/>
          </p:nvPr>
        </p:nvSpPr>
        <p:spPr>
          <a:xfrm>
            <a:off x="3282240" y="303188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526001" y="303188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038480" y="162306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82240" y="162306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6001" y="162306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2595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Top (Dar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29161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8859" y="420130"/>
            <a:ext cx="8084229" cy="2279821"/>
          </a:xfrm>
        </p:spPr>
        <p:txBody>
          <a:bodyPr anchor="b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26003" y="3070656"/>
            <a:ext cx="8084228" cy="327848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493856" y="3508899"/>
            <a:ext cx="8146855" cy="1421053"/>
          </a:xfrm>
        </p:spPr>
        <p:txBody>
          <a:bodyPr anchor="t"/>
          <a:lstStyle>
            <a:lvl1pPr marL="0" indent="0">
              <a:defRPr sz="1800" baseline="0">
                <a:latin typeface="+mn-lt"/>
              </a:defRPr>
            </a:lvl1pPr>
            <a:lvl2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>
              <a:defRPr sz="1800" b="0" i="0">
                <a:latin typeface="+mn-lt"/>
                <a:ea typeface="Gotham Light" pitchFamily="50" charset="0"/>
                <a:cs typeface="Gotham Light" pitchFamily="50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522336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Top (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6001" y="420130"/>
            <a:ext cx="8084229" cy="2273842"/>
          </a:xfrm>
        </p:spPr>
        <p:txBody>
          <a:bodyPr anchor="b"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71849" y="2883859"/>
            <a:ext cx="8489092" cy="3089"/>
          </a:xfrm>
          <a:prstGeom prst="line">
            <a:avLst/>
          </a:prstGeom>
          <a:ln>
            <a:solidFill>
              <a:schemeClr val="bg2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26003" y="3070656"/>
            <a:ext cx="8084228" cy="327848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493856" y="3508899"/>
            <a:ext cx="8146855" cy="1421053"/>
          </a:xfrm>
        </p:spPr>
        <p:txBody>
          <a:bodyPr anchor="t"/>
          <a:lstStyle>
            <a:lvl1pPr marL="0" indent="0">
              <a:defRPr sz="1800" baseline="0">
                <a:latin typeface="+mn-lt"/>
              </a:defRPr>
            </a:lvl1pPr>
            <a:lvl2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>
              <a:defRPr sz="1800" b="0" i="0">
                <a:latin typeface="+mn-lt"/>
                <a:ea typeface="Gotham Light" pitchFamily="50" charset="0"/>
                <a:cs typeface="Gotham Light" pitchFamily="50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261190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6001" y="1052380"/>
            <a:ext cx="8084229" cy="3728402"/>
          </a:xfrm>
        </p:spPr>
        <p:txBody>
          <a:bodyPr anchor="ctr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4480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6001" y="1052380"/>
            <a:ext cx="8084229" cy="3728402"/>
          </a:xfrm>
        </p:spPr>
        <p:txBody>
          <a:bodyPr anchor="ctr"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986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Notes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33772" y="581026"/>
            <a:ext cx="3674381" cy="4198334"/>
          </a:xfrm>
        </p:spPr>
        <p:txBody>
          <a:bodyPr anchor="t"/>
          <a:lstStyle>
            <a:lvl1pPr marL="0" indent="0">
              <a:spcBef>
                <a:spcPts val="1350"/>
              </a:spcBef>
              <a:buNone/>
              <a:defRPr sz="1650"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34345" y="581026"/>
            <a:ext cx="3675888" cy="4198334"/>
          </a:xfrm>
        </p:spPr>
        <p:txBody>
          <a:bodyPr/>
          <a:lstStyle>
            <a:lvl1pPr marL="213122" indent="-213122">
              <a:lnSpc>
                <a:spcPts val="1500"/>
              </a:lnSpc>
              <a:spcBef>
                <a:spcPts val="0"/>
              </a:spcBef>
              <a:buSzPct val="70000"/>
              <a:buFont typeface="Wingdings 3" panose="05040102010807070707" pitchFamily="18" charset="2"/>
              <a:buChar char="t"/>
              <a:defRPr sz="1650" baseline="0">
                <a:solidFill>
                  <a:schemeClr val="tx1"/>
                </a:solidFill>
              </a:defRPr>
            </a:lvl1pPr>
            <a:lvl2pPr marL="213122" indent="0">
              <a:lnSpc>
                <a:spcPts val="1500"/>
              </a:lnSpc>
              <a:buFontTx/>
              <a:buNone/>
              <a:defRPr/>
            </a:lvl2pPr>
            <a:lvl3pPr marL="213122" indent="0">
              <a:buFontTx/>
              <a:buNone/>
              <a:defRPr/>
            </a:lvl3pPr>
            <a:lvl4pPr marL="213122" indent="0">
              <a:buFontTx/>
              <a:buNone/>
              <a:defRPr/>
            </a:lvl4pPr>
            <a:lvl5pPr marL="21312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a note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Line your note up with the corresponding code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5861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Note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29889" y="581026"/>
            <a:ext cx="3674381" cy="4198334"/>
          </a:xfrm>
        </p:spPr>
        <p:txBody>
          <a:bodyPr anchor="t"/>
          <a:lstStyle>
            <a:lvl1pPr marL="0" indent="0">
              <a:spcBef>
                <a:spcPts val="1350"/>
              </a:spcBef>
              <a:buNone/>
              <a:defRPr sz="1650">
                <a:solidFill>
                  <a:schemeClr val="tx1"/>
                </a:solidFill>
                <a:latin typeface="Roboto Mono" pitchFamily="2" charset="0"/>
                <a:ea typeface="Roboto Mono" pitchFamily="2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34345" y="581026"/>
            <a:ext cx="3675888" cy="4198334"/>
          </a:xfrm>
        </p:spPr>
        <p:txBody>
          <a:bodyPr/>
          <a:lstStyle>
            <a:lvl1pPr marL="213122" indent="-213122">
              <a:lnSpc>
                <a:spcPts val="1500"/>
              </a:lnSpc>
              <a:spcBef>
                <a:spcPts val="0"/>
              </a:spcBef>
              <a:buSzPct val="70000"/>
              <a:buFont typeface="Wingdings 3" panose="05040102010807070707" pitchFamily="18" charset="2"/>
              <a:buChar char="t"/>
              <a:defRPr sz="1650" baseline="0">
                <a:solidFill>
                  <a:schemeClr val="tx1"/>
                </a:solidFill>
              </a:defRPr>
            </a:lvl1pPr>
            <a:lvl2pPr marL="213122" indent="0">
              <a:lnSpc>
                <a:spcPts val="1500"/>
              </a:lnSpc>
              <a:buFontTx/>
              <a:buNone/>
              <a:defRPr/>
            </a:lvl2pPr>
            <a:lvl3pPr marL="213122" indent="0">
              <a:buFontTx/>
              <a:buNone/>
              <a:defRPr/>
            </a:lvl3pPr>
            <a:lvl4pPr marL="213122" indent="0">
              <a:buFontTx/>
              <a:buNone/>
              <a:defRPr/>
            </a:lvl4pPr>
            <a:lvl5pPr marL="21312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a note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Line your note up with the corresponding code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9727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Title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55147" y="320028"/>
            <a:ext cx="2639105" cy="4492819"/>
          </a:xfr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  <a:latin typeface="+mn-lt"/>
              </a:defRPr>
            </a:lvl1pPr>
            <a:lvl2pPr marL="439502" indent="-216698" algn="r">
              <a:buFont typeface="Myriad Pro" panose="020B0503030403020204" pitchFamily="34" charset="0"/>
              <a:buChar char=" "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marL="662306" indent="-215174" algn="r">
              <a:buFont typeface="Myriad Pro" panose="020B0503030403020204" pitchFamily="34" charset="0"/>
              <a:buChar char=" "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marL="822543" indent="-160236" algn="r">
              <a:buFont typeface="Myriad Pro" panose="020B0503030403020204" pitchFamily="34" charset="0"/>
              <a:buChar char=" "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marL="822542" indent="0" algn="r">
              <a:buFont typeface="Myriad Pro" panose="020B0503030403020204" pitchFamily="34" charset="0"/>
              <a:buNone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</a:lstStyle>
          <a:p>
            <a:pPr lvl="0"/>
            <a:r>
              <a:rPr lang="en-US" dirty="0"/>
              <a:t>Click to add short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438525" y="320028"/>
            <a:ext cx="0" cy="449281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3802284" y="1199178"/>
            <a:ext cx="4705109" cy="2734519"/>
          </a:xfrm>
        </p:spPr>
        <p:txBody>
          <a:bodyPr anchor="ctr"/>
          <a:lstStyle>
            <a:lvl1pPr>
              <a:lnSpc>
                <a:spcPct val="100000"/>
              </a:lnSpc>
              <a:defRPr sz="2700" b="0" i="0">
                <a:latin typeface="+mj-lt"/>
                <a:ea typeface="Gotham Light" charset="0"/>
                <a:cs typeface="Gotham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slide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375087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Title/Image (No Anim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55147" y="320028"/>
            <a:ext cx="2639105" cy="4492819"/>
          </a:xfr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  <a:latin typeface="+mn-lt"/>
              </a:defRPr>
            </a:lvl1pPr>
            <a:lvl2pPr marL="439502" indent="-216698" algn="r">
              <a:buFont typeface="Myriad Pro" panose="020B0503030403020204" pitchFamily="34" charset="0"/>
              <a:buChar char=" "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marL="662306" indent="-215174" algn="r">
              <a:buFont typeface="Myriad Pro" panose="020B0503030403020204" pitchFamily="34" charset="0"/>
              <a:buChar char=" "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marL="822543" indent="-160236" algn="r">
              <a:buFont typeface="Myriad Pro" panose="020B0503030403020204" pitchFamily="34" charset="0"/>
              <a:buChar char=" "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marL="822542" indent="0" algn="r">
              <a:buFont typeface="Myriad Pro" panose="020B0503030403020204" pitchFamily="34" charset="0"/>
              <a:buNone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</a:lstStyle>
          <a:p>
            <a:pPr lvl="0"/>
            <a:r>
              <a:rPr lang="en-US" dirty="0"/>
              <a:t>Click to add short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438525" y="320028"/>
            <a:ext cx="0" cy="449281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3802284" y="1199178"/>
            <a:ext cx="4705109" cy="2734519"/>
          </a:xfrm>
        </p:spPr>
        <p:txBody>
          <a:bodyPr anchor="ctr"/>
          <a:lstStyle>
            <a:lvl1pPr>
              <a:lnSpc>
                <a:spcPct val="100000"/>
              </a:lnSpc>
              <a:defRPr sz="2700" b="0" i="0">
                <a:latin typeface="+mj-lt"/>
                <a:ea typeface="Gotham Light" charset="0"/>
                <a:cs typeface="Gotham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slide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28457820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320028"/>
            <a:ext cx="5082266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72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5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38525" y="320028"/>
            <a:ext cx="0" cy="449281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1" y="1199178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7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slide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345558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97.xml"/><Relationship Id="rId34" Type="http://schemas.microsoft.com/office/2007/relationships/hdphoto" Target="../media/hdphoto1.wdp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slideLayout" Target="../slideLayouts/slideLayout101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96.xml"/><Relationship Id="rId29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slideLayout" Target="../slideLayouts/slideLayout100.xml"/><Relationship Id="rId32" Type="http://schemas.openxmlformats.org/officeDocument/2006/relationships/theme" Target="../theme/theme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slideLayout" Target="../slideLayouts/slideLayout99.xml"/><Relationship Id="rId28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31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98.xml"/><Relationship Id="rId27" Type="http://schemas.openxmlformats.org/officeDocument/2006/relationships/slideLayout" Target="../slideLayouts/slideLayout103.xml"/><Relationship Id="rId30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8F999-7A4E-6B4F-9FED-EF75B73AD044}" type="datetimeFigureOut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3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51E94-D08C-431E-88FC-7EB62E529A19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64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8F999-7A4E-6B4F-9FED-EF75B73AD044}" type="datetimeFigureOut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3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8F999-7A4E-6B4F-9FED-EF75B73AD044}" type="datetimeFigureOut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3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8F999-7A4E-6B4F-9FED-EF75B73AD044}" type="datetimeFigureOut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3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2"/>
          <a:srcRect/>
          <a:stretch>
            <a:fillRect/>
          </a:stretch>
        </p:blipFill>
        <p:spPr bwMode="auto">
          <a:xfrm>
            <a:off x="77328" y="4740651"/>
            <a:ext cx="305396" cy="3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382724" y="4785968"/>
            <a:ext cx="19046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@benday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www.benday.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com</a:t>
            </a:r>
          </a:p>
        </p:txBody>
      </p:sp>
    </p:spTree>
    <p:extLst>
      <p:ext uri="{BB962C8B-B14F-4D97-AF65-F5344CB8AC3E}">
        <p14:creationId xmlns:p14="http://schemas.microsoft.com/office/powerpoint/2010/main" val="80947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3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Segoe UI" panose="020B0502040204020203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889" y="1073176"/>
            <a:ext cx="8084228" cy="37076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889" y="37881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/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3" cstate="print">
            <a:alphaModFix amt="60000"/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190" y="4638547"/>
            <a:ext cx="337368" cy="33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  <p:sldLayoutId id="2147483824" r:id="rId30"/>
    <p:sldLayoutId id="2147483825" r:id="rId3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  <p:txStyles>
    <p:titleStyle>
      <a:lvl1pPr algn="ctr" defTabSz="439502" rtl="0" eaLnBrk="1" latinLnBrk="0" hangingPunct="1">
        <a:lnSpc>
          <a:spcPct val="85000"/>
        </a:lnSpc>
        <a:spcBef>
          <a:spcPct val="0"/>
        </a:spcBef>
        <a:buNone/>
        <a:defRPr sz="2700" b="0" i="0" kern="1200" cap="none" baseline="0">
          <a:solidFill>
            <a:schemeClr val="tx1"/>
          </a:solidFill>
          <a:latin typeface="+mj-lt"/>
          <a:ea typeface="Gotham Light" charset="0"/>
          <a:cs typeface="Gotham Light" charset="0"/>
        </a:defRPr>
      </a:lvl1pPr>
    </p:titleStyle>
    <p:bodyStyle>
      <a:lvl1pPr marL="42863" indent="-42863" algn="l" defTabSz="439502" rtl="0" eaLnBrk="1" latinLnBrk="0" hangingPunct="1">
        <a:lnSpc>
          <a:spcPct val="100000"/>
        </a:lnSpc>
        <a:spcBef>
          <a:spcPts val="1350"/>
        </a:spcBef>
        <a:buClrTx/>
        <a:buSzPct val="75000"/>
        <a:buFont typeface="Myriad Pro" panose="020B0503030403020204" pitchFamily="34" charset="0"/>
        <a:buChar char=" "/>
        <a:defRPr sz="1800" b="0" i="0" kern="1200">
          <a:solidFill>
            <a:schemeClr val="tx1"/>
          </a:solidFill>
          <a:latin typeface="+mn-lt"/>
          <a:ea typeface="Gotham Medium" panose="02000604030000020004" pitchFamily="50" charset="0"/>
          <a:cs typeface="Gotham Medium" panose="02000604030000020004" pitchFamily="50" charset="0"/>
        </a:defRPr>
      </a:lvl1pPr>
      <a:lvl2pPr marL="439502" indent="-216698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Lucida Grande"/>
        <a:buChar char="-"/>
        <a:defRPr sz="1800" b="0" i="0" kern="120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2pPr>
      <a:lvl3pPr marL="662306" indent="-215174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Lucida Grande"/>
        <a:buChar char="•"/>
        <a:defRPr sz="1800" b="0" i="0" kern="120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3pPr>
      <a:lvl4pPr marL="900113" indent="-238125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Wingdings" panose="05000000000000000000" pitchFamily="2" charset="2"/>
        <a:buChar char="§"/>
        <a:defRPr sz="1800" b="0" i="0" kern="1200" baseline="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4pPr>
      <a:lvl5pPr marL="1028700" indent="-205979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Myriad Pro Light" panose="020B0403030403020204" pitchFamily="34" charset="0"/>
        <a:buChar char="-"/>
        <a:tabLst/>
        <a:defRPr sz="1800" b="0" i="0" kern="1200" baseline="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5pPr>
      <a:lvl6pPr marL="1289447" indent="-219075" algn="l" defTabSz="439502" rtl="0" eaLnBrk="1" latinLnBrk="0" hangingPunct="1">
        <a:spcBef>
          <a:spcPts val="336"/>
        </a:spcBef>
        <a:buClr>
          <a:schemeClr val="tx1"/>
        </a:buClr>
        <a:buSzPct val="70000"/>
        <a:buFont typeface="Montserrat"/>
        <a:buChar char=" "/>
        <a:defRPr lang="en-US" sz="1800" b="0" i="0" kern="1200" baseline="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Arial"/>
        </a:defRPr>
      </a:lvl6pPr>
      <a:lvl7pPr marL="1502569" indent="-216694" algn="l" defTabSz="439502" rtl="0" eaLnBrk="1" latinLnBrk="0" hangingPunct="1">
        <a:spcBef>
          <a:spcPct val="20000"/>
        </a:spcBef>
        <a:buSzPct val="70000"/>
        <a:buFont typeface="Montserrat"/>
        <a:buChar char=" "/>
        <a:defRPr lang="en-US" sz="1800" kern="120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+mn-cs"/>
        </a:defRPr>
      </a:lvl7pPr>
      <a:lvl8pPr marL="1714500" indent="-211931" algn="l" defTabSz="439502" rtl="0" eaLnBrk="1" latinLnBrk="0" hangingPunct="1">
        <a:spcBef>
          <a:spcPct val="20000"/>
        </a:spcBef>
        <a:buSzPct val="70000"/>
        <a:buFont typeface="Montserrat"/>
        <a:buChar char=" "/>
        <a:defRPr lang="en-US" sz="1800" kern="120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+mn-cs"/>
        </a:defRPr>
      </a:lvl8pPr>
      <a:lvl9pPr marL="1928813" indent="-214313" algn="l" defTabSz="439502" rtl="0" eaLnBrk="1" latinLnBrk="0" hangingPunct="1">
        <a:spcBef>
          <a:spcPct val="20000"/>
        </a:spcBef>
        <a:buSzPct val="70000"/>
        <a:buFont typeface="Montserrat"/>
        <a:buChar char=" "/>
        <a:defRPr lang="en-US" sz="1800" kern="1200" baseline="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+mn-cs"/>
        </a:defRPr>
      </a:lvl9pPr>
    </p:bodyStyle>
    <p:otherStyle>
      <a:defPPr>
        <a:defRPr lang="en-US"/>
      </a:defPPr>
      <a:lvl1pPr marL="0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02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9005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507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010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513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016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76517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021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22725" y="2571750"/>
            <a:ext cx="3987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923" tIns="42962" rIns="85923" bIns="42962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Benjamin Day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064A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www.benday.com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40000"/>
                  <a:lumOff val="6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@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064A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benday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40000"/>
                  <a:lumOff val="6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10077" y="3982819"/>
            <a:ext cx="366712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289050"/>
            <a:ext cx="76200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92100"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0379" tIns="44448" rIns="90379" bIns="44448" numCol="1" anchor="ctr" anchorCtr="0" compatLnSpc="1">
            <a:prstTxWarp prst="textNoShape">
              <a:avLst/>
            </a:prstTxWarp>
          </a:bodyPr>
          <a:lstStyle>
            <a:lvl1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2pPr>
            <a:lvl3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3pPr>
            <a:lvl4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4pPr>
            <a:lvl5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5pPr>
            <a:lvl6pPr marL="4572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6pPr>
            <a:lvl7pPr marL="9144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7pPr>
            <a:lvl8pPr marL="13716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8pPr>
            <a:lvl9pPr marL="18288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/>
              </a:rPr>
              <a:t>Unit Testing &amp; Test-Driven Development for Mere Mortals</a:t>
            </a:r>
          </a:p>
        </p:txBody>
      </p:sp>
      <p:pic>
        <p:nvPicPr>
          <p:cNvPr id="5" name="Picture 4" descr="MVPLogo_Small">
            <a:extLst>
              <a:ext uri="{FF2B5EF4-FFF2-40B4-BE49-F238E27FC236}">
                <a16:creationId xmlns:a16="http://schemas.microsoft.com/office/drawing/2014/main" id="{7DEC35CC-9108-C04A-A302-4921816E6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2758786"/>
            <a:ext cx="7143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722840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</a:t>
            </a:r>
            <a:br>
              <a:rPr lang="en-US" dirty="0"/>
            </a:br>
            <a:r>
              <a:rPr lang="en-US" dirty="0"/>
              <a:t>Calculator Unit Tests</a:t>
            </a:r>
          </a:p>
        </p:txBody>
      </p:sp>
    </p:spTree>
    <p:extLst>
      <p:ext uri="{BB962C8B-B14F-4D97-AF65-F5344CB8AC3E}">
        <p14:creationId xmlns:p14="http://schemas.microsoft.com/office/powerpoint/2010/main" val="1789385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unit tests?</a:t>
            </a:r>
          </a:p>
        </p:txBody>
      </p:sp>
    </p:spTree>
    <p:extLst>
      <p:ext uri="{BB962C8B-B14F-4D97-AF65-F5344CB8AC3E}">
        <p14:creationId xmlns:p14="http://schemas.microsoft.com/office/powerpoint/2010/main" val="2364550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Development Flow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write code</a:t>
            </a:r>
          </a:p>
          <a:p>
            <a:r>
              <a:rPr lang="en-US" dirty="0"/>
              <a:t>It appears to work</a:t>
            </a:r>
          </a:p>
          <a:p>
            <a:r>
              <a:rPr lang="en-US" dirty="0"/>
              <a:t>You check it in</a:t>
            </a:r>
          </a:p>
          <a:p>
            <a:r>
              <a:rPr lang="en-US" dirty="0"/>
              <a:t>You send it to QA</a:t>
            </a:r>
          </a:p>
          <a:p>
            <a:r>
              <a:rPr lang="en-US" dirty="0"/>
              <a:t>QA sends back bugs</a:t>
            </a:r>
          </a:p>
          <a:p>
            <a:r>
              <a:rPr lang="en-US" dirty="0"/>
              <a:t>You fix</a:t>
            </a:r>
          </a:p>
          <a:p>
            <a:r>
              <a:rPr lang="en-US" dirty="0"/>
              <a:t>(repeat)</a:t>
            </a:r>
          </a:p>
        </p:txBody>
      </p:sp>
    </p:spTree>
    <p:extLst>
      <p:ext uri="{BB962C8B-B14F-4D97-AF65-F5344CB8AC3E}">
        <p14:creationId xmlns:p14="http://schemas.microsoft.com/office/powerpoint/2010/main" val="1650012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Refactoring Flow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You refactor code</a:t>
            </a:r>
          </a:p>
          <a:p>
            <a:r>
              <a:rPr lang="en-US" dirty="0"/>
              <a:t>You write some new code, too</a:t>
            </a:r>
          </a:p>
          <a:p>
            <a:r>
              <a:rPr lang="en-US" dirty="0"/>
              <a:t>You check it in</a:t>
            </a:r>
          </a:p>
          <a:p>
            <a:r>
              <a:rPr lang="en-US" dirty="0"/>
              <a:t>It appears to work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You send it to QA</a:t>
            </a:r>
          </a:p>
          <a:p>
            <a:r>
              <a:rPr lang="en-US" dirty="0"/>
              <a:t>They send bugs</a:t>
            </a:r>
          </a:p>
          <a:p>
            <a:r>
              <a:rPr lang="en-US" dirty="0"/>
              <a:t>You fix bugs</a:t>
            </a:r>
          </a:p>
          <a:p>
            <a:r>
              <a:rPr lang="en-US" dirty="0"/>
              <a:t>You deploy to production</a:t>
            </a:r>
          </a:p>
          <a:p>
            <a:endParaRPr lang="en-US" dirty="0"/>
          </a:p>
          <a:p>
            <a:r>
              <a:rPr lang="en-US" dirty="0"/>
              <a:t>The world lights on fire</a:t>
            </a:r>
          </a:p>
        </p:txBody>
      </p:sp>
    </p:spTree>
    <p:extLst>
      <p:ext uri="{BB962C8B-B14F-4D97-AF65-F5344CB8AC3E}">
        <p14:creationId xmlns:p14="http://schemas.microsoft.com/office/powerpoint/2010/main" val="2036168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9D4F6F-593F-4968-A9DF-929A73C65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Companies Do This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1A6E673-975F-405E-ACBC-3E99712F4BCF}"/>
              </a:ext>
            </a:extLst>
          </p:cNvPr>
          <p:cNvGraphicFramePr/>
          <p:nvPr>
            <p:extLst/>
          </p:nvPr>
        </p:nvGraphicFramePr>
        <p:xfrm>
          <a:off x="433512" y="1014328"/>
          <a:ext cx="8417927" cy="349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834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949EC1-1A8E-46AE-8F5E-E1953C4F3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4DB41E-1D0D-4416-B83A-DE98E10CE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784151-8700-427C-BD34-C89BB6459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01BB13-4AA0-4374-8749-E323BE853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86EFC8-B586-4A14-BFF3-840160D72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53E51C-8C17-45BA-A0F2-E74565069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03B04B-E0DC-47DB-A375-80ED95E29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5730FC-C91C-4191-B2A7-86D29DEBD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FDCFD5-74D5-46BB-B1A8-9C1B5D540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9D4F6F-593F-4968-A9DF-929A73C65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Companies Do This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1A6E673-975F-405E-ACBC-3E99712F4BCF}"/>
              </a:ext>
            </a:extLst>
          </p:cNvPr>
          <p:cNvGraphicFramePr/>
          <p:nvPr>
            <p:extLst/>
          </p:nvPr>
        </p:nvGraphicFramePr>
        <p:xfrm>
          <a:off x="608272" y="977267"/>
          <a:ext cx="7927457" cy="3724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290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6DAF1E-5748-4208-B54E-F01C33B95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C26E11-0185-4618-B669-392F79721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D43483-A39A-48FA-B1AD-29C9CF4E8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7A9354-6A78-4136-B9CC-F01FDAE81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6BA05A-53E5-4740-8C21-4AE1283A6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BD9298-FF0E-459F-AB88-46DDC8F16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6B6AE9-201F-4666-87D9-2A6747DEC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20DB50-B5B9-4B10-A903-D6955E12C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787367-767A-44C5-8229-68326A6E3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F11413-918F-4314-8C06-5CA79FA27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DDA134-B1BF-43CF-9224-6A86BF8FA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821FE1-94A3-4F70-9926-C22216BB0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5EBF3E-E8EC-4B7C-98F1-CF4DAF963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D097EC-1B7B-4FAC-B4D3-C1EC34529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46387C-0A4A-4A2B-858A-1FC050458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7B3525-F0E8-498D-9305-B1C001217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6AFB04-9994-464A-96C7-C156D3E6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CD813E-7D66-4907-B365-DA60176386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1ED555-967F-49A2-8DB8-D63FD6F48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DC3DED-0120-4612-8644-D3A070FFB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36F038-A454-4359-98F0-4F1BD3E87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880C9F-49E6-4E5C-A6E4-CDE01F285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64227B-B53D-4402-BB79-50B3621BB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9D4F6F-593F-4968-A9DF-929A73C65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Companies Do This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1A6E673-975F-405E-ACBC-3E99712F4BCF}"/>
              </a:ext>
            </a:extLst>
          </p:cNvPr>
          <p:cNvGraphicFramePr/>
          <p:nvPr>
            <p:extLst/>
          </p:nvPr>
        </p:nvGraphicFramePr>
        <p:xfrm>
          <a:off x="608272" y="977267"/>
          <a:ext cx="7927457" cy="3724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682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6DAF1E-5748-4208-B54E-F01C33B95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C26E11-0185-4618-B669-392F79721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D43483-A39A-48FA-B1AD-29C9CF4E8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7A9354-6A78-4136-B9CC-F01FDAE81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6BA05A-53E5-4740-8C21-4AE1283A6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BD9298-FF0E-459F-AB88-46DDC8F16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6B6AE9-201F-4666-87D9-2A6747DEC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20DB50-B5B9-4B10-A903-D6955E12C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787367-767A-44C5-8229-68326A6E3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F11413-918F-4314-8C06-5CA79FA27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DDA134-B1BF-43CF-9224-6A86BF8FA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821FE1-94A3-4F70-9926-C22216BB0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5EBF3E-E8EC-4B7C-98F1-CF4DAF963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D097EC-1B7B-4FAC-B4D3-C1EC34529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46387C-0A4A-4A2B-858A-1FC050458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7B3525-F0E8-498D-9305-B1C001217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6AFB04-9994-464A-96C7-C156D3E6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CD813E-7D66-4907-B365-DA60176386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1ED555-967F-49A2-8DB8-D63FD6F48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DC3DED-0120-4612-8644-D3A070FFB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36F038-A454-4359-98F0-4F1BD3E87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880C9F-49E6-4E5C-A6E4-CDE01F285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64227B-B53D-4402-BB79-50B3621BB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8BBAE0-BC84-4366-AC48-B26C300B7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20A172-5428-4A4A-B9EC-057998F16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6BA328-682E-4507-93AD-22D885519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61878E-EA70-4699-B572-F203BCC15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DB7351-5AD5-46C5-BC2B-CD13DBF29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35547E-9E67-438C-A947-EF9F4D9FA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2979A0-3919-41CF-B367-76DB8A760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C71672-0798-41ED-AAF4-E77054687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248DEC-2303-41F6-ACEC-237DBA67E6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DE18ED-69D4-419A-8355-DB6AC2F52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55DCCD-FFC5-49F4-A372-6F74785FE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CE8837-23EA-461B-A299-F332BAD79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996D59-09AC-4D9F-BBCF-F02B1013E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Problem:</a:t>
            </a:r>
            <a:br>
              <a:rPr lang="en-US" dirty="0"/>
            </a:br>
            <a:r>
              <a:rPr lang="en-US" dirty="0"/>
              <a:t>Testing happens at the end.</a:t>
            </a:r>
          </a:p>
        </p:txBody>
      </p:sp>
    </p:spTree>
    <p:extLst>
      <p:ext uri="{BB962C8B-B14F-4D97-AF65-F5344CB8AC3E}">
        <p14:creationId xmlns:p14="http://schemas.microsoft.com/office/powerpoint/2010/main" val="2124842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$$$</a:t>
            </a:r>
          </a:p>
        </p:txBody>
      </p:sp>
    </p:spTree>
    <p:extLst>
      <p:ext uri="{BB962C8B-B14F-4D97-AF65-F5344CB8AC3E}">
        <p14:creationId xmlns:p14="http://schemas.microsoft.com/office/powerpoint/2010/main" val="1700539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$1m for IT to support an application.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36921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5680609" y="1389602"/>
            <a:ext cx="503729" cy="52800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46479" y="997187"/>
            <a:ext cx="23263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100" dirty="0">
                <a:solidFill>
                  <a:srgbClr val="C00000"/>
                </a:solidFill>
                <a:latin typeface="Calibri" panose="020F0502020204030204"/>
              </a:rPr>
              <a:t>That’s looking grim.</a:t>
            </a:r>
          </a:p>
        </p:txBody>
      </p:sp>
    </p:spTree>
    <p:extLst>
      <p:ext uri="{BB962C8B-B14F-4D97-AF65-F5344CB8AC3E}">
        <p14:creationId xmlns:p14="http://schemas.microsoft.com/office/powerpoint/2010/main" val="140000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Benjamin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989489" cy="32635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Brookline, MA</a:t>
            </a:r>
          </a:p>
          <a:p>
            <a:r>
              <a:rPr lang="en-US" dirty="0"/>
              <a:t>Consultant &amp; Trainer</a:t>
            </a:r>
          </a:p>
          <a:p>
            <a:r>
              <a:rPr lang="en-US" dirty="0"/>
              <a:t>Scrum, DevOps, </a:t>
            </a:r>
            <a:br>
              <a:rPr lang="en-US" dirty="0"/>
            </a:br>
            <a:r>
              <a:rPr lang="en-US" dirty="0"/>
              <a:t>Team Foundation Server, </a:t>
            </a:r>
            <a:br>
              <a:rPr lang="en-US" dirty="0"/>
            </a:br>
            <a:r>
              <a:rPr lang="en-US" dirty="0"/>
              <a:t>Software Architecture &amp; Testing</a:t>
            </a:r>
          </a:p>
          <a:p>
            <a:r>
              <a:rPr lang="en-US" dirty="0"/>
              <a:t>Microsoft MVP</a:t>
            </a:r>
          </a:p>
          <a:p>
            <a:r>
              <a:rPr lang="en-US" dirty="0"/>
              <a:t>Pluralsight Author</a:t>
            </a:r>
          </a:p>
          <a:p>
            <a:r>
              <a:rPr lang="en-US" dirty="0"/>
              <a:t>Scrum.org Trainer</a:t>
            </a:r>
          </a:p>
          <a:p>
            <a:r>
              <a:rPr lang="en-US" dirty="0"/>
              <a:t>@benday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580" y="2207135"/>
            <a:ext cx="3464156" cy="747791"/>
          </a:xfrm>
          <a:prstGeom prst="rect">
            <a:avLst/>
          </a:prstGeom>
        </p:spPr>
      </p:pic>
      <p:pic>
        <p:nvPicPr>
          <p:cNvPr id="6" name="Picture 5" descr="benday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580" y="1417870"/>
            <a:ext cx="3369780" cy="68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40" y="3181280"/>
            <a:ext cx="1972466" cy="6822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30" y="3315749"/>
            <a:ext cx="1244699" cy="50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1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Debt</a:t>
            </a:r>
          </a:p>
        </p:txBody>
      </p:sp>
    </p:spTree>
    <p:extLst>
      <p:ext uri="{BB962C8B-B14F-4D97-AF65-F5344CB8AC3E}">
        <p14:creationId xmlns:p14="http://schemas.microsoft.com/office/powerpoint/2010/main" val="1048933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Debt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Little bits of not-quite-done</a:t>
            </a:r>
          </a:p>
          <a:p>
            <a:r>
              <a:rPr lang="en-US" dirty="0"/>
              <a:t>Low-quality code</a:t>
            </a:r>
          </a:p>
          <a:p>
            <a:pPr lvl="1"/>
            <a:r>
              <a:rPr lang="en-US" dirty="0"/>
              <a:t>8 million line methods</a:t>
            </a:r>
          </a:p>
          <a:p>
            <a:pPr lvl="1"/>
            <a:r>
              <a:rPr lang="en-US" dirty="0"/>
              <a:t>Coding standards violations</a:t>
            </a:r>
          </a:p>
          <a:p>
            <a:r>
              <a:rPr lang="en-US" dirty="0"/>
              <a:t>Classes with unclear names and intent</a:t>
            </a:r>
          </a:p>
          <a:p>
            <a:r>
              <a:rPr lang="en-US" dirty="0"/>
              <a:t>Buggy &amp; Brittle</a:t>
            </a:r>
          </a:p>
        </p:txBody>
      </p:sp>
    </p:spTree>
    <p:extLst>
      <p:ext uri="{BB962C8B-B14F-4D97-AF65-F5344CB8AC3E}">
        <p14:creationId xmlns:p14="http://schemas.microsoft.com/office/powerpoint/2010/main" val="3028640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tests can help tackle technical debt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36921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1711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tests can help tackle technical debt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36921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5680609" y="1389602"/>
            <a:ext cx="503729" cy="52800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46479" y="997187"/>
            <a:ext cx="23263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100" dirty="0">
                <a:solidFill>
                  <a:srgbClr val="C00000"/>
                </a:solidFill>
                <a:latin typeface="Calibri" panose="020F0502020204030204"/>
              </a:rPr>
              <a:t>That’s looking grim.</a:t>
            </a:r>
          </a:p>
        </p:txBody>
      </p:sp>
    </p:spTree>
    <p:extLst>
      <p:ext uri="{BB962C8B-B14F-4D97-AF65-F5344CB8AC3E}">
        <p14:creationId xmlns:p14="http://schemas.microsoft.com/office/powerpoint/2010/main" val="413714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Proof that the code you’re writing actually works</a:t>
            </a:r>
          </a:p>
          <a:p>
            <a:endParaRPr lang="en-US" dirty="0"/>
          </a:p>
          <a:p>
            <a:r>
              <a:rPr lang="en-US" dirty="0"/>
              <a:t>Run-able by a computer</a:t>
            </a:r>
          </a:p>
          <a:p>
            <a:endParaRPr lang="en-US" dirty="0"/>
          </a:p>
          <a:p>
            <a:r>
              <a:rPr lang="en-US" dirty="0"/>
              <a:t>Proof that the code you wrote a long time ago still works</a:t>
            </a:r>
          </a:p>
          <a:p>
            <a:endParaRPr lang="en-US" dirty="0"/>
          </a:p>
          <a:p>
            <a:r>
              <a:rPr lang="en-US" dirty="0"/>
              <a:t>Automated regression tests</a:t>
            </a:r>
          </a:p>
          <a:p>
            <a:endParaRPr lang="en-US" dirty="0"/>
          </a:p>
          <a:p>
            <a:r>
              <a:rPr lang="en-US" dirty="0"/>
              <a:t>Proof that bugs are still fixed</a:t>
            </a:r>
          </a:p>
        </p:txBody>
      </p:sp>
    </p:spTree>
    <p:extLst>
      <p:ext uri="{BB962C8B-B14F-4D97-AF65-F5344CB8AC3E}">
        <p14:creationId xmlns:p14="http://schemas.microsoft.com/office/powerpoint/2010/main" val="837010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Awesome side effects of unit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Focus on quality early</a:t>
            </a:r>
          </a:p>
          <a:p>
            <a:pPr lvl="1"/>
            <a:r>
              <a:rPr lang="en-US" dirty="0"/>
              <a:t>Don’t rely on QA to tell you your code is broken</a:t>
            </a:r>
          </a:p>
          <a:p>
            <a:r>
              <a:rPr lang="en-US" dirty="0"/>
              <a:t>Fewer low-value bugs coming back from QA</a:t>
            </a:r>
          </a:p>
          <a:p>
            <a:pPr lvl="1"/>
            <a:r>
              <a:rPr lang="en-US" dirty="0" err="1"/>
              <a:t>NullReferenceException</a:t>
            </a:r>
            <a:endParaRPr lang="en-US" dirty="0"/>
          </a:p>
          <a:p>
            <a:r>
              <a:rPr lang="en-US" dirty="0"/>
              <a:t>QA can focus on “exploratory testing”</a:t>
            </a:r>
          </a:p>
          <a:p>
            <a:pPr lvl="1"/>
            <a:r>
              <a:rPr lang="en-US" dirty="0"/>
              <a:t>Better use of QA’s time</a:t>
            </a:r>
          </a:p>
          <a:p>
            <a:r>
              <a:rPr lang="en-US" dirty="0"/>
              <a:t>Refactor with confidence</a:t>
            </a:r>
          </a:p>
          <a:p>
            <a:pPr lvl="1"/>
            <a:r>
              <a:rPr lang="en-US" dirty="0"/>
              <a:t>Keep your code clean</a:t>
            </a:r>
          </a:p>
          <a:p>
            <a:r>
              <a:rPr lang="en-US" dirty="0"/>
              <a:t>Clean code is easier to read</a:t>
            </a:r>
          </a:p>
          <a:p>
            <a:pPr lvl="1"/>
            <a:r>
              <a:rPr lang="en-US" dirty="0"/>
              <a:t>% time reading code vs. % time writing code</a:t>
            </a:r>
          </a:p>
          <a:p>
            <a:r>
              <a:rPr lang="en-US" dirty="0"/>
              <a:t>Clean code is easier to build on top of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717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 structure a unit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sz="2400" dirty="0"/>
              <a:t>Unit test class tests a class in the system under test</a:t>
            </a:r>
          </a:p>
          <a:p>
            <a:pPr lvl="1" fontAlgn="ctr"/>
            <a:r>
              <a:rPr lang="en-US" dirty="0"/>
              <a:t>{</a:t>
            </a:r>
            <a:r>
              <a:rPr lang="en-US" dirty="0" err="1"/>
              <a:t>NameOfSystemUnderTestClass</a:t>
            </a:r>
            <a:r>
              <a:rPr lang="en-US" dirty="0"/>
              <a:t>}</a:t>
            </a:r>
            <a:r>
              <a:rPr lang="en-US" dirty="0" err="1"/>
              <a:t>Fixture.cs</a:t>
            </a:r>
            <a:endParaRPr lang="en-US" dirty="0"/>
          </a:p>
          <a:p>
            <a:pPr fontAlgn="ctr"/>
            <a:r>
              <a:rPr lang="en-US" sz="2400" dirty="0"/>
              <a:t>Has a property called </a:t>
            </a:r>
            <a:r>
              <a:rPr lang="en-US" sz="2400" dirty="0" err="1"/>
              <a:t>SystemUnderTest</a:t>
            </a:r>
            <a:endParaRPr lang="en-US" sz="2400" dirty="0"/>
          </a:p>
          <a:p>
            <a:pPr lvl="1" fontAlgn="ctr"/>
            <a:r>
              <a:rPr lang="en-US" dirty="0" err="1"/>
              <a:t>Typeof</a:t>
            </a:r>
            <a:r>
              <a:rPr lang="en-US" dirty="0"/>
              <a:t> {</a:t>
            </a:r>
            <a:r>
              <a:rPr lang="en-US" dirty="0" err="1"/>
              <a:t>NameOfSystemUnderTestClass</a:t>
            </a:r>
            <a:r>
              <a:rPr lang="en-US" dirty="0"/>
              <a:t>}</a:t>
            </a:r>
          </a:p>
          <a:p>
            <a:pPr fontAlgn="ctr"/>
            <a:r>
              <a:rPr lang="en-US" sz="2400" dirty="0"/>
              <a:t>[</a:t>
            </a:r>
            <a:r>
              <a:rPr lang="en-US" sz="2400" dirty="0" err="1"/>
              <a:t>TestInitialize</a:t>
            </a:r>
            <a:r>
              <a:rPr lang="en-US" sz="2400" dirty="0"/>
              <a:t>] method called </a:t>
            </a:r>
            <a:r>
              <a:rPr lang="en-US" sz="2400" dirty="0" err="1"/>
              <a:t>OnTestInitialize</a:t>
            </a:r>
            <a:r>
              <a:rPr lang="en-US" sz="2400" dirty="0"/>
              <a:t>()</a:t>
            </a:r>
          </a:p>
          <a:p>
            <a:pPr fontAlgn="ctr"/>
            <a:r>
              <a:rPr lang="en-US" sz="2400" dirty="0"/>
              <a:t>One or more [</a:t>
            </a:r>
            <a:r>
              <a:rPr lang="en-US" sz="2400" dirty="0" err="1"/>
              <a:t>TestMethod</a:t>
            </a:r>
            <a:r>
              <a:rPr lang="en-US" sz="2400" dirty="0"/>
              <a:t>]</a:t>
            </a:r>
          </a:p>
          <a:p>
            <a:pPr lvl="1" fontAlgn="ctr"/>
            <a:r>
              <a:rPr lang="en-US" dirty="0"/>
              <a:t>Arrange</a:t>
            </a:r>
          </a:p>
          <a:p>
            <a:pPr lvl="1" fontAlgn="ctr"/>
            <a:r>
              <a:rPr lang="en-US" dirty="0"/>
              <a:t>Act</a:t>
            </a:r>
          </a:p>
          <a:p>
            <a:pPr lvl="1" fontAlgn="ctr"/>
            <a:r>
              <a:rPr lang="en-US" dirty="0"/>
              <a:t>Assert</a:t>
            </a:r>
          </a:p>
        </p:txBody>
      </p:sp>
    </p:spTree>
    <p:extLst>
      <p:ext uri="{BB962C8B-B14F-4D97-AF65-F5344CB8AC3E}">
        <p14:creationId xmlns:p14="http://schemas.microsoft.com/office/powerpoint/2010/main" val="3558026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Tests vs. Integration Tests</a:t>
            </a:r>
          </a:p>
        </p:txBody>
      </p:sp>
    </p:spTree>
    <p:extLst>
      <p:ext uri="{BB962C8B-B14F-4D97-AF65-F5344CB8AC3E}">
        <p14:creationId xmlns:p14="http://schemas.microsoft.com/office/powerpoint/2010/main" val="2418202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How would you test this?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idx="4294967295"/>
          </p:nvPr>
        </p:nvSpPr>
        <p:spPr>
          <a:xfrm>
            <a:off x="1818476" y="1113442"/>
            <a:ext cx="5526097" cy="53808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2938695" y="1086062"/>
            <a:ext cx="3332087" cy="3700151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endParaRPr lang="en-US" sz="120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266" y="1134870"/>
            <a:ext cx="3223755" cy="35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5146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is Design For Testability?</a:t>
            </a:r>
          </a:p>
        </p:txBody>
      </p:sp>
      <p:sp>
        <p:nvSpPr>
          <p:cNvPr id="10243" name="Content Placeholder 4"/>
          <p:cNvSpPr>
            <a:spLocks noGrp="1"/>
          </p:cNvSpPr>
          <p:nvPr>
            <p:ph idx="4294967295"/>
          </p:nvPr>
        </p:nvSpPr>
        <p:spPr>
          <a:xfrm>
            <a:off x="1818476" y="1113442"/>
            <a:ext cx="5526097" cy="5380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Build it so you can test it.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1857761" y="1857476"/>
            <a:ext cx="2194011" cy="242853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endParaRPr lang="en-US" sz="120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617" y="1892000"/>
            <a:ext cx="2116631" cy="235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Content Placeholder 4"/>
          <p:cNvSpPr txBox="1">
            <a:spLocks/>
          </p:cNvSpPr>
          <p:nvPr/>
        </p:nvSpPr>
        <p:spPr bwMode="auto">
          <a:xfrm>
            <a:off x="4337481" y="1843191"/>
            <a:ext cx="2966617" cy="240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774" tIns="33331" rIns="67774" bIns="33331"/>
          <a:lstStyle>
            <a:lvl1pPr defTabSz="896938"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defTabSz="896938"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defTabSz="896938"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defTabSz="896938"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defTabSz="896938"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  <a:tab pos="1706563" algn="l"/>
                <a:tab pos="2079625" algn="l"/>
              </a:tabLs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>
              <a:spcBef>
                <a:spcPct val="10000"/>
              </a:spcBef>
              <a:spcAft>
                <a:spcPct val="15000"/>
              </a:spcAft>
              <a:buClr>
                <a:srgbClr val="00B0EB"/>
              </a:buClr>
              <a:buSzPct val="75000"/>
              <a:buFont typeface="Times" panose="02020603050405020304" pitchFamily="18" charset="0"/>
              <a:buNone/>
            </a:pPr>
            <a:r>
              <a:rPr lang="en-US" sz="1950" dirty="0">
                <a:latin typeface="+mj-lt"/>
              </a:rPr>
              <a:t>How would you test this?</a:t>
            </a:r>
          </a:p>
          <a:p>
            <a:pPr>
              <a:spcBef>
                <a:spcPct val="10000"/>
              </a:spcBef>
              <a:spcAft>
                <a:spcPct val="15000"/>
              </a:spcAft>
              <a:buClr>
                <a:srgbClr val="00B0EB"/>
              </a:buClr>
              <a:buSzPct val="75000"/>
              <a:buFont typeface="Times" panose="02020603050405020304" pitchFamily="18" charset="0"/>
              <a:buNone/>
            </a:pPr>
            <a:br>
              <a:rPr lang="en-US" sz="1950" dirty="0">
                <a:latin typeface="+mj-lt"/>
              </a:rPr>
            </a:br>
            <a:r>
              <a:rPr lang="en-US" sz="1950" dirty="0">
                <a:latin typeface="+mj-lt"/>
              </a:rPr>
              <a:t>Do you have to take the plane up for a spin?</a:t>
            </a:r>
          </a:p>
        </p:txBody>
      </p:sp>
    </p:spTree>
    <p:extLst>
      <p:ext uri="{BB962C8B-B14F-4D97-AF65-F5344CB8AC3E}">
        <p14:creationId xmlns:p14="http://schemas.microsoft.com/office/powerpoint/2010/main" val="1993207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Pluralsight.com</a:t>
            </a:r>
          </a:p>
          <a:p>
            <a:endParaRPr lang="en-US" dirty="0"/>
          </a:p>
          <a:p>
            <a:r>
              <a:rPr lang="en-US" dirty="0"/>
              <a:t>Online courses</a:t>
            </a:r>
          </a:p>
          <a:p>
            <a:endParaRPr lang="en-US" dirty="0"/>
          </a:p>
          <a:p>
            <a:r>
              <a:rPr lang="en-US" dirty="0"/>
              <a:t>DevOps with TFS2017</a:t>
            </a:r>
          </a:p>
          <a:p>
            <a:endParaRPr lang="en-US" dirty="0"/>
          </a:p>
          <a:p>
            <a:r>
              <a:rPr lang="en-US" dirty="0"/>
              <a:t>Scrum Master Skills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922" y="397034"/>
            <a:ext cx="3464156" cy="747791"/>
          </a:xfrm>
          <a:prstGeom prst="rect">
            <a:avLst/>
          </a:prstGeom>
        </p:spPr>
      </p:pic>
      <p:pic>
        <p:nvPicPr>
          <p:cNvPr id="1026" name="Picture 2" descr="C:\Users\benda\AppData\Local\Temp\SNAGHTML625f9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108" y="1391206"/>
            <a:ext cx="3660799" cy="339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48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Interfaces, Dependency Injection, &amp; Mocks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against interfaces</a:t>
            </a:r>
          </a:p>
          <a:p>
            <a:endParaRPr lang="en-US" dirty="0"/>
          </a:p>
          <a:p>
            <a:r>
              <a:rPr lang="en-US" dirty="0"/>
              <a:t>Dependency Injection</a:t>
            </a:r>
          </a:p>
          <a:p>
            <a:pPr lvl="1"/>
            <a:r>
              <a:rPr lang="en-US" dirty="0"/>
              <a:t>“Advertise” your dependencies on the constructor</a:t>
            </a:r>
          </a:p>
          <a:p>
            <a:pPr lvl="1"/>
            <a:r>
              <a:rPr lang="en-US" dirty="0"/>
              <a:t>Dependencies are references to interfaces</a:t>
            </a:r>
          </a:p>
          <a:p>
            <a:pPr lvl="1"/>
            <a:endParaRPr lang="en-US" dirty="0"/>
          </a:p>
          <a:p>
            <a:r>
              <a:rPr lang="en-US" dirty="0"/>
              <a:t>Use mock classes to provide fake data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677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Advertise Dependencies on Constructor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168099"/>
            <a:ext cx="4040188" cy="385079"/>
          </a:xfrm>
        </p:spPr>
        <p:txBody>
          <a:bodyPr/>
          <a:lstStyle/>
          <a:p>
            <a:r>
              <a:rPr lang="en-US" i="1" u="sng" dirty="0"/>
              <a:t>Less Awesome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6" y="1168099"/>
            <a:ext cx="4041776" cy="385079"/>
          </a:xfrm>
        </p:spPr>
        <p:txBody>
          <a:bodyPr/>
          <a:lstStyle/>
          <a:p>
            <a:r>
              <a:rPr lang="en-US" i="1" u="sng" dirty="0"/>
              <a:t>Now With More Awesome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63262"/>
            <a:ext cx="3306100" cy="32055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429" y="1663263"/>
            <a:ext cx="2978591" cy="320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1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to test usually also means</a:t>
            </a:r>
            <a:br>
              <a:rPr lang="en-US" dirty="0"/>
            </a:br>
            <a:r>
              <a:rPr lang="en-US" dirty="0"/>
              <a:t>hard to maintain.</a:t>
            </a:r>
          </a:p>
        </p:txBody>
      </p:sp>
    </p:spTree>
    <p:extLst>
      <p:ext uri="{BB962C8B-B14F-4D97-AF65-F5344CB8AC3E}">
        <p14:creationId xmlns:p14="http://schemas.microsoft.com/office/powerpoint/2010/main" val="1804904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Patterns will help you to create a more testable &amp; maintainable application.</a:t>
            </a:r>
          </a:p>
        </p:txBody>
      </p:sp>
    </p:spTree>
    <p:extLst>
      <p:ext uri="{BB962C8B-B14F-4D97-AF65-F5344CB8AC3E}">
        <p14:creationId xmlns:p14="http://schemas.microsoft.com/office/powerpoint/2010/main" val="3983632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Design Pattern?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Well-known and accepted solution to a common problem</a:t>
            </a:r>
          </a:p>
          <a:p>
            <a:endParaRPr lang="en-US" dirty="0"/>
          </a:p>
          <a:p>
            <a:r>
              <a:rPr lang="en-US" dirty="0"/>
              <a:t>Avoid re-inventing the wheel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043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patterns in architecture.</a:t>
            </a:r>
          </a:p>
        </p:txBody>
      </p:sp>
    </p:spTree>
    <p:extLst>
      <p:ext uri="{BB962C8B-B14F-4D97-AF65-F5344CB8AC3E}">
        <p14:creationId xmlns:p14="http://schemas.microsoft.com/office/powerpoint/2010/main" val="37700211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302" y="345167"/>
            <a:ext cx="5753396" cy="445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932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57" y="179564"/>
            <a:ext cx="5753396" cy="3791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224" y="1954924"/>
            <a:ext cx="2308428" cy="299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323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Popularized in Software by this book…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191" y="1454369"/>
            <a:ext cx="5152822" cy="2751083"/>
          </a:xfrm>
        </p:spPr>
      </p:pic>
    </p:spTree>
    <p:extLst>
      <p:ext uri="{BB962C8B-B14F-4D97-AF65-F5344CB8AC3E}">
        <p14:creationId xmlns:p14="http://schemas.microsoft.com/office/powerpoint/2010/main" val="39145209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Design Patterns for Testability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Dependency Injection</a:t>
            </a:r>
          </a:p>
          <a:p>
            <a:pPr lvl="1"/>
            <a:r>
              <a:rPr lang="en-US" dirty="0"/>
              <a:t>Flexibility</a:t>
            </a:r>
          </a:p>
          <a:p>
            <a:endParaRPr lang="en-US" dirty="0"/>
          </a:p>
          <a:p>
            <a:r>
              <a:rPr lang="en-US" dirty="0"/>
              <a:t>Repository</a:t>
            </a:r>
          </a:p>
          <a:p>
            <a:pPr lvl="1"/>
            <a:r>
              <a:rPr lang="en-US" dirty="0"/>
              <a:t>Data access details</a:t>
            </a:r>
          </a:p>
          <a:p>
            <a:pPr lvl="1"/>
            <a:endParaRPr lang="en-US" dirty="0"/>
          </a:p>
          <a:p>
            <a:r>
              <a:rPr lang="en-US" dirty="0"/>
              <a:t>Adapter</a:t>
            </a:r>
          </a:p>
          <a:p>
            <a:pPr lvl="1"/>
            <a:r>
              <a:rPr lang="en-US" dirty="0"/>
              <a:t>Keeps tedious, bug-prone code contained</a:t>
            </a:r>
          </a:p>
          <a:p>
            <a:pPr lvl="1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Strategy</a:t>
            </a:r>
          </a:p>
          <a:p>
            <a:pPr lvl="1"/>
            <a:r>
              <a:rPr lang="en-US" dirty="0"/>
              <a:t>Encapsulates algorithms &amp; business logic</a:t>
            </a:r>
          </a:p>
          <a:p>
            <a:endParaRPr lang="en-US" dirty="0"/>
          </a:p>
          <a:p>
            <a:r>
              <a:rPr lang="en-US" dirty="0"/>
              <a:t>Model-View-Controller</a:t>
            </a:r>
          </a:p>
          <a:p>
            <a:pPr lvl="1"/>
            <a:r>
              <a:rPr lang="en-US" dirty="0"/>
              <a:t>Isolates User Interface </a:t>
            </a:r>
            <a:r>
              <a:rPr lang="en-US" i="1" dirty="0"/>
              <a:t>Implementation </a:t>
            </a:r>
            <a:r>
              <a:rPr lang="en-US" dirty="0"/>
              <a:t>from </a:t>
            </a:r>
            <a:br>
              <a:rPr lang="en-US" dirty="0"/>
            </a:br>
            <a:r>
              <a:rPr lang="en-US" dirty="0"/>
              <a:t>the User Interface </a:t>
            </a:r>
            <a:r>
              <a:rPr lang="en-US" i="1" dirty="0"/>
              <a:t>Logic</a:t>
            </a:r>
          </a:p>
          <a:p>
            <a:pPr lvl="1"/>
            <a:r>
              <a:rPr lang="en-US" dirty="0"/>
              <a:t>Testable User Interfaces</a:t>
            </a:r>
          </a:p>
          <a:p>
            <a:pPr lvl="1"/>
            <a:r>
              <a:rPr lang="en-US" dirty="0"/>
              <a:t>Model-View-</a:t>
            </a:r>
            <a:r>
              <a:rPr lang="en-US" dirty="0" err="1"/>
              <a:t>ViewModel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0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74AD4-CCEB-4996-B055-8B266F6E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with </a:t>
            </a:r>
            <a:br>
              <a:rPr lang="en-US" dirty="0"/>
            </a:br>
            <a:r>
              <a:rPr lang="en-US" dirty="0"/>
              <a:t>Visual Studio Team Services</a:t>
            </a:r>
            <a:br>
              <a:rPr lang="en-US" dirty="0"/>
            </a:br>
            <a:r>
              <a:rPr lang="en-US" dirty="0"/>
              <a:t>(VSTS)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Published on May 1</a:t>
            </a:r>
            <a:r>
              <a:rPr lang="en-US" baseline="30000" dirty="0"/>
              <a:t>st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0D4EED-D9B9-45B3-BE69-D033700DE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922" y="3961063"/>
            <a:ext cx="3464156" cy="7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552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Repository Pattern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Hide the existence of databases and services</a:t>
            </a:r>
          </a:p>
          <a:p>
            <a:endParaRPr lang="en-US" dirty="0"/>
          </a:p>
          <a:p>
            <a:r>
              <a:rPr lang="en-US" dirty="0"/>
              <a:t>Hide the existence of Entity Framework &amp; ADO.NET</a:t>
            </a:r>
          </a:p>
          <a:p>
            <a:endParaRPr lang="en-US" dirty="0"/>
          </a:p>
          <a:p>
            <a:r>
              <a:rPr lang="en-US" dirty="0"/>
              <a:t>Code against an interface</a:t>
            </a:r>
          </a:p>
          <a:p>
            <a:endParaRPr lang="en-US" dirty="0"/>
          </a:p>
          <a:p>
            <a:r>
              <a:rPr lang="en-US" dirty="0"/>
              <a:t>Allows you to use mock data without an actual database</a:t>
            </a:r>
          </a:p>
          <a:p>
            <a:endParaRPr lang="en-US" dirty="0"/>
          </a:p>
          <a:p>
            <a:r>
              <a:rPr lang="en-US" dirty="0"/>
              <a:t>Separate Unit Tests from Integration Tests</a:t>
            </a:r>
          </a:p>
        </p:txBody>
      </p:sp>
    </p:spTree>
    <p:extLst>
      <p:ext uri="{BB962C8B-B14F-4D97-AF65-F5344CB8AC3E}">
        <p14:creationId xmlns:p14="http://schemas.microsoft.com/office/powerpoint/2010/main" val="38954442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Adapter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dirty="0"/>
              <a:t>Isolate the details of turning one object into another object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To / from Entity Framework entities 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To / from </a:t>
            </a:r>
            <a:r>
              <a:rPr lang="en-US" dirty="0" err="1"/>
              <a:t>WebAPI</a:t>
            </a:r>
            <a:r>
              <a:rPr lang="en-US" dirty="0"/>
              <a:t> message types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To / from ASP.NET MVC </a:t>
            </a:r>
            <a:r>
              <a:rPr lang="en-US" dirty="0" err="1"/>
              <a:t>ViewModels</a:t>
            </a:r>
            <a:r>
              <a:rPr lang="en-US" dirty="0"/>
              <a:t> and Models</a:t>
            </a:r>
          </a:p>
        </p:txBody>
      </p:sp>
    </p:spTree>
    <p:extLst>
      <p:ext uri="{BB962C8B-B14F-4D97-AF65-F5344CB8AC3E}">
        <p14:creationId xmlns:p14="http://schemas.microsoft.com/office/powerpoint/2010/main" val="16470842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Model-View-Controller (MVC)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user interfaces without having to run an actual user interface</a:t>
            </a:r>
          </a:p>
          <a:p>
            <a:endParaRPr lang="en-US" dirty="0"/>
          </a:p>
          <a:p>
            <a:r>
              <a:rPr lang="en-US" dirty="0"/>
              <a:t>ASP.NET MVC</a:t>
            </a:r>
          </a:p>
          <a:p>
            <a:endParaRPr lang="en-US" dirty="0"/>
          </a:p>
          <a:p>
            <a:r>
              <a:rPr lang="en-US" dirty="0"/>
              <a:t>WPF / XAML</a:t>
            </a:r>
          </a:p>
          <a:p>
            <a:pPr lvl="1"/>
            <a:r>
              <a:rPr lang="en-US" dirty="0"/>
              <a:t>Model-View-</a:t>
            </a:r>
            <a:r>
              <a:rPr lang="en-US" dirty="0" err="1"/>
              <a:t>ViewModel</a:t>
            </a:r>
            <a:r>
              <a:rPr lang="en-US" dirty="0"/>
              <a:t> (MVVM)</a:t>
            </a:r>
          </a:p>
        </p:txBody>
      </p:sp>
    </p:spTree>
    <p:extLst>
      <p:ext uri="{BB962C8B-B14F-4D97-AF65-F5344CB8AC3E}">
        <p14:creationId xmlns:p14="http://schemas.microsoft.com/office/powerpoint/2010/main" val="17343804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dirty="0"/>
              <a:t>Isolate and test algorithms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Validation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Business rules</a:t>
            </a:r>
          </a:p>
        </p:txBody>
      </p:sp>
    </p:spTree>
    <p:extLst>
      <p:ext uri="{BB962C8B-B14F-4D97-AF65-F5344CB8AC3E}">
        <p14:creationId xmlns:p14="http://schemas.microsoft.com/office/powerpoint/2010/main" val="20845629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Demos</a:t>
            </a:r>
          </a:p>
        </p:txBody>
      </p:sp>
    </p:spTree>
    <p:extLst>
      <p:ext uri="{BB962C8B-B14F-4D97-AF65-F5344CB8AC3E}">
        <p14:creationId xmlns:p14="http://schemas.microsoft.com/office/powerpoint/2010/main" val="16611294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last questions?</a:t>
            </a:r>
          </a:p>
        </p:txBody>
      </p:sp>
    </p:spTree>
    <p:extLst>
      <p:ext uri="{BB962C8B-B14F-4D97-AF65-F5344CB8AC3E}">
        <p14:creationId xmlns:p14="http://schemas.microsoft.com/office/powerpoint/2010/main" val="14604846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pic>
        <p:nvPicPr>
          <p:cNvPr id="3" name="Picture 4" descr="benday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6833" y="3128420"/>
            <a:ext cx="4810807" cy="97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55046" y="4196522"/>
            <a:ext cx="4384860" cy="461669"/>
          </a:xfrm>
          <a:prstGeom prst="rect">
            <a:avLst/>
          </a:prstGeom>
          <a:noFill/>
        </p:spPr>
        <p:txBody>
          <a:bodyPr wrap="none" lIns="134464" tIns="107571" rIns="134464" bIns="107571" rtlCol="0">
            <a:spAutoFit/>
          </a:bodyPr>
          <a:lstStyle/>
          <a:p>
            <a:pPr defTabSz="685669" hangingPunct="0">
              <a:lnSpc>
                <a:spcPct val="90000"/>
              </a:lnSpc>
              <a:spcAft>
                <a:spcPts val="441"/>
              </a:spcAft>
            </a:pPr>
            <a:r>
              <a:rPr lang="en-US" sz="1765" kern="0" dirty="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www.benday.com | benday@benday.com</a:t>
            </a:r>
          </a:p>
        </p:txBody>
      </p:sp>
    </p:spTree>
    <p:extLst>
      <p:ext uri="{BB962C8B-B14F-4D97-AF65-F5344CB8AC3E}">
        <p14:creationId xmlns:p14="http://schemas.microsoft.com/office/powerpoint/2010/main" val="783321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74AD4-CCEB-4996-B055-8B266F6E2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r>
              <a:rPr lang="en-US" dirty="0"/>
              <a:t>Architecting an </a:t>
            </a:r>
            <a:br>
              <a:rPr lang="en-US" dirty="0"/>
            </a:br>
            <a:r>
              <a:rPr lang="en-US" dirty="0"/>
              <a:t>ASP.NET Core MVC </a:t>
            </a:r>
            <a:br>
              <a:rPr lang="en-US" dirty="0"/>
            </a:br>
            <a:r>
              <a:rPr lang="en-US" dirty="0"/>
              <a:t>Application for Unit Testability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Coming </a:t>
            </a:r>
            <a:r>
              <a:rPr lang="en-US"/>
              <a:t>in 2018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0D4EED-D9B9-45B3-BE69-D033700DE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922" y="3961063"/>
            <a:ext cx="3464156" cy="7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76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B6F06-586F-493F-A54E-226E0DBBA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with the show.</a:t>
            </a:r>
          </a:p>
        </p:txBody>
      </p:sp>
    </p:spTree>
    <p:extLst>
      <p:ext uri="{BB962C8B-B14F-4D97-AF65-F5344CB8AC3E}">
        <p14:creationId xmlns:p14="http://schemas.microsoft.com/office/powerpoint/2010/main" val="2063779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unit test? </a:t>
            </a:r>
          </a:p>
          <a:p>
            <a:r>
              <a:rPr lang="en-US" dirty="0"/>
              <a:t>What is unit testing?</a:t>
            </a:r>
          </a:p>
          <a:p>
            <a:r>
              <a:rPr lang="en-US" dirty="0"/>
              <a:t>Why do I care?  </a:t>
            </a:r>
          </a:p>
          <a:p>
            <a:r>
              <a:rPr lang="en-US" dirty="0"/>
              <a:t>How do I justify it to my self/boss/team?</a:t>
            </a:r>
          </a:p>
          <a:p>
            <a:r>
              <a:rPr lang="en-US" dirty="0"/>
              <a:t>Design for testability </a:t>
            </a:r>
          </a:p>
          <a:p>
            <a:r>
              <a:rPr lang="en-US" dirty="0"/>
              <a:t>Design Patterns</a:t>
            </a:r>
          </a:p>
          <a:p>
            <a:r>
              <a:rPr lang="en-US" dirty="0"/>
              <a:t>Demos</a:t>
            </a:r>
          </a:p>
        </p:txBody>
      </p:sp>
    </p:spTree>
    <p:extLst>
      <p:ext uri="{BB962C8B-B14F-4D97-AF65-F5344CB8AC3E}">
        <p14:creationId xmlns:p14="http://schemas.microsoft.com/office/powerpoint/2010/main" val="3788787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tests = </a:t>
            </a:r>
            <a:br>
              <a:rPr lang="en-US" dirty="0"/>
            </a:br>
            <a:r>
              <a:rPr lang="en-US" dirty="0"/>
              <a:t>Small chunks of code that test other </a:t>
            </a:r>
            <a:br>
              <a:rPr lang="en-US" dirty="0"/>
            </a:br>
            <a:r>
              <a:rPr lang="en-US" dirty="0"/>
              <a:t>small chunks of code</a:t>
            </a:r>
          </a:p>
        </p:txBody>
      </p:sp>
    </p:spTree>
    <p:extLst>
      <p:ext uri="{BB962C8B-B14F-4D97-AF65-F5344CB8AC3E}">
        <p14:creationId xmlns:p14="http://schemas.microsoft.com/office/powerpoint/2010/main" val="1791536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Unit Testing Flow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You’re writing a feature</a:t>
            </a:r>
          </a:p>
          <a:p>
            <a:r>
              <a:rPr lang="en-US" dirty="0"/>
              <a:t>You’re also writing tests</a:t>
            </a:r>
          </a:p>
          <a:p>
            <a:r>
              <a:rPr lang="en-US" dirty="0"/>
              <a:t>Feature code = the “System Under Test” </a:t>
            </a:r>
          </a:p>
          <a:p>
            <a:pPr lvl="1"/>
            <a:r>
              <a:rPr lang="en-US" dirty="0"/>
              <a:t>(aka. “SUT”)</a:t>
            </a:r>
          </a:p>
          <a:p>
            <a:r>
              <a:rPr lang="en-US" dirty="0"/>
              <a:t>At least one unit test method per public method on the SUT</a:t>
            </a:r>
          </a:p>
          <a:p>
            <a:pPr lvl="1"/>
            <a:r>
              <a:rPr lang="en-US" dirty="0"/>
              <a:t>Asserts</a:t>
            </a:r>
          </a:p>
        </p:txBody>
      </p:sp>
    </p:spTree>
    <p:extLst>
      <p:ext uri="{BB962C8B-B14F-4D97-AF65-F5344CB8AC3E}">
        <p14:creationId xmlns:p14="http://schemas.microsoft.com/office/powerpoint/2010/main" val="407613466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isual Studio Live! Las Vegas 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Visual Studio Live! Las Vegas 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Visual Studio Live! Austin 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">
      <a:majorFont>
        <a:latin typeface="Segoe UI Semi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luralsight default theme">
  <a:themeElements>
    <a:clrScheme name="Pluralsight November 2015">
      <a:dk1>
        <a:srgbClr val="404040"/>
      </a:dk1>
      <a:lt1>
        <a:srgbClr val="FFFFFF"/>
      </a:lt1>
      <a:dk2>
        <a:srgbClr val="303030"/>
      </a:dk2>
      <a:lt2>
        <a:srgbClr val="E5E5E5"/>
      </a:lt2>
      <a:accent1>
        <a:srgbClr val="F05A28"/>
      </a:accent1>
      <a:accent2>
        <a:srgbClr val="2A9FBC"/>
      </a:accent2>
      <a:accent3>
        <a:srgbClr val="2D2D2D"/>
      </a:accent3>
      <a:accent4>
        <a:srgbClr val="A62E5C"/>
      </a:accent4>
      <a:accent5>
        <a:srgbClr val="9BC850"/>
      </a:accent5>
      <a:accent6>
        <a:srgbClr val="675BA7"/>
      </a:accent6>
      <a:hlink>
        <a:srgbClr val="2A9FBC"/>
      </a:hlink>
      <a:folHlink>
        <a:srgbClr val="A62E5C"/>
      </a:folHlink>
    </a:clrScheme>
    <a:fontScheme name="Pluralsight November 2015">
      <a:majorFont>
        <a:latin typeface="Gotham Light"/>
        <a:ea typeface=""/>
        <a:cs typeface=""/>
      </a:majorFont>
      <a:minorFont>
        <a:latin typeface="Gotham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lIns="182880" tIns="182880" rIns="182880" bIns="182880" rtlCol="0" anchor="ctr"/>
      <a:lstStyle>
        <a:defPPr algn="ctr">
          <a:spcBef>
            <a:spcPts val="600"/>
          </a:spcBef>
          <a:defRPr sz="2000" dirty="0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accent1"/>
          </a:solidFill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luralsight_PowerPoint_Template_Fall_2015 (1).pptx" id="{8CB759A4-99E2-4D7A-9B57-592C31C50156}" vid="{5654D12E-9CF7-4AA1-98C9-BA6033C63DAF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782</Words>
  <Application>Microsoft Macintosh PowerPoint</Application>
  <PresentationFormat>On-screen Show (16:9)</PresentationFormat>
  <Paragraphs>224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46</vt:i4>
      </vt:variant>
    </vt:vector>
  </HeadingPairs>
  <TitlesOfParts>
    <vt:vector size="72" baseType="lpstr">
      <vt:lpstr>Arial</vt:lpstr>
      <vt:lpstr>Calibri</vt:lpstr>
      <vt:lpstr>Consolas</vt:lpstr>
      <vt:lpstr>Gotham Book</vt:lpstr>
      <vt:lpstr>Gotham Light</vt:lpstr>
      <vt:lpstr>Gotham Medium</vt:lpstr>
      <vt:lpstr>Gotham Rounded Light</vt:lpstr>
      <vt:lpstr>Lucida Console</vt:lpstr>
      <vt:lpstr>Lucida Grande</vt:lpstr>
      <vt:lpstr>Montserrat</vt:lpstr>
      <vt:lpstr>Myriad Pro</vt:lpstr>
      <vt:lpstr>Myriad Pro Light</vt:lpstr>
      <vt:lpstr>Roboto Mono</vt:lpstr>
      <vt:lpstr>Segoe UI</vt:lpstr>
      <vt:lpstr>Segoe UI Semilight</vt:lpstr>
      <vt:lpstr>Times</vt:lpstr>
      <vt:lpstr>Times New Roman</vt:lpstr>
      <vt:lpstr>Wingdings</vt:lpstr>
      <vt:lpstr>Wingdings 3</vt:lpstr>
      <vt:lpstr>Custom Design</vt:lpstr>
      <vt:lpstr>Visual Studio Live! Las Vegas 2017</vt:lpstr>
      <vt:lpstr>1_Custom Design</vt:lpstr>
      <vt:lpstr>Visual Studio Live! Las Vegas 2018</vt:lpstr>
      <vt:lpstr>Visual Studio Live! Austin 2018</vt:lpstr>
      <vt:lpstr>Office Theme</vt:lpstr>
      <vt:lpstr>Pluralsight default theme</vt:lpstr>
      <vt:lpstr>PowerPoint Presentation</vt:lpstr>
      <vt:lpstr>Benjamin Day</vt:lpstr>
      <vt:lpstr>PowerPoint Presentation</vt:lpstr>
      <vt:lpstr>Getting Started with  Visual Studio Team Services (VSTS)  Published on May 1st</vt:lpstr>
      <vt:lpstr>Architecting an  ASP.NET Core MVC  Application for Unit Testability  Coming in 2018</vt:lpstr>
      <vt:lpstr>On with the show.</vt:lpstr>
      <vt:lpstr>Overview</vt:lpstr>
      <vt:lpstr>Unit tests =  Small chunks of code that test other  small chunks of code</vt:lpstr>
      <vt:lpstr>Typical Unit Testing Flow</vt:lpstr>
      <vt:lpstr>Demo: Calculator Unit Tests</vt:lpstr>
      <vt:lpstr>Why use unit tests?</vt:lpstr>
      <vt:lpstr>Typical Development Flow</vt:lpstr>
      <vt:lpstr>Typical Refactoring Flow</vt:lpstr>
      <vt:lpstr>Most Companies Do This</vt:lpstr>
      <vt:lpstr>Most Companies Do This</vt:lpstr>
      <vt:lpstr>Most Companies Do This</vt:lpstr>
      <vt:lpstr>The Problem: Testing happens at the end.</vt:lpstr>
      <vt:lpstr>$$$</vt:lpstr>
      <vt:lpstr>$1m for IT to support an application.</vt:lpstr>
      <vt:lpstr>Technical Debt</vt:lpstr>
      <vt:lpstr>Technical Debt</vt:lpstr>
      <vt:lpstr>Unit tests can help tackle technical debt</vt:lpstr>
      <vt:lpstr>Unit tests can help tackle technical debt</vt:lpstr>
      <vt:lpstr>Unit Tests</vt:lpstr>
      <vt:lpstr>Awesome side effects of unit tests</vt:lpstr>
      <vt:lpstr>How I structure a unit test</vt:lpstr>
      <vt:lpstr>Unit Tests vs. Integration Tests</vt:lpstr>
      <vt:lpstr>How would you test this?</vt:lpstr>
      <vt:lpstr>What is Design For Testability?</vt:lpstr>
      <vt:lpstr>Interfaces, Dependency Injection, &amp; Mocks</vt:lpstr>
      <vt:lpstr>Advertise Dependencies on Constructor</vt:lpstr>
      <vt:lpstr>Hard to test usually also means hard to maintain.</vt:lpstr>
      <vt:lpstr>Design Patterns will help you to create a more testable &amp; maintainable application.</vt:lpstr>
      <vt:lpstr>What’s a Design Pattern?</vt:lpstr>
      <vt:lpstr>Design patterns in architecture.</vt:lpstr>
      <vt:lpstr>PowerPoint Presentation</vt:lpstr>
      <vt:lpstr>PowerPoint Presentation</vt:lpstr>
      <vt:lpstr>Popularized in Software by this book…</vt:lpstr>
      <vt:lpstr>Common Design Patterns for Testability</vt:lpstr>
      <vt:lpstr>Repository Pattern</vt:lpstr>
      <vt:lpstr>Adapter Pattern</vt:lpstr>
      <vt:lpstr>Model-View-Controller (MVC)</vt:lpstr>
      <vt:lpstr>Strategy Pattern</vt:lpstr>
      <vt:lpstr>Demos</vt:lpstr>
      <vt:lpstr>Any last questions?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2015-02-16T21:29:58Z</dcterms:created>
  <dcterms:modified xsi:type="dcterms:W3CDTF">2018-09-20T12:44:47Z</dcterms:modified>
</cp:coreProperties>
</file>