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2" r:id="rId1"/>
    <p:sldMasterId id="2147483694" r:id="rId2"/>
    <p:sldMasterId id="2147483709" r:id="rId3"/>
    <p:sldMasterId id="2147483721" r:id="rId4"/>
    <p:sldMasterId id="2147483760" r:id="rId5"/>
    <p:sldMasterId id="2147483776" r:id="rId6"/>
    <p:sldMasterId id="2147483791" r:id="rId7"/>
    <p:sldMasterId id="2147483822" r:id="rId8"/>
  </p:sldMasterIdLst>
  <p:notesMasterIdLst>
    <p:notesMasterId r:id="rId145"/>
  </p:notesMasterIdLst>
  <p:handoutMasterIdLst>
    <p:handoutMasterId r:id="rId146"/>
  </p:handoutMasterIdLst>
  <p:sldIdLst>
    <p:sldId id="258"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94"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7198D0-F8A5-4AE7-9508-2928170E3089}">
          <p14:sldIdLst>
            <p14:sldId id="258"/>
            <p14:sldId id="260"/>
            <p14:sldId id="261"/>
            <p14:sldId id="262"/>
            <p14:sldId id="263"/>
          </p14:sldIdLst>
        </p14:section>
        <p14:section name="What does the Scrum Master do?" id="{AA59846F-DB6A-4A63-91DD-EA25D29B43DA}">
          <p14:sldIdLst>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Lst>
        </p14:section>
        <p14:section name="Top 10 Ways" id="{06CF6A8D-EEE9-4344-91CA-BA964F6AFB9C}">
          <p14:sldIdLst>
            <p14:sldId id="304"/>
            <p14:sldId id="305"/>
            <p14:sldId id="306"/>
          </p14:sldIdLst>
        </p14:section>
        <p14:section name="DoD" id="{62F93F1C-E001-42FE-B500-7D04B61108DB}">
          <p14:sldIdLst>
            <p14:sldId id="307"/>
            <p14:sldId id="308"/>
            <p14:sldId id="309"/>
            <p14:sldId id="310"/>
            <p14:sldId id="394"/>
            <p14:sldId id="311"/>
            <p14:sldId id="312"/>
            <p14:sldId id="313"/>
            <p14:sldId id="314"/>
          </p14:sldIdLst>
        </p14:section>
        <p14:section name="People Skills" id="{C4C7A4CE-4825-4905-947A-59FB204405B8}">
          <p14:sldIdLst>
            <p14:sldId id="315"/>
            <p14:sldId id="316"/>
            <p14:sldId id="317"/>
            <p14:sldId id="318"/>
            <p14:sldId id="319"/>
            <p14:sldId id="320"/>
          </p14:sldIdLst>
        </p14:section>
        <p14:section name="Credibility" id="{FC9355EA-AE3E-4F69-A07F-674603F55129}">
          <p14:sldIdLst>
            <p14:sldId id="321"/>
            <p14:sldId id="322"/>
            <p14:sldId id="323"/>
            <p14:sldId id="324"/>
          </p14:sldIdLst>
        </p14:section>
        <p14:section name="Sprint Goal" id="{AAC41A20-EB9A-4D77-9E38-7189050E328B}">
          <p14:sldIdLst>
            <p14:sldId id="325"/>
            <p14:sldId id="326"/>
            <p14:sldId id="327"/>
            <p14:sldId id="328"/>
            <p14:sldId id="329"/>
            <p14:sldId id="330"/>
            <p14:sldId id="331"/>
            <p14:sldId id="332"/>
            <p14:sldId id="333"/>
            <p14:sldId id="334"/>
            <p14:sldId id="335"/>
            <p14:sldId id="336"/>
          </p14:sldIdLst>
        </p14:section>
        <p14:section name="Do Less" id="{73E95B9C-070D-430A-A548-50BACFBFA574}">
          <p14:sldIdLst>
            <p14:sldId id="337"/>
            <p14:sldId id="338"/>
            <p14:sldId id="339"/>
            <p14:sldId id="340"/>
            <p14:sldId id="341"/>
            <p14:sldId id="342"/>
          </p14:sldIdLst>
        </p14:section>
        <p14:section name="Emergent Architecture" id="{F3D9DE4F-1782-415B-906C-77806BBBEE34}">
          <p14:sldIdLst>
            <p14:sldId id="343"/>
            <p14:sldId id="344"/>
            <p14:sldId id="345"/>
            <p14:sldId id="346"/>
            <p14:sldId id="347"/>
            <p14:sldId id="348"/>
            <p14:sldId id="349"/>
          </p14:sldIdLst>
        </p14:section>
        <p14:section name="Refactoring &amp; Uncertainty" id="{93234E0A-DD25-4DED-98BC-4E24AE9017E5}">
          <p14:sldIdLst>
            <p14:sldId id="350"/>
            <p14:sldId id="351"/>
            <p14:sldId id="352"/>
            <p14:sldId id="353"/>
            <p14:sldId id="354"/>
            <p14:sldId id="355"/>
            <p14:sldId id="356"/>
            <p14:sldId id="357"/>
            <p14:sldId id="358"/>
            <p14:sldId id="359"/>
            <p14:sldId id="360"/>
            <p14:sldId id="361"/>
          </p14:sldIdLst>
        </p14:section>
        <p14:section name="Kick it over the wall to QA" id="{75BB1342-FCB3-43CB-BF73-0BDB2F188AA0}">
          <p14:sldIdLst>
            <p14:sldId id="362"/>
            <p14:sldId id="363"/>
            <p14:sldId id="364"/>
          </p14:sldIdLst>
        </p14:section>
        <p14:section name="Teams &amp; Products" id="{7AC9182C-549D-4A67-951C-FFAE51C723AF}">
          <p14:sldIdLst>
            <p14:sldId id="365"/>
            <p14:sldId id="366"/>
            <p14:sldId id="367"/>
            <p14:sldId id="368"/>
            <p14:sldId id="369"/>
            <p14:sldId id="370"/>
          </p14:sldIdLst>
        </p14:section>
        <p14:section name="Retrospective" id="{A8BA1FD7-4E56-4340-BC18-94F998757900}">
          <p14:sldIdLst>
            <p14:sldId id="371"/>
            <p14:sldId id="372"/>
            <p14:sldId id="373"/>
            <p14:sldId id="374"/>
            <p14:sldId id="375"/>
            <p14:sldId id="376"/>
            <p14:sldId id="377"/>
            <p14:sldId id="378"/>
            <p14:sldId id="379"/>
          </p14:sldIdLst>
        </p14:section>
        <p14:section name="Scrum Master Mental Health" id="{FC3ED9B6-75DA-4AF3-B1AB-6A5ED6FE4F83}">
          <p14:sldIdLst>
            <p14:sldId id="380"/>
            <p14:sldId id="381"/>
            <p14:sldId id="382"/>
            <p14:sldId id="383"/>
            <p14:sldId id="384"/>
            <p14:sldId id="385"/>
            <p14:sldId id="386"/>
          </p14:sldIdLst>
        </p14:section>
        <p14:section name="How do you help the Product Owner?" id="{102DF48C-B8C6-420B-AD0B-24E237639794}">
          <p14:sldIdLst>
            <p14:sldId id="387"/>
            <p14:sldId id="388"/>
            <p14:sldId id="389"/>
            <p14:sldId id="390"/>
            <p14:sldId id="391"/>
          </p14:sldIdLst>
        </p14:section>
        <p14:section name="Outro" id="{F748298C-07DD-4A30-A24E-FE4FAC3CE6A3}">
          <p14:sldIdLst>
            <p14:sldId id="392"/>
            <p14:sldId id="393"/>
          </p14:sldIdLst>
        </p14:section>
      </p14:sectionLst>
    </p:ext>
    <p:ext uri="{EFAFB233-063F-42B5-8137-9DF3F51BA10A}">
      <p15:sldGuideLst xmlns:p15="http://schemas.microsoft.com/office/powerpoint/2012/main">
        <p15:guide id="1" orient="horz" pos="708">
          <p15:clr>
            <a:srgbClr val="A4A3A4"/>
          </p15:clr>
        </p15:guide>
        <p15:guide id="2" orient="horz" pos="2820">
          <p15:clr>
            <a:srgbClr val="A4A3A4"/>
          </p15:clr>
        </p15:guide>
        <p15:guide id="3" pos="2880">
          <p15:clr>
            <a:srgbClr val="A4A3A4"/>
          </p15:clr>
        </p15:guide>
        <p15:guide id="4" pos="56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F1213F"/>
    <a:srgbClr val="8064A2"/>
    <a:srgbClr val="6179A8"/>
    <a:srgbClr val="5EAFA6"/>
    <a:srgbClr val="5CB565"/>
    <a:srgbClr val="F77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87600" autoAdjust="0"/>
  </p:normalViewPr>
  <p:slideViewPr>
    <p:cSldViewPr>
      <p:cViewPr varScale="1">
        <p:scale>
          <a:sx n="135" d="100"/>
          <a:sy n="135" d="100"/>
        </p:scale>
        <p:origin x="90" y="66"/>
      </p:cViewPr>
      <p:guideLst>
        <p:guide orient="horz" pos="708"/>
        <p:guide orient="horz" pos="2820"/>
        <p:guide pos="2880"/>
        <p:guide pos="561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1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gif"/></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image" Target="../media/image23.gif"/></Relationships>
</file>

<file path=ppt/diagrams/_rels/data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image" Target="../media/image23.gif"/></Relationships>
</file>

<file path=ppt/diagrams/_rels/data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gif"/></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gif"/></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image" Target="../media/image23.gif"/></Relationships>
</file>

<file path=ppt/diagrams/_rels/drawing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image" Target="../media/image23.gif"/></Relationships>
</file>

<file path=ppt/diagrams/_rels/drawing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B0E8C-C3A9-4E25-A48E-D85229CBBC3C}" type="doc">
      <dgm:prSet loTypeId="urn:microsoft.com/office/officeart/2005/8/layout/hList7" loCatId="picture" qsTypeId="urn:microsoft.com/office/officeart/2005/8/quickstyle/simple1" qsCatId="simple" csTypeId="urn:microsoft.com/office/officeart/2005/8/colors/accent1_2" csCatId="accent1" phldr="1"/>
      <dgm:spPr/>
    </dgm:pt>
    <dgm:pt modelId="{62C284C1-9F4F-4877-AAC7-7164BEDF6721}">
      <dgm:prSet phldrT="[Text]"/>
      <dgm:spPr/>
      <dgm:t>
        <a:bodyPr/>
        <a:lstStyle/>
        <a:p>
          <a:r>
            <a:rPr lang="en-US" dirty="0"/>
            <a:t>Suicidal</a:t>
          </a:r>
          <a:br>
            <a:rPr lang="en-US" dirty="0"/>
          </a:br>
          <a:r>
            <a:rPr lang="en-US" dirty="0"/>
            <a:t>Non-Planning</a:t>
          </a:r>
        </a:p>
      </dgm:t>
    </dgm:pt>
    <dgm:pt modelId="{CEF79CD5-0032-4590-B45F-ED708FAF9BBC}" type="parTrans" cxnId="{A4A1882D-988C-42E2-83A1-903D70823B10}">
      <dgm:prSet/>
      <dgm:spPr/>
      <dgm:t>
        <a:bodyPr/>
        <a:lstStyle/>
        <a:p>
          <a:endParaRPr lang="en-US"/>
        </a:p>
      </dgm:t>
    </dgm:pt>
    <dgm:pt modelId="{3B88735C-3E29-45B5-A4C0-3D79BEB0E880}" type="sibTrans" cxnId="{A4A1882D-988C-42E2-83A1-903D70823B10}">
      <dgm:prSet/>
      <dgm:spPr/>
      <dgm:t>
        <a:bodyPr/>
        <a:lstStyle/>
        <a:p>
          <a:endParaRPr lang="en-US"/>
        </a:p>
      </dgm:t>
    </dgm:pt>
    <dgm:pt modelId="{AC742FDC-15A9-48AE-A633-63F9137A7DE4}">
      <dgm:prSet phldrT="[Text]"/>
      <dgm:spPr/>
      <dgm:t>
        <a:bodyPr/>
        <a:lstStyle/>
        <a:p>
          <a:r>
            <a:rPr lang="en-US" dirty="0"/>
            <a:t>Sanity </a:t>
          </a:r>
          <a:br>
            <a:rPr lang="en-US" dirty="0"/>
          </a:br>
          <a:r>
            <a:rPr lang="en-US" dirty="0"/>
            <a:t>&amp; </a:t>
          </a:r>
          <a:br>
            <a:rPr lang="en-US" dirty="0"/>
          </a:br>
          <a:r>
            <a:rPr lang="en-US" dirty="0"/>
            <a:t>Balance</a:t>
          </a:r>
        </a:p>
      </dgm:t>
    </dgm:pt>
    <dgm:pt modelId="{04DECCA3-6066-445B-BCBC-0F92E9B5CA4A}" type="parTrans" cxnId="{4DBD1AE8-FB6B-4809-B9A4-1FF7039F1CBE}">
      <dgm:prSet/>
      <dgm:spPr/>
      <dgm:t>
        <a:bodyPr/>
        <a:lstStyle/>
        <a:p>
          <a:endParaRPr lang="en-US"/>
        </a:p>
      </dgm:t>
    </dgm:pt>
    <dgm:pt modelId="{E4B97E67-0842-4FEC-AE9A-5826FAAEE7C1}" type="sibTrans" cxnId="{4DBD1AE8-FB6B-4809-B9A4-1FF7039F1CBE}">
      <dgm:prSet/>
      <dgm:spPr/>
      <dgm:t>
        <a:bodyPr/>
        <a:lstStyle/>
        <a:p>
          <a:endParaRPr lang="en-US"/>
        </a:p>
      </dgm:t>
    </dgm:pt>
    <dgm:pt modelId="{D39EDB5A-8059-4068-8B38-06CEB54E972E}">
      <dgm:prSet phldrT="[Text]"/>
      <dgm:spPr/>
      <dgm:t>
        <a:bodyPr/>
        <a:lstStyle/>
        <a:p>
          <a:r>
            <a:rPr lang="en-US" dirty="0"/>
            <a:t>Big</a:t>
          </a:r>
          <a:br>
            <a:rPr lang="en-US" dirty="0"/>
          </a:br>
          <a:r>
            <a:rPr lang="en-US" dirty="0"/>
            <a:t>Design</a:t>
          </a:r>
          <a:br>
            <a:rPr lang="en-US" dirty="0"/>
          </a:br>
          <a:r>
            <a:rPr lang="en-US" dirty="0"/>
            <a:t>Up-Front</a:t>
          </a:r>
        </a:p>
      </dgm:t>
    </dgm:pt>
    <dgm:pt modelId="{9C8F2C1B-D7DF-4C4C-8D1F-6E9887637B71}" type="parTrans" cxnId="{CBD3D19B-A2F9-44F8-89A7-0A6F9C631F8F}">
      <dgm:prSet/>
      <dgm:spPr/>
      <dgm:t>
        <a:bodyPr/>
        <a:lstStyle/>
        <a:p>
          <a:endParaRPr lang="en-US"/>
        </a:p>
      </dgm:t>
    </dgm:pt>
    <dgm:pt modelId="{9A2F18DF-00D0-4FF1-A32C-763BA6DC8220}" type="sibTrans" cxnId="{CBD3D19B-A2F9-44F8-89A7-0A6F9C631F8F}">
      <dgm:prSet/>
      <dgm:spPr/>
      <dgm:t>
        <a:bodyPr/>
        <a:lstStyle/>
        <a:p>
          <a:endParaRPr lang="en-US"/>
        </a:p>
      </dgm:t>
    </dgm:pt>
    <dgm:pt modelId="{4C0FCCE5-5ED1-484A-99A1-C312693E69EA}" type="pres">
      <dgm:prSet presAssocID="{218B0E8C-C3A9-4E25-A48E-D85229CBBC3C}" presName="Name0" presStyleCnt="0">
        <dgm:presLayoutVars>
          <dgm:dir/>
          <dgm:resizeHandles val="exact"/>
        </dgm:presLayoutVars>
      </dgm:prSet>
      <dgm:spPr/>
    </dgm:pt>
    <dgm:pt modelId="{9270FB3B-2CEB-432C-B04F-4AAE01C14960}" type="pres">
      <dgm:prSet presAssocID="{218B0E8C-C3A9-4E25-A48E-D85229CBBC3C}" presName="fgShape" presStyleLbl="fgShp" presStyleIdx="0" presStyleCnt="1"/>
      <dgm:spPr/>
    </dgm:pt>
    <dgm:pt modelId="{AC535765-50E3-4FC4-8ABB-E01CC58EB3CF}" type="pres">
      <dgm:prSet presAssocID="{218B0E8C-C3A9-4E25-A48E-D85229CBBC3C}" presName="linComp" presStyleCnt="0"/>
      <dgm:spPr/>
    </dgm:pt>
    <dgm:pt modelId="{DA6BDAC4-D53B-4053-9084-1AFFF3B3922D}" type="pres">
      <dgm:prSet presAssocID="{62C284C1-9F4F-4877-AAC7-7164BEDF6721}" presName="compNode" presStyleCnt="0"/>
      <dgm:spPr/>
    </dgm:pt>
    <dgm:pt modelId="{8C0A4B11-B472-4288-A7C7-C89A8F8AB61A}" type="pres">
      <dgm:prSet presAssocID="{62C284C1-9F4F-4877-AAC7-7164BEDF6721}" presName="bkgdShape" presStyleLbl="node1" presStyleIdx="0" presStyleCnt="3"/>
      <dgm:spPr/>
    </dgm:pt>
    <dgm:pt modelId="{557C068E-C78B-4990-9158-CE8467147E76}" type="pres">
      <dgm:prSet presAssocID="{62C284C1-9F4F-4877-AAC7-7164BEDF6721}" presName="nodeTx" presStyleLbl="node1" presStyleIdx="0" presStyleCnt="3">
        <dgm:presLayoutVars>
          <dgm:bulletEnabled val="1"/>
        </dgm:presLayoutVars>
      </dgm:prSet>
      <dgm:spPr/>
    </dgm:pt>
    <dgm:pt modelId="{DBFB357A-DCF1-45C5-BDD3-8E011FB0CF1E}" type="pres">
      <dgm:prSet presAssocID="{62C284C1-9F4F-4877-AAC7-7164BEDF6721}" presName="invisiNode" presStyleLbl="node1" presStyleIdx="0" presStyleCnt="3"/>
      <dgm:spPr/>
    </dgm:pt>
    <dgm:pt modelId="{4F4918B6-9FE3-4DD3-9666-600906D3B394}" type="pres">
      <dgm:prSet presAssocID="{62C284C1-9F4F-4877-AAC7-7164BEDF672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31105230-293C-4232-AB54-A04C1DA15B89}" type="pres">
      <dgm:prSet presAssocID="{3B88735C-3E29-45B5-A4C0-3D79BEB0E880}" presName="sibTrans" presStyleLbl="sibTrans2D1" presStyleIdx="0" presStyleCnt="0"/>
      <dgm:spPr/>
    </dgm:pt>
    <dgm:pt modelId="{7A36E787-96AE-41A7-9F58-309C6C1EEB8E}" type="pres">
      <dgm:prSet presAssocID="{AC742FDC-15A9-48AE-A633-63F9137A7DE4}" presName="compNode" presStyleCnt="0"/>
      <dgm:spPr/>
    </dgm:pt>
    <dgm:pt modelId="{DE694FEA-D12B-4DE5-A56A-5237233562AF}" type="pres">
      <dgm:prSet presAssocID="{AC742FDC-15A9-48AE-A633-63F9137A7DE4}" presName="bkgdShape" presStyleLbl="node1" presStyleIdx="1" presStyleCnt="3"/>
      <dgm:spPr/>
    </dgm:pt>
    <dgm:pt modelId="{3AA21E70-B77D-4F22-8175-3EA2E76380D9}" type="pres">
      <dgm:prSet presAssocID="{AC742FDC-15A9-48AE-A633-63F9137A7DE4}" presName="nodeTx" presStyleLbl="node1" presStyleIdx="1" presStyleCnt="3">
        <dgm:presLayoutVars>
          <dgm:bulletEnabled val="1"/>
        </dgm:presLayoutVars>
      </dgm:prSet>
      <dgm:spPr/>
    </dgm:pt>
    <dgm:pt modelId="{09280C79-3554-45FF-8BFD-53F433481A26}" type="pres">
      <dgm:prSet presAssocID="{AC742FDC-15A9-48AE-A633-63F9137A7DE4}" presName="invisiNode" presStyleLbl="node1" presStyleIdx="1" presStyleCnt="3"/>
      <dgm:spPr/>
    </dgm:pt>
    <dgm:pt modelId="{43FC132F-3907-488C-93CD-456F89E6E288}" type="pres">
      <dgm:prSet presAssocID="{AC742FDC-15A9-48AE-A633-63F9137A7DE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111BE641-4A6F-42D1-A276-459126CE56F6}" type="pres">
      <dgm:prSet presAssocID="{E4B97E67-0842-4FEC-AE9A-5826FAAEE7C1}" presName="sibTrans" presStyleLbl="sibTrans2D1" presStyleIdx="0" presStyleCnt="0"/>
      <dgm:spPr/>
    </dgm:pt>
    <dgm:pt modelId="{324DA8E1-EF5F-4F76-B7E6-BB26EF84142A}" type="pres">
      <dgm:prSet presAssocID="{D39EDB5A-8059-4068-8B38-06CEB54E972E}" presName="compNode" presStyleCnt="0"/>
      <dgm:spPr/>
    </dgm:pt>
    <dgm:pt modelId="{2B7FAFEC-797B-4259-9E78-3CB893E0ACC7}" type="pres">
      <dgm:prSet presAssocID="{D39EDB5A-8059-4068-8B38-06CEB54E972E}" presName="bkgdShape" presStyleLbl="node1" presStyleIdx="2" presStyleCnt="3"/>
      <dgm:spPr/>
    </dgm:pt>
    <dgm:pt modelId="{78D859A1-A864-47F9-9456-DFDD687EFB56}" type="pres">
      <dgm:prSet presAssocID="{D39EDB5A-8059-4068-8B38-06CEB54E972E}" presName="nodeTx" presStyleLbl="node1" presStyleIdx="2" presStyleCnt="3">
        <dgm:presLayoutVars>
          <dgm:bulletEnabled val="1"/>
        </dgm:presLayoutVars>
      </dgm:prSet>
      <dgm:spPr/>
    </dgm:pt>
    <dgm:pt modelId="{0D9E6B01-8AA4-41CF-9FFF-76EC61BBDA03}" type="pres">
      <dgm:prSet presAssocID="{D39EDB5A-8059-4068-8B38-06CEB54E972E}" presName="invisiNode" presStyleLbl="node1" presStyleIdx="2" presStyleCnt="3"/>
      <dgm:spPr/>
    </dgm:pt>
    <dgm:pt modelId="{63C052C2-C8C8-48DE-8088-5B4B1ACE2AD3}" type="pres">
      <dgm:prSet presAssocID="{D39EDB5A-8059-4068-8B38-06CEB54E972E}"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dgm:spPr>
    </dgm:pt>
  </dgm:ptLst>
  <dgm:cxnLst>
    <dgm:cxn modelId="{12C7A701-D341-4FB2-A160-718AA783A15F}" type="presOf" srcId="{AC742FDC-15A9-48AE-A633-63F9137A7DE4}" destId="{3AA21E70-B77D-4F22-8175-3EA2E76380D9}" srcOrd="1" destOrd="0" presId="urn:microsoft.com/office/officeart/2005/8/layout/hList7"/>
    <dgm:cxn modelId="{2AC37C18-1797-4F3E-A1FA-E62A9F2AED0D}" type="presOf" srcId="{D39EDB5A-8059-4068-8B38-06CEB54E972E}" destId="{2B7FAFEC-797B-4259-9E78-3CB893E0ACC7}" srcOrd="0" destOrd="0" presId="urn:microsoft.com/office/officeart/2005/8/layout/hList7"/>
    <dgm:cxn modelId="{A4A1882D-988C-42E2-83A1-903D70823B10}" srcId="{218B0E8C-C3A9-4E25-A48E-D85229CBBC3C}" destId="{62C284C1-9F4F-4877-AAC7-7164BEDF6721}" srcOrd="0" destOrd="0" parTransId="{CEF79CD5-0032-4590-B45F-ED708FAF9BBC}" sibTransId="{3B88735C-3E29-45B5-A4C0-3D79BEB0E880}"/>
    <dgm:cxn modelId="{B415256E-A7AE-4F8D-9E27-3A91753C2243}" type="presOf" srcId="{62C284C1-9F4F-4877-AAC7-7164BEDF6721}" destId="{557C068E-C78B-4990-9158-CE8467147E76}" srcOrd="1" destOrd="0" presId="urn:microsoft.com/office/officeart/2005/8/layout/hList7"/>
    <dgm:cxn modelId="{CBD3D19B-A2F9-44F8-89A7-0A6F9C631F8F}" srcId="{218B0E8C-C3A9-4E25-A48E-D85229CBBC3C}" destId="{D39EDB5A-8059-4068-8B38-06CEB54E972E}" srcOrd="2" destOrd="0" parTransId="{9C8F2C1B-D7DF-4C4C-8D1F-6E9887637B71}" sibTransId="{9A2F18DF-00D0-4FF1-A32C-763BA6DC8220}"/>
    <dgm:cxn modelId="{06C32BA2-8950-4B66-9DFC-07D15BCEED9F}" type="presOf" srcId="{218B0E8C-C3A9-4E25-A48E-D85229CBBC3C}" destId="{4C0FCCE5-5ED1-484A-99A1-C312693E69EA}" srcOrd="0" destOrd="0" presId="urn:microsoft.com/office/officeart/2005/8/layout/hList7"/>
    <dgm:cxn modelId="{08FCC8A2-B842-4378-AF4E-939019D2105B}" type="presOf" srcId="{D39EDB5A-8059-4068-8B38-06CEB54E972E}" destId="{78D859A1-A864-47F9-9456-DFDD687EFB56}" srcOrd="1" destOrd="0" presId="urn:microsoft.com/office/officeart/2005/8/layout/hList7"/>
    <dgm:cxn modelId="{96D217A3-BD34-4128-B94A-DB5A299D12B4}" type="presOf" srcId="{62C284C1-9F4F-4877-AAC7-7164BEDF6721}" destId="{8C0A4B11-B472-4288-A7C7-C89A8F8AB61A}" srcOrd="0" destOrd="0" presId="urn:microsoft.com/office/officeart/2005/8/layout/hList7"/>
    <dgm:cxn modelId="{2D3706A5-DA3B-4359-B02A-E51B3EE0C487}" type="presOf" srcId="{3B88735C-3E29-45B5-A4C0-3D79BEB0E880}" destId="{31105230-293C-4232-AB54-A04C1DA15B89}" srcOrd="0" destOrd="0" presId="urn:microsoft.com/office/officeart/2005/8/layout/hList7"/>
    <dgm:cxn modelId="{DA02FCC3-4FEB-4EBC-A608-95FAEC6C42A5}" type="presOf" srcId="{AC742FDC-15A9-48AE-A633-63F9137A7DE4}" destId="{DE694FEA-D12B-4DE5-A56A-5237233562AF}" srcOrd="0" destOrd="0" presId="urn:microsoft.com/office/officeart/2005/8/layout/hList7"/>
    <dgm:cxn modelId="{4DBD1AE8-FB6B-4809-B9A4-1FF7039F1CBE}" srcId="{218B0E8C-C3A9-4E25-A48E-D85229CBBC3C}" destId="{AC742FDC-15A9-48AE-A633-63F9137A7DE4}" srcOrd="1" destOrd="0" parTransId="{04DECCA3-6066-445B-BCBC-0F92E9B5CA4A}" sibTransId="{E4B97E67-0842-4FEC-AE9A-5826FAAEE7C1}"/>
    <dgm:cxn modelId="{0F25CCF2-DED9-4722-B2A9-31E048B5DE9A}" type="presOf" srcId="{E4B97E67-0842-4FEC-AE9A-5826FAAEE7C1}" destId="{111BE641-4A6F-42D1-A276-459126CE56F6}" srcOrd="0" destOrd="0" presId="urn:microsoft.com/office/officeart/2005/8/layout/hList7"/>
    <dgm:cxn modelId="{AA446337-7DAD-4F05-BF73-98CDD3CB5444}" type="presParOf" srcId="{4C0FCCE5-5ED1-484A-99A1-C312693E69EA}" destId="{9270FB3B-2CEB-432C-B04F-4AAE01C14960}" srcOrd="0" destOrd="0" presId="urn:microsoft.com/office/officeart/2005/8/layout/hList7"/>
    <dgm:cxn modelId="{E7763AD4-C2F5-4022-AD26-2F46AD073E35}" type="presParOf" srcId="{4C0FCCE5-5ED1-484A-99A1-C312693E69EA}" destId="{AC535765-50E3-4FC4-8ABB-E01CC58EB3CF}" srcOrd="1" destOrd="0" presId="urn:microsoft.com/office/officeart/2005/8/layout/hList7"/>
    <dgm:cxn modelId="{3BCACE44-0256-47A8-9126-74C7648305CD}" type="presParOf" srcId="{AC535765-50E3-4FC4-8ABB-E01CC58EB3CF}" destId="{DA6BDAC4-D53B-4053-9084-1AFFF3B3922D}" srcOrd="0" destOrd="0" presId="urn:microsoft.com/office/officeart/2005/8/layout/hList7"/>
    <dgm:cxn modelId="{9C0F68B5-9CFB-4755-BA07-6BB0474AA0DF}" type="presParOf" srcId="{DA6BDAC4-D53B-4053-9084-1AFFF3B3922D}" destId="{8C0A4B11-B472-4288-A7C7-C89A8F8AB61A}" srcOrd="0" destOrd="0" presId="urn:microsoft.com/office/officeart/2005/8/layout/hList7"/>
    <dgm:cxn modelId="{3E1DBAA5-9CF5-48B0-89CA-68E578E24A8C}" type="presParOf" srcId="{DA6BDAC4-D53B-4053-9084-1AFFF3B3922D}" destId="{557C068E-C78B-4990-9158-CE8467147E76}" srcOrd="1" destOrd="0" presId="urn:microsoft.com/office/officeart/2005/8/layout/hList7"/>
    <dgm:cxn modelId="{0AD811C7-C4D8-4901-BE7F-0AD1BB280098}" type="presParOf" srcId="{DA6BDAC4-D53B-4053-9084-1AFFF3B3922D}" destId="{DBFB357A-DCF1-45C5-BDD3-8E011FB0CF1E}" srcOrd="2" destOrd="0" presId="urn:microsoft.com/office/officeart/2005/8/layout/hList7"/>
    <dgm:cxn modelId="{47F758DE-DA6C-4041-A72E-944B0F97E8BA}" type="presParOf" srcId="{DA6BDAC4-D53B-4053-9084-1AFFF3B3922D}" destId="{4F4918B6-9FE3-4DD3-9666-600906D3B394}" srcOrd="3" destOrd="0" presId="urn:microsoft.com/office/officeart/2005/8/layout/hList7"/>
    <dgm:cxn modelId="{6D2D5105-7A43-458B-A13D-D1B376A2C606}" type="presParOf" srcId="{AC535765-50E3-4FC4-8ABB-E01CC58EB3CF}" destId="{31105230-293C-4232-AB54-A04C1DA15B89}" srcOrd="1" destOrd="0" presId="urn:microsoft.com/office/officeart/2005/8/layout/hList7"/>
    <dgm:cxn modelId="{A863CA27-E396-463E-8E13-03864B0779BE}" type="presParOf" srcId="{AC535765-50E3-4FC4-8ABB-E01CC58EB3CF}" destId="{7A36E787-96AE-41A7-9F58-309C6C1EEB8E}" srcOrd="2" destOrd="0" presId="urn:microsoft.com/office/officeart/2005/8/layout/hList7"/>
    <dgm:cxn modelId="{E4C1174D-00E5-42E2-B19C-B7D1C7EFF983}" type="presParOf" srcId="{7A36E787-96AE-41A7-9F58-309C6C1EEB8E}" destId="{DE694FEA-D12B-4DE5-A56A-5237233562AF}" srcOrd="0" destOrd="0" presId="urn:microsoft.com/office/officeart/2005/8/layout/hList7"/>
    <dgm:cxn modelId="{E6ABBA74-86B0-4E4F-800F-342D6774347A}" type="presParOf" srcId="{7A36E787-96AE-41A7-9F58-309C6C1EEB8E}" destId="{3AA21E70-B77D-4F22-8175-3EA2E76380D9}" srcOrd="1" destOrd="0" presId="urn:microsoft.com/office/officeart/2005/8/layout/hList7"/>
    <dgm:cxn modelId="{1EAADF14-637D-4741-9E5E-BD5009E19651}" type="presParOf" srcId="{7A36E787-96AE-41A7-9F58-309C6C1EEB8E}" destId="{09280C79-3554-45FF-8BFD-53F433481A26}" srcOrd="2" destOrd="0" presId="urn:microsoft.com/office/officeart/2005/8/layout/hList7"/>
    <dgm:cxn modelId="{20A03E19-2CBB-4F11-B169-915B4C51D50C}" type="presParOf" srcId="{7A36E787-96AE-41A7-9F58-309C6C1EEB8E}" destId="{43FC132F-3907-488C-93CD-456F89E6E288}" srcOrd="3" destOrd="0" presId="urn:microsoft.com/office/officeart/2005/8/layout/hList7"/>
    <dgm:cxn modelId="{8BB78209-EB5C-4818-87E9-3D3544017D48}" type="presParOf" srcId="{AC535765-50E3-4FC4-8ABB-E01CC58EB3CF}" destId="{111BE641-4A6F-42D1-A276-459126CE56F6}" srcOrd="3" destOrd="0" presId="urn:microsoft.com/office/officeart/2005/8/layout/hList7"/>
    <dgm:cxn modelId="{D91CE4E2-53DA-428B-AAE2-345459C77063}" type="presParOf" srcId="{AC535765-50E3-4FC4-8ABB-E01CC58EB3CF}" destId="{324DA8E1-EF5F-4F76-B7E6-BB26EF84142A}" srcOrd="4" destOrd="0" presId="urn:microsoft.com/office/officeart/2005/8/layout/hList7"/>
    <dgm:cxn modelId="{81EE207C-CDA8-4FE1-9C44-2387C1D67F61}" type="presParOf" srcId="{324DA8E1-EF5F-4F76-B7E6-BB26EF84142A}" destId="{2B7FAFEC-797B-4259-9E78-3CB893E0ACC7}" srcOrd="0" destOrd="0" presId="urn:microsoft.com/office/officeart/2005/8/layout/hList7"/>
    <dgm:cxn modelId="{80C606E8-3FFB-4017-8350-29DBD03D2BDE}" type="presParOf" srcId="{324DA8E1-EF5F-4F76-B7E6-BB26EF84142A}" destId="{78D859A1-A864-47F9-9456-DFDD687EFB56}" srcOrd="1" destOrd="0" presId="urn:microsoft.com/office/officeart/2005/8/layout/hList7"/>
    <dgm:cxn modelId="{E3CE32F3-8370-409E-9055-4EDBA273FFF8}" type="presParOf" srcId="{324DA8E1-EF5F-4F76-B7E6-BB26EF84142A}" destId="{0D9E6B01-8AA4-41CF-9FFF-76EC61BBDA03}" srcOrd="2" destOrd="0" presId="urn:microsoft.com/office/officeart/2005/8/layout/hList7"/>
    <dgm:cxn modelId="{01FF1858-8D01-413E-B503-2F39ED1D9D21}" type="presParOf" srcId="{324DA8E1-EF5F-4F76-B7E6-BB26EF84142A}" destId="{63C052C2-C8C8-48DE-8088-5B4B1ACE2AD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8B0E8C-C3A9-4E25-A48E-D85229CBBC3C}" type="doc">
      <dgm:prSet loTypeId="urn:microsoft.com/office/officeart/2005/8/layout/hList7" loCatId="picture" qsTypeId="urn:microsoft.com/office/officeart/2005/8/quickstyle/simple1" qsCatId="simple" csTypeId="urn:microsoft.com/office/officeart/2005/8/colors/accent1_2" csCatId="accent1" phldr="1"/>
      <dgm:spPr/>
    </dgm:pt>
    <dgm:pt modelId="{62C284C1-9F4F-4877-AAC7-7164BEDF6721}">
      <dgm:prSet phldrT="[Text]"/>
      <dgm:spPr/>
      <dgm:t>
        <a:bodyPr/>
        <a:lstStyle/>
        <a:p>
          <a:r>
            <a:rPr lang="en-US" dirty="0"/>
            <a:t>Suicidal</a:t>
          </a:r>
          <a:br>
            <a:rPr lang="en-US" dirty="0"/>
          </a:br>
          <a:r>
            <a:rPr lang="en-US" dirty="0"/>
            <a:t>Non-Planning</a:t>
          </a:r>
        </a:p>
      </dgm:t>
    </dgm:pt>
    <dgm:pt modelId="{CEF79CD5-0032-4590-B45F-ED708FAF9BBC}" type="parTrans" cxnId="{A4A1882D-988C-42E2-83A1-903D70823B10}">
      <dgm:prSet/>
      <dgm:spPr/>
      <dgm:t>
        <a:bodyPr/>
        <a:lstStyle/>
        <a:p>
          <a:endParaRPr lang="en-US"/>
        </a:p>
      </dgm:t>
    </dgm:pt>
    <dgm:pt modelId="{3B88735C-3E29-45B5-A4C0-3D79BEB0E880}" type="sibTrans" cxnId="{A4A1882D-988C-42E2-83A1-903D70823B10}">
      <dgm:prSet/>
      <dgm:spPr/>
      <dgm:t>
        <a:bodyPr/>
        <a:lstStyle/>
        <a:p>
          <a:endParaRPr lang="en-US"/>
        </a:p>
      </dgm:t>
    </dgm:pt>
    <dgm:pt modelId="{AC742FDC-15A9-48AE-A633-63F9137A7DE4}">
      <dgm:prSet phldrT="[Text]"/>
      <dgm:spPr/>
      <dgm:t>
        <a:bodyPr/>
        <a:lstStyle/>
        <a:p>
          <a:r>
            <a:rPr lang="en-US" dirty="0"/>
            <a:t>Sanity </a:t>
          </a:r>
          <a:br>
            <a:rPr lang="en-US" dirty="0"/>
          </a:br>
          <a:r>
            <a:rPr lang="en-US" dirty="0"/>
            <a:t>&amp; </a:t>
          </a:r>
          <a:br>
            <a:rPr lang="en-US" dirty="0"/>
          </a:br>
          <a:r>
            <a:rPr lang="en-US" dirty="0"/>
            <a:t>Balance</a:t>
          </a:r>
        </a:p>
      </dgm:t>
    </dgm:pt>
    <dgm:pt modelId="{04DECCA3-6066-445B-BCBC-0F92E9B5CA4A}" type="parTrans" cxnId="{4DBD1AE8-FB6B-4809-B9A4-1FF7039F1CBE}">
      <dgm:prSet/>
      <dgm:spPr/>
      <dgm:t>
        <a:bodyPr/>
        <a:lstStyle/>
        <a:p>
          <a:endParaRPr lang="en-US"/>
        </a:p>
      </dgm:t>
    </dgm:pt>
    <dgm:pt modelId="{E4B97E67-0842-4FEC-AE9A-5826FAAEE7C1}" type="sibTrans" cxnId="{4DBD1AE8-FB6B-4809-B9A4-1FF7039F1CBE}">
      <dgm:prSet/>
      <dgm:spPr/>
      <dgm:t>
        <a:bodyPr/>
        <a:lstStyle/>
        <a:p>
          <a:endParaRPr lang="en-US"/>
        </a:p>
      </dgm:t>
    </dgm:pt>
    <dgm:pt modelId="{D39EDB5A-8059-4068-8B38-06CEB54E972E}">
      <dgm:prSet phldrT="[Text]"/>
      <dgm:spPr/>
      <dgm:t>
        <a:bodyPr/>
        <a:lstStyle/>
        <a:p>
          <a:r>
            <a:rPr lang="en-US" dirty="0"/>
            <a:t>Big</a:t>
          </a:r>
          <a:br>
            <a:rPr lang="en-US" dirty="0"/>
          </a:br>
          <a:r>
            <a:rPr lang="en-US" dirty="0"/>
            <a:t>Design</a:t>
          </a:r>
          <a:br>
            <a:rPr lang="en-US" dirty="0"/>
          </a:br>
          <a:r>
            <a:rPr lang="en-US" dirty="0"/>
            <a:t>Up-Front</a:t>
          </a:r>
        </a:p>
      </dgm:t>
    </dgm:pt>
    <dgm:pt modelId="{9C8F2C1B-D7DF-4C4C-8D1F-6E9887637B71}" type="parTrans" cxnId="{CBD3D19B-A2F9-44F8-89A7-0A6F9C631F8F}">
      <dgm:prSet/>
      <dgm:spPr/>
      <dgm:t>
        <a:bodyPr/>
        <a:lstStyle/>
        <a:p>
          <a:endParaRPr lang="en-US"/>
        </a:p>
      </dgm:t>
    </dgm:pt>
    <dgm:pt modelId="{9A2F18DF-00D0-4FF1-A32C-763BA6DC8220}" type="sibTrans" cxnId="{CBD3D19B-A2F9-44F8-89A7-0A6F9C631F8F}">
      <dgm:prSet/>
      <dgm:spPr/>
      <dgm:t>
        <a:bodyPr/>
        <a:lstStyle/>
        <a:p>
          <a:endParaRPr lang="en-US"/>
        </a:p>
      </dgm:t>
    </dgm:pt>
    <dgm:pt modelId="{4C0FCCE5-5ED1-484A-99A1-C312693E69EA}" type="pres">
      <dgm:prSet presAssocID="{218B0E8C-C3A9-4E25-A48E-D85229CBBC3C}" presName="Name0" presStyleCnt="0">
        <dgm:presLayoutVars>
          <dgm:dir/>
          <dgm:resizeHandles val="exact"/>
        </dgm:presLayoutVars>
      </dgm:prSet>
      <dgm:spPr/>
    </dgm:pt>
    <dgm:pt modelId="{9270FB3B-2CEB-432C-B04F-4AAE01C14960}" type="pres">
      <dgm:prSet presAssocID="{218B0E8C-C3A9-4E25-A48E-D85229CBBC3C}" presName="fgShape" presStyleLbl="fgShp" presStyleIdx="0" presStyleCnt="1"/>
      <dgm:spPr/>
    </dgm:pt>
    <dgm:pt modelId="{AC535765-50E3-4FC4-8ABB-E01CC58EB3CF}" type="pres">
      <dgm:prSet presAssocID="{218B0E8C-C3A9-4E25-A48E-D85229CBBC3C}" presName="linComp" presStyleCnt="0"/>
      <dgm:spPr/>
    </dgm:pt>
    <dgm:pt modelId="{DA6BDAC4-D53B-4053-9084-1AFFF3B3922D}" type="pres">
      <dgm:prSet presAssocID="{62C284C1-9F4F-4877-AAC7-7164BEDF6721}" presName="compNode" presStyleCnt="0"/>
      <dgm:spPr/>
    </dgm:pt>
    <dgm:pt modelId="{8C0A4B11-B472-4288-A7C7-C89A8F8AB61A}" type="pres">
      <dgm:prSet presAssocID="{62C284C1-9F4F-4877-AAC7-7164BEDF6721}" presName="bkgdShape" presStyleLbl="node1" presStyleIdx="0" presStyleCnt="3" custLinFactNeighborY="1681"/>
      <dgm:spPr/>
    </dgm:pt>
    <dgm:pt modelId="{557C068E-C78B-4990-9158-CE8467147E76}" type="pres">
      <dgm:prSet presAssocID="{62C284C1-9F4F-4877-AAC7-7164BEDF6721}" presName="nodeTx" presStyleLbl="node1" presStyleIdx="0" presStyleCnt="3">
        <dgm:presLayoutVars>
          <dgm:bulletEnabled val="1"/>
        </dgm:presLayoutVars>
      </dgm:prSet>
      <dgm:spPr/>
    </dgm:pt>
    <dgm:pt modelId="{DBFB357A-DCF1-45C5-BDD3-8E011FB0CF1E}" type="pres">
      <dgm:prSet presAssocID="{62C284C1-9F4F-4877-AAC7-7164BEDF6721}" presName="invisiNode" presStyleLbl="node1" presStyleIdx="0" presStyleCnt="3"/>
      <dgm:spPr/>
    </dgm:pt>
    <dgm:pt modelId="{4F4918B6-9FE3-4DD3-9666-600906D3B394}" type="pres">
      <dgm:prSet presAssocID="{62C284C1-9F4F-4877-AAC7-7164BEDF672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31105230-293C-4232-AB54-A04C1DA15B89}" type="pres">
      <dgm:prSet presAssocID="{3B88735C-3E29-45B5-A4C0-3D79BEB0E880}" presName="sibTrans" presStyleLbl="sibTrans2D1" presStyleIdx="0" presStyleCnt="0"/>
      <dgm:spPr/>
    </dgm:pt>
    <dgm:pt modelId="{7A36E787-96AE-41A7-9F58-309C6C1EEB8E}" type="pres">
      <dgm:prSet presAssocID="{AC742FDC-15A9-48AE-A633-63F9137A7DE4}" presName="compNode" presStyleCnt="0"/>
      <dgm:spPr/>
    </dgm:pt>
    <dgm:pt modelId="{DE694FEA-D12B-4DE5-A56A-5237233562AF}" type="pres">
      <dgm:prSet presAssocID="{AC742FDC-15A9-48AE-A633-63F9137A7DE4}" presName="bkgdShape" presStyleLbl="node1" presStyleIdx="1" presStyleCnt="3"/>
      <dgm:spPr/>
    </dgm:pt>
    <dgm:pt modelId="{3AA21E70-B77D-4F22-8175-3EA2E76380D9}" type="pres">
      <dgm:prSet presAssocID="{AC742FDC-15A9-48AE-A633-63F9137A7DE4}" presName="nodeTx" presStyleLbl="node1" presStyleIdx="1" presStyleCnt="3">
        <dgm:presLayoutVars>
          <dgm:bulletEnabled val="1"/>
        </dgm:presLayoutVars>
      </dgm:prSet>
      <dgm:spPr/>
    </dgm:pt>
    <dgm:pt modelId="{09280C79-3554-45FF-8BFD-53F433481A26}" type="pres">
      <dgm:prSet presAssocID="{AC742FDC-15A9-48AE-A633-63F9137A7DE4}" presName="invisiNode" presStyleLbl="node1" presStyleIdx="1" presStyleCnt="3"/>
      <dgm:spPr/>
    </dgm:pt>
    <dgm:pt modelId="{43FC132F-3907-488C-93CD-456F89E6E288}" type="pres">
      <dgm:prSet presAssocID="{AC742FDC-15A9-48AE-A633-63F9137A7DE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111BE641-4A6F-42D1-A276-459126CE56F6}" type="pres">
      <dgm:prSet presAssocID="{E4B97E67-0842-4FEC-AE9A-5826FAAEE7C1}" presName="sibTrans" presStyleLbl="sibTrans2D1" presStyleIdx="0" presStyleCnt="0"/>
      <dgm:spPr/>
    </dgm:pt>
    <dgm:pt modelId="{324DA8E1-EF5F-4F76-B7E6-BB26EF84142A}" type="pres">
      <dgm:prSet presAssocID="{D39EDB5A-8059-4068-8B38-06CEB54E972E}" presName="compNode" presStyleCnt="0"/>
      <dgm:spPr/>
    </dgm:pt>
    <dgm:pt modelId="{2B7FAFEC-797B-4259-9E78-3CB893E0ACC7}" type="pres">
      <dgm:prSet presAssocID="{D39EDB5A-8059-4068-8B38-06CEB54E972E}" presName="bkgdShape" presStyleLbl="node1" presStyleIdx="2" presStyleCnt="3"/>
      <dgm:spPr/>
    </dgm:pt>
    <dgm:pt modelId="{78D859A1-A864-47F9-9456-DFDD687EFB56}" type="pres">
      <dgm:prSet presAssocID="{D39EDB5A-8059-4068-8B38-06CEB54E972E}" presName="nodeTx" presStyleLbl="node1" presStyleIdx="2" presStyleCnt="3">
        <dgm:presLayoutVars>
          <dgm:bulletEnabled val="1"/>
        </dgm:presLayoutVars>
      </dgm:prSet>
      <dgm:spPr/>
    </dgm:pt>
    <dgm:pt modelId="{0D9E6B01-8AA4-41CF-9FFF-76EC61BBDA03}" type="pres">
      <dgm:prSet presAssocID="{D39EDB5A-8059-4068-8B38-06CEB54E972E}" presName="invisiNode" presStyleLbl="node1" presStyleIdx="2" presStyleCnt="3"/>
      <dgm:spPr/>
    </dgm:pt>
    <dgm:pt modelId="{63C052C2-C8C8-48DE-8088-5B4B1ACE2AD3}" type="pres">
      <dgm:prSet presAssocID="{D39EDB5A-8059-4068-8B38-06CEB54E972E}"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61425804-F42D-4BAB-8EE5-6B3071E4662D}" type="presOf" srcId="{218B0E8C-C3A9-4E25-A48E-D85229CBBC3C}" destId="{4C0FCCE5-5ED1-484A-99A1-C312693E69EA}" srcOrd="0" destOrd="0" presId="urn:microsoft.com/office/officeart/2005/8/layout/hList7"/>
    <dgm:cxn modelId="{336B8522-DBED-4230-818C-CCF520553C68}" type="presOf" srcId="{AC742FDC-15A9-48AE-A633-63F9137A7DE4}" destId="{DE694FEA-D12B-4DE5-A56A-5237233562AF}" srcOrd="0" destOrd="0" presId="urn:microsoft.com/office/officeart/2005/8/layout/hList7"/>
    <dgm:cxn modelId="{A4A1882D-988C-42E2-83A1-903D70823B10}" srcId="{218B0E8C-C3A9-4E25-A48E-D85229CBBC3C}" destId="{62C284C1-9F4F-4877-AAC7-7164BEDF6721}" srcOrd="0" destOrd="0" parTransId="{CEF79CD5-0032-4590-B45F-ED708FAF9BBC}" sibTransId="{3B88735C-3E29-45B5-A4C0-3D79BEB0E880}"/>
    <dgm:cxn modelId="{E6537036-909E-4AB2-8FBD-5A0B1DD6127F}" type="presOf" srcId="{E4B97E67-0842-4FEC-AE9A-5826FAAEE7C1}" destId="{111BE641-4A6F-42D1-A276-459126CE56F6}" srcOrd="0" destOrd="0" presId="urn:microsoft.com/office/officeart/2005/8/layout/hList7"/>
    <dgm:cxn modelId="{D359308A-44CC-4474-A74B-2A99A262FFF7}" type="presOf" srcId="{62C284C1-9F4F-4877-AAC7-7164BEDF6721}" destId="{557C068E-C78B-4990-9158-CE8467147E76}" srcOrd="1" destOrd="0" presId="urn:microsoft.com/office/officeart/2005/8/layout/hList7"/>
    <dgm:cxn modelId="{78BD0E99-930B-4F14-8176-7993681E93A7}" type="presOf" srcId="{D39EDB5A-8059-4068-8B38-06CEB54E972E}" destId="{2B7FAFEC-797B-4259-9E78-3CB893E0ACC7}" srcOrd="0" destOrd="0" presId="urn:microsoft.com/office/officeart/2005/8/layout/hList7"/>
    <dgm:cxn modelId="{CBD3D19B-A2F9-44F8-89A7-0A6F9C631F8F}" srcId="{218B0E8C-C3A9-4E25-A48E-D85229CBBC3C}" destId="{D39EDB5A-8059-4068-8B38-06CEB54E972E}" srcOrd="2" destOrd="0" parTransId="{9C8F2C1B-D7DF-4C4C-8D1F-6E9887637B71}" sibTransId="{9A2F18DF-00D0-4FF1-A32C-763BA6DC8220}"/>
    <dgm:cxn modelId="{EA7FE9B9-5A5C-444B-BBDC-82FF3BF3465D}" type="presOf" srcId="{D39EDB5A-8059-4068-8B38-06CEB54E972E}" destId="{78D859A1-A864-47F9-9456-DFDD687EFB56}" srcOrd="1" destOrd="0" presId="urn:microsoft.com/office/officeart/2005/8/layout/hList7"/>
    <dgm:cxn modelId="{E5E969D5-E85F-45DD-A77C-6E2638EC2EC0}" type="presOf" srcId="{3B88735C-3E29-45B5-A4C0-3D79BEB0E880}" destId="{31105230-293C-4232-AB54-A04C1DA15B89}" srcOrd="0" destOrd="0" presId="urn:microsoft.com/office/officeart/2005/8/layout/hList7"/>
    <dgm:cxn modelId="{4DBD1AE8-FB6B-4809-B9A4-1FF7039F1CBE}" srcId="{218B0E8C-C3A9-4E25-A48E-D85229CBBC3C}" destId="{AC742FDC-15A9-48AE-A633-63F9137A7DE4}" srcOrd="1" destOrd="0" parTransId="{04DECCA3-6066-445B-BCBC-0F92E9B5CA4A}" sibTransId="{E4B97E67-0842-4FEC-AE9A-5826FAAEE7C1}"/>
    <dgm:cxn modelId="{164C2FEC-0504-4724-82FF-229F79E932BE}" type="presOf" srcId="{AC742FDC-15A9-48AE-A633-63F9137A7DE4}" destId="{3AA21E70-B77D-4F22-8175-3EA2E76380D9}" srcOrd="1" destOrd="0" presId="urn:microsoft.com/office/officeart/2005/8/layout/hList7"/>
    <dgm:cxn modelId="{F93479F2-2DBC-46A4-B803-7F8857FBCFE9}" type="presOf" srcId="{62C284C1-9F4F-4877-AAC7-7164BEDF6721}" destId="{8C0A4B11-B472-4288-A7C7-C89A8F8AB61A}" srcOrd="0" destOrd="0" presId="urn:microsoft.com/office/officeart/2005/8/layout/hList7"/>
    <dgm:cxn modelId="{C5A7901D-D9C5-42A6-976E-DD1EE8EBDC31}" type="presParOf" srcId="{4C0FCCE5-5ED1-484A-99A1-C312693E69EA}" destId="{9270FB3B-2CEB-432C-B04F-4AAE01C14960}" srcOrd="0" destOrd="0" presId="urn:microsoft.com/office/officeart/2005/8/layout/hList7"/>
    <dgm:cxn modelId="{029A653C-7B4A-4825-A73A-2F9C57587330}" type="presParOf" srcId="{4C0FCCE5-5ED1-484A-99A1-C312693E69EA}" destId="{AC535765-50E3-4FC4-8ABB-E01CC58EB3CF}" srcOrd="1" destOrd="0" presId="urn:microsoft.com/office/officeart/2005/8/layout/hList7"/>
    <dgm:cxn modelId="{455CA711-C317-4064-89DD-3D959E7D6473}" type="presParOf" srcId="{AC535765-50E3-4FC4-8ABB-E01CC58EB3CF}" destId="{DA6BDAC4-D53B-4053-9084-1AFFF3B3922D}" srcOrd="0" destOrd="0" presId="urn:microsoft.com/office/officeart/2005/8/layout/hList7"/>
    <dgm:cxn modelId="{D187DD45-1D6A-4D73-97AA-130AD421D0C9}" type="presParOf" srcId="{DA6BDAC4-D53B-4053-9084-1AFFF3B3922D}" destId="{8C0A4B11-B472-4288-A7C7-C89A8F8AB61A}" srcOrd="0" destOrd="0" presId="urn:microsoft.com/office/officeart/2005/8/layout/hList7"/>
    <dgm:cxn modelId="{3E7678F6-AFC3-4248-8E85-DA9261ED3EC1}" type="presParOf" srcId="{DA6BDAC4-D53B-4053-9084-1AFFF3B3922D}" destId="{557C068E-C78B-4990-9158-CE8467147E76}" srcOrd="1" destOrd="0" presId="urn:microsoft.com/office/officeart/2005/8/layout/hList7"/>
    <dgm:cxn modelId="{38D49B70-15DA-402D-825D-D319FC993D46}" type="presParOf" srcId="{DA6BDAC4-D53B-4053-9084-1AFFF3B3922D}" destId="{DBFB357A-DCF1-45C5-BDD3-8E011FB0CF1E}" srcOrd="2" destOrd="0" presId="urn:microsoft.com/office/officeart/2005/8/layout/hList7"/>
    <dgm:cxn modelId="{A2FC8D07-645B-4AE9-ADBB-267DADB3DCC3}" type="presParOf" srcId="{DA6BDAC4-D53B-4053-9084-1AFFF3B3922D}" destId="{4F4918B6-9FE3-4DD3-9666-600906D3B394}" srcOrd="3" destOrd="0" presId="urn:microsoft.com/office/officeart/2005/8/layout/hList7"/>
    <dgm:cxn modelId="{69990974-5850-427C-8469-1DF6068B347B}" type="presParOf" srcId="{AC535765-50E3-4FC4-8ABB-E01CC58EB3CF}" destId="{31105230-293C-4232-AB54-A04C1DA15B89}" srcOrd="1" destOrd="0" presId="urn:microsoft.com/office/officeart/2005/8/layout/hList7"/>
    <dgm:cxn modelId="{0B375622-ABCD-4147-9DF8-F4B9690D36A4}" type="presParOf" srcId="{AC535765-50E3-4FC4-8ABB-E01CC58EB3CF}" destId="{7A36E787-96AE-41A7-9F58-309C6C1EEB8E}" srcOrd="2" destOrd="0" presId="urn:microsoft.com/office/officeart/2005/8/layout/hList7"/>
    <dgm:cxn modelId="{790A2A39-EE5E-4C7C-BD17-5BE5DE35A0A7}" type="presParOf" srcId="{7A36E787-96AE-41A7-9F58-309C6C1EEB8E}" destId="{DE694FEA-D12B-4DE5-A56A-5237233562AF}" srcOrd="0" destOrd="0" presId="urn:microsoft.com/office/officeart/2005/8/layout/hList7"/>
    <dgm:cxn modelId="{57064313-EBAF-4375-AC93-917C9C5A0CB5}" type="presParOf" srcId="{7A36E787-96AE-41A7-9F58-309C6C1EEB8E}" destId="{3AA21E70-B77D-4F22-8175-3EA2E76380D9}" srcOrd="1" destOrd="0" presId="urn:microsoft.com/office/officeart/2005/8/layout/hList7"/>
    <dgm:cxn modelId="{95CF8D72-CF62-4B7C-BA5D-494CF7759502}" type="presParOf" srcId="{7A36E787-96AE-41A7-9F58-309C6C1EEB8E}" destId="{09280C79-3554-45FF-8BFD-53F433481A26}" srcOrd="2" destOrd="0" presId="urn:microsoft.com/office/officeart/2005/8/layout/hList7"/>
    <dgm:cxn modelId="{DB723EA6-1FBF-4AE0-B55F-992266286326}" type="presParOf" srcId="{7A36E787-96AE-41A7-9F58-309C6C1EEB8E}" destId="{43FC132F-3907-488C-93CD-456F89E6E288}" srcOrd="3" destOrd="0" presId="urn:microsoft.com/office/officeart/2005/8/layout/hList7"/>
    <dgm:cxn modelId="{AAF874A2-B983-4752-96C8-BF6A5735541B}" type="presParOf" srcId="{AC535765-50E3-4FC4-8ABB-E01CC58EB3CF}" destId="{111BE641-4A6F-42D1-A276-459126CE56F6}" srcOrd="3" destOrd="0" presId="urn:microsoft.com/office/officeart/2005/8/layout/hList7"/>
    <dgm:cxn modelId="{ADEF6C81-FE51-4429-843E-D514071EA075}" type="presParOf" srcId="{AC535765-50E3-4FC4-8ABB-E01CC58EB3CF}" destId="{324DA8E1-EF5F-4F76-B7E6-BB26EF84142A}" srcOrd="4" destOrd="0" presId="urn:microsoft.com/office/officeart/2005/8/layout/hList7"/>
    <dgm:cxn modelId="{C118A6E4-2E16-4766-B1CE-00ADE23569D7}" type="presParOf" srcId="{324DA8E1-EF5F-4F76-B7E6-BB26EF84142A}" destId="{2B7FAFEC-797B-4259-9E78-3CB893E0ACC7}" srcOrd="0" destOrd="0" presId="urn:microsoft.com/office/officeart/2005/8/layout/hList7"/>
    <dgm:cxn modelId="{E230CCAF-E7B1-42AE-A777-ECD0F9B9F924}" type="presParOf" srcId="{324DA8E1-EF5F-4F76-B7E6-BB26EF84142A}" destId="{78D859A1-A864-47F9-9456-DFDD687EFB56}" srcOrd="1" destOrd="0" presId="urn:microsoft.com/office/officeart/2005/8/layout/hList7"/>
    <dgm:cxn modelId="{E79DDB11-7CBB-4493-9669-C13910F152E3}" type="presParOf" srcId="{324DA8E1-EF5F-4F76-B7E6-BB26EF84142A}" destId="{0D9E6B01-8AA4-41CF-9FFF-76EC61BBDA03}" srcOrd="2" destOrd="0" presId="urn:microsoft.com/office/officeart/2005/8/layout/hList7"/>
    <dgm:cxn modelId="{B8932F76-5A02-426B-A0BF-A14E29D3DE2A}" type="presParOf" srcId="{324DA8E1-EF5F-4F76-B7E6-BB26EF84142A}" destId="{63C052C2-C8C8-48DE-8088-5B4B1ACE2AD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8B0E8C-C3A9-4E25-A48E-D85229CBBC3C}" type="doc">
      <dgm:prSet loTypeId="urn:microsoft.com/office/officeart/2005/8/layout/hList7" loCatId="picture" qsTypeId="urn:microsoft.com/office/officeart/2005/8/quickstyle/simple1" qsCatId="simple" csTypeId="urn:microsoft.com/office/officeart/2005/8/colors/accent1_2" csCatId="accent1" phldr="1"/>
      <dgm:spPr/>
    </dgm:pt>
    <dgm:pt modelId="{62C284C1-9F4F-4877-AAC7-7164BEDF6721}">
      <dgm:prSet phldrT="[Text]"/>
      <dgm:spPr/>
      <dgm:t>
        <a:bodyPr/>
        <a:lstStyle/>
        <a:p>
          <a:r>
            <a:rPr lang="en-US" dirty="0"/>
            <a:t>Suicidal</a:t>
          </a:r>
          <a:br>
            <a:rPr lang="en-US" dirty="0"/>
          </a:br>
          <a:r>
            <a:rPr lang="en-US" dirty="0"/>
            <a:t>Non-Planning</a:t>
          </a:r>
        </a:p>
      </dgm:t>
    </dgm:pt>
    <dgm:pt modelId="{CEF79CD5-0032-4590-B45F-ED708FAF9BBC}" type="parTrans" cxnId="{A4A1882D-988C-42E2-83A1-903D70823B10}">
      <dgm:prSet/>
      <dgm:spPr/>
      <dgm:t>
        <a:bodyPr/>
        <a:lstStyle/>
        <a:p>
          <a:endParaRPr lang="en-US"/>
        </a:p>
      </dgm:t>
    </dgm:pt>
    <dgm:pt modelId="{3B88735C-3E29-45B5-A4C0-3D79BEB0E880}" type="sibTrans" cxnId="{A4A1882D-988C-42E2-83A1-903D70823B10}">
      <dgm:prSet/>
      <dgm:spPr/>
      <dgm:t>
        <a:bodyPr/>
        <a:lstStyle/>
        <a:p>
          <a:endParaRPr lang="en-US"/>
        </a:p>
      </dgm:t>
    </dgm:pt>
    <dgm:pt modelId="{AC742FDC-15A9-48AE-A633-63F9137A7DE4}">
      <dgm:prSet phldrT="[Text]"/>
      <dgm:spPr/>
      <dgm:t>
        <a:bodyPr/>
        <a:lstStyle/>
        <a:p>
          <a:r>
            <a:rPr lang="en-US" dirty="0"/>
            <a:t>Sanity </a:t>
          </a:r>
          <a:br>
            <a:rPr lang="en-US" dirty="0"/>
          </a:br>
          <a:r>
            <a:rPr lang="en-US" dirty="0"/>
            <a:t>&amp; </a:t>
          </a:r>
          <a:br>
            <a:rPr lang="en-US" dirty="0"/>
          </a:br>
          <a:r>
            <a:rPr lang="en-US" dirty="0"/>
            <a:t>Balance</a:t>
          </a:r>
        </a:p>
      </dgm:t>
    </dgm:pt>
    <dgm:pt modelId="{04DECCA3-6066-445B-BCBC-0F92E9B5CA4A}" type="parTrans" cxnId="{4DBD1AE8-FB6B-4809-B9A4-1FF7039F1CBE}">
      <dgm:prSet/>
      <dgm:spPr/>
      <dgm:t>
        <a:bodyPr/>
        <a:lstStyle/>
        <a:p>
          <a:endParaRPr lang="en-US"/>
        </a:p>
      </dgm:t>
    </dgm:pt>
    <dgm:pt modelId="{E4B97E67-0842-4FEC-AE9A-5826FAAEE7C1}" type="sibTrans" cxnId="{4DBD1AE8-FB6B-4809-B9A4-1FF7039F1CBE}">
      <dgm:prSet/>
      <dgm:spPr/>
      <dgm:t>
        <a:bodyPr/>
        <a:lstStyle/>
        <a:p>
          <a:endParaRPr lang="en-US"/>
        </a:p>
      </dgm:t>
    </dgm:pt>
    <dgm:pt modelId="{D39EDB5A-8059-4068-8B38-06CEB54E972E}">
      <dgm:prSet phldrT="[Text]"/>
      <dgm:spPr/>
      <dgm:t>
        <a:bodyPr/>
        <a:lstStyle/>
        <a:p>
          <a:r>
            <a:rPr lang="en-US" dirty="0"/>
            <a:t>Big</a:t>
          </a:r>
          <a:br>
            <a:rPr lang="en-US" dirty="0"/>
          </a:br>
          <a:r>
            <a:rPr lang="en-US" dirty="0"/>
            <a:t>Design</a:t>
          </a:r>
          <a:br>
            <a:rPr lang="en-US" dirty="0"/>
          </a:br>
          <a:r>
            <a:rPr lang="en-US" dirty="0"/>
            <a:t>Up-Front</a:t>
          </a:r>
        </a:p>
      </dgm:t>
    </dgm:pt>
    <dgm:pt modelId="{9C8F2C1B-D7DF-4C4C-8D1F-6E9887637B71}" type="parTrans" cxnId="{CBD3D19B-A2F9-44F8-89A7-0A6F9C631F8F}">
      <dgm:prSet/>
      <dgm:spPr/>
      <dgm:t>
        <a:bodyPr/>
        <a:lstStyle/>
        <a:p>
          <a:endParaRPr lang="en-US"/>
        </a:p>
      </dgm:t>
    </dgm:pt>
    <dgm:pt modelId="{9A2F18DF-00D0-4FF1-A32C-763BA6DC8220}" type="sibTrans" cxnId="{CBD3D19B-A2F9-44F8-89A7-0A6F9C631F8F}">
      <dgm:prSet/>
      <dgm:spPr/>
      <dgm:t>
        <a:bodyPr/>
        <a:lstStyle/>
        <a:p>
          <a:endParaRPr lang="en-US"/>
        </a:p>
      </dgm:t>
    </dgm:pt>
    <dgm:pt modelId="{4C0FCCE5-5ED1-484A-99A1-C312693E69EA}" type="pres">
      <dgm:prSet presAssocID="{218B0E8C-C3A9-4E25-A48E-D85229CBBC3C}" presName="Name0" presStyleCnt="0">
        <dgm:presLayoutVars>
          <dgm:dir/>
          <dgm:resizeHandles val="exact"/>
        </dgm:presLayoutVars>
      </dgm:prSet>
      <dgm:spPr/>
    </dgm:pt>
    <dgm:pt modelId="{9270FB3B-2CEB-432C-B04F-4AAE01C14960}" type="pres">
      <dgm:prSet presAssocID="{218B0E8C-C3A9-4E25-A48E-D85229CBBC3C}" presName="fgShape" presStyleLbl="fgShp" presStyleIdx="0" presStyleCnt="1"/>
      <dgm:spPr/>
    </dgm:pt>
    <dgm:pt modelId="{AC535765-50E3-4FC4-8ABB-E01CC58EB3CF}" type="pres">
      <dgm:prSet presAssocID="{218B0E8C-C3A9-4E25-A48E-D85229CBBC3C}" presName="linComp" presStyleCnt="0"/>
      <dgm:spPr/>
    </dgm:pt>
    <dgm:pt modelId="{DA6BDAC4-D53B-4053-9084-1AFFF3B3922D}" type="pres">
      <dgm:prSet presAssocID="{62C284C1-9F4F-4877-AAC7-7164BEDF6721}" presName="compNode" presStyleCnt="0"/>
      <dgm:spPr/>
    </dgm:pt>
    <dgm:pt modelId="{8C0A4B11-B472-4288-A7C7-C89A8F8AB61A}" type="pres">
      <dgm:prSet presAssocID="{62C284C1-9F4F-4877-AAC7-7164BEDF6721}" presName="bkgdShape" presStyleLbl="node1" presStyleIdx="0" presStyleCnt="3"/>
      <dgm:spPr/>
    </dgm:pt>
    <dgm:pt modelId="{557C068E-C78B-4990-9158-CE8467147E76}" type="pres">
      <dgm:prSet presAssocID="{62C284C1-9F4F-4877-AAC7-7164BEDF6721}" presName="nodeTx" presStyleLbl="node1" presStyleIdx="0" presStyleCnt="3">
        <dgm:presLayoutVars>
          <dgm:bulletEnabled val="1"/>
        </dgm:presLayoutVars>
      </dgm:prSet>
      <dgm:spPr/>
    </dgm:pt>
    <dgm:pt modelId="{DBFB357A-DCF1-45C5-BDD3-8E011FB0CF1E}" type="pres">
      <dgm:prSet presAssocID="{62C284C1-9F4F-4877-AAC7-7164BEDF6721}" presName="invisiNode" presStyleLbl="node1" presStyleIdx="0" presStyleCnt="3"/>
      <dgm:spPr/>
    </dgm:pt>
    <dgm:pt modelId="{4F4918B6-9FE3-4DD3-9666-600906D3B394}" type="pres">
      <dgm:prSet presAssocID="{62C284C1-9F4F-4877-AAC7-7164BEDF672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31105230-293C-4232-AB54-A04C1DA15B89}" type="pres">
      <dgm:prSet presAssocID="{3B88735C-3E29-45B5-A4C0-3D79BEB0E880}" presName="sibTrans" presStyleLbl="sibTrans2D1" presStyleIdx="0" presStyleCnt="0"/>
      <dgm:spPr/>
    </dgm:pt>
    <dgm:pt modelId="{7A36E787-96AE-41A7-9F58-309C6C1EEB8E}" type="pres">
      <dgm:prSet presAssocID="{AC742FDC-15A9-48AE-A633-63F9137A7DE4}" presName="compNode" presStyleCnt="0"/>
      <dgm:spPr/>
    </dgm:pt>
    <dgm:pt modelId="{DE694FEA-D12B-4DE5-A56A-5237233562AF}" type="pres">
      <dgm:prSet presAssocID="{AC742FDC-15A9-48AE-A633-63F9137A7DE4}" presName="bkgdShape" presStyleLbl="node1" presStyleIdx="1" presStyleCnt="3"/>
      <dgm:spPr/>
    </dgm:pt>
    <dgm:pt modelId="{3AA21E70-B77D-4F22-8175-3EA2E76380D9}" type="pres">
      <dgm:prSet presAssocID="{AC742FDC-15A9-48AE-A633-63F9137A7DE4}" presName="nodeTx" presStyleLbl="node1" presStyleIdx="1" presStyleCnt="3">
        <dgm:presLayoutVars>
          <dgm:bulletEnabled val="1"/>
        </dgm:presLayoutVars>
      </dgm:prSet>
      <dgm:spPr/>
    </dgm:pt>
    <dgm:pt modelId="{09280C79-3554-45FF-8BFD-53F433481A26}" type="pres">
      <dgm:prSet presAssocID="{AC742FDC-15A9-48AE-A633-63F9137A7DE4}" presName="invisiNode" presStyleLbl="node1" presStyleIdx="1" presStyleCnt="3"/>
      <dgm:spPr/>
    </dgm:pt>
    <dgm:pt modelId="{43FC132F-3907-488C-93CD-456F89E6E288}" type="pres">
      <dgm:prSet presAssocID="{AC742FDC-15A9-48AE-A633-63F9137A7DE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111BE641-4A6F-42D1-A276-459126CE56F6}" type="pres">
      <dgm:prSet presAssocID="{E4B97E67-0842-4FEC-AE9A-5826FAAEE7C1}" presName="sibTrans" presStyleLbl="sibTrans2D1" presStyleIdx="0" presStyleCnt="0"/>
      <dgm:spPr/>
    </dgm:pt>
    <dgm:pt modelId="{324DA8E1-EF5F-4F76-B7E6-BB26EF84142A}" type="pres">
      <dgm:prSet presAssocID="{D39EDB5A-8059-4068-8B38-06CEB54E972E}" presName="compNode" presStyleCnt="0"/>
      <dgm:spPr/>
    </dgm:pt>
    <dgm:pt modelId="{2B7FAFEC-797B-4259-9E78-3CB893E0ACC7}" type="pres">
      <dgm:prSet presAssocID="{D39EDB5A-8059-4068-8B38-06CEB54E972E}" presName="bkgdShape" presStyleLbl="node1" presStyleIdx="2" presStyleCnt="3"/>
      <dgm:spPr/>
    </dgm:pt>
    <dgm:pt modelId="{78D859A1-A864-47F9-9456-DFDD687EFB56}" type="pres">
      <dgm:prSet presAssocID="{D39EDB5A-8059-4068-8B38-06CEB54E972E}" presName="nodeTx" presStyleLbl="node1" presStyleIdx="2" presStyleCnt="3">
        <dgm:presLayoutVars>
          <dgm:bulletEnabled val="1"/>
        </dgm:presLayoutVars>
      </dgm:prSet>
      <dgm:spPr/>
    </dgm:pt>
    <dgm:pt modelId="{0D9E6B01-8AA4-41CF-9FFF-76EC61BBDA03}" type="pres">
      <dgm:prSet presAssocID="{D39EDB5A-8059-4068-8B38-06CEB54E972E}" presName="invisiNode" presStyleLbl="node1" presStyleIdx="2" presStyleCnt="3"/>
      <dgm:spPr/>
    </dgm:pt>
    <dgm:pt modelId="{63C052C2-C8C8-48DE-8088-5B4B1ACE2AD3}" type="pres">
      <dgm:prSet presAssocID="{D39EDB5A-8059-4068-8B38-06CEB54E972E}"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A4A1882D-988C-42E2-83A1-903D70823B10}" srcId="{218B0E8C-C3A9-4E25-A48E-D85229CBBC3C}" destId="{62C284C1-9F4F-4877-AAC7-7164BEDF6721}" srcOrd="0" destOrd="0" parTransId="{CEF79CD5-0032-4590-B45F-ED708FAF9BBC}" sibTransId="{3B88735C-3E29-45B5-A4C0-3D79BEB0E880}"/>
    <dgm:cxn modelId="{809F3C77-A6CB-4CED-B064-0C83FBC358D4}" type="presOf" srcId="{E4B97E67-0842-4FEC-AE9A-5826FAAEE7C1}" destId="{111BE641-4A6F-42D1-A276-459126CE56F6}" srcOrd="0" destOrd="0" presId="urn:microsoft.com/office/officeart/2005/8/layout/hList7"/>
    <dgm:cxn modelId="{FF32EB57-EAC4-4D6B-B906-47A06038253D}" type="presOf" srcId="{D39EDB5A-8059-4068-8B38-06CEB54E972E}" destId="{78D859A1-A864-47F9-9456-DFDD687EFB56}" srcOrd="1" destOrd="0" presId="urn:microsoft.com/office/officeart/2005/8/layout/hList7"/>
    <dgm:cxn modelId="{E30BBB8C-643F-4C77-8DC0-4B6D4D5D8BE9}" type="presOf" srcId="{62C284C1-9F4F-4877-AAC7-7164BEDF6721}" destId="{557C068E-C78B-4990-9158-CE8467147E76}" srcOrd="1" destOrd="0" presId="urn:microsoft.com/office/officeart/2005/8/layout/hList7"/>
    <dgm:cxn modelId="{F059D491-69F1-497A-92A9-6FE7F14DCC4C}" type="presOf" srcId="{AC742FDC-15A9-48AE-A633-63F9137A7DE4}" destId="{DE694FEA-D12B-4DE5-A56A-5237233562AF}" srcOrd="0" destOrd="0" presId="urn:microsoft.com/office/officeart/2005/8/layout/hList7"/>
    <dgm:cxn modelId="{CBD3D19B-A2F9-44F8-89A7-0A6F9C631F8F}" srcId="{218B0E8C-C3A9-4E25-A48E-D85229CBBC3C}" destId="{D39EDB5A-8059-4068-8B38-06CEB54E972E}" srcOrd="2" destOrd="0" parTransId="{9C8F2C1B-D7DF-4C4C-8D1F-6E9887637B71}" sibTransId="{9A2F18DF-00D0-4FF1-A32C-763BA6DC8220}"/>
    <dgm:cxn modelId="{24758DA1-44F2-4164-A223-DC0650BAE854}" type="presOf" srcId="{62C284C1-9F4F-4877-AAC7-7164BEDF6721}" destId="{8C0A4B11-B472-4288-A7C7-C89A8F8AB61A}" srcOrd="0" destOrd="0" presId="urn:microsoft.com/office/officeart/2005/8/layout/hList7"/>
    <dgm:cxn modelId="{707870AE-6A99-4382-9330-E83C5DF3901B}" type="presOf" srcId="{3B88735C-3E29-45B5-A4C0-3D79BEB0E880}" destId="{31105230-293C-4232-AB54-A04C1DA15B89}" srcOrd="0" destOrd="0" presId="urn:microsoft.com/office/officeart/2005/8/layout/hList7"/>
    <dgm:cxn modelId="{D7F367B1-CC97-409C-94D8-6E961EE8BE8F}" type="presOf" srcId="{218B0E8C-C3A9-4E25-A48E-D85229CBBC3C}" destId="{4C0FCCE5-5ED1-484A-99A1-C312693E69EA}" srcOrd="0" destOrd="0" presId="urn:microsoft.com/office/officeart/2005/8/layout/hList7"/>
    <dgm:cxn modelId="{89EAB2D6-6E57-41D4-8D41-BD71C4529FA3}" type="presOf" srcId="{D39EDB5A-8059-4068-8B38-06CEB54E972E}" destId="{2B7FAFEC-797B-4259-9E78-3CB893E0ACC7}" srcOrd="0" destOrd="0" presId="urn:microsoft.com/office/officeart/2005/8/layout/hList7"/>
    <dgm:cxn modelId="{4DBD1AE8-FB6B-4809-B9A4-1FF7039F1CBE}" srcId="{218B0E8C-C3A9-4E25-A48E-D85229CBBC3C}" destId="{AC742FDC-15A9-48AE-A633-63F9137A7DE4}" srcOrd="1" destOrd="0" parTransId="{04DECCA3-6066-445B-BCBC-0F92E9B5CA4A}" sibTransId="{E4B97E67-0842-4FEC-AE9A-5826FAAEE7C1}"/>
    <dgm:cxn modelId="{D469A3FC-9096-4B81-842D-99052573BFC8}" type="presOf" srcId="{AC742FDC-15A9-48AE-A633-63F9137A7DE4}" destId="{3AA21E70-B77D-4F22-8175-3EA2E76380D9}" srcOrd="1" destOrd="0" presId="urn:microsoft.com/office/officeart/2005/8/layout/hList7"/>
    <dgm:cxn modelId="{9C73CBAA-4488-499C-B796-2967C5BC649B}" type="presParOf" srcId="{4C0FCCE5-5ED1-484A-99A1-C312693E69EA}" destId="{9270FB3B-2CEB-432C-B04F-4AAE01C14960}" srcOrd="0" destOrd="0" presId="urn:microsoft.com/office/officeart/2005/8/layout/hList7"/>
    <dgm:cxn modelId="{A8E79027-C9F7-4DCD-AB74-07AFCE7F4C46}" type="presParOf" srcId="{4C0FCCE5-5ED1-484A-99A1-C312693E69EA}" destId="{AC535765-50E3-4FC4-8ABB-E01CC58EB3CF}" srcOrd="1" destOrd="0" presId="urn:microsoft.com/office/officeart/2005/8/layout/hList7"/>
    <dgm:cxn modelId="{DBC824DC-92CB-4580-829E-82DA9E29D55E}" type="presParOf" srcId="{AC535765-50E3-4FC4-8ABB-E01CC58EB3CF}" destId="{DA6BDAC4-D53B-4053-9084-1AFFF3B3922D}" srcOrd="0" destOrd="0" presId="urn:microsoft.com/office/officeart/2005/8/layout/hList7"/>
    <dgm:cxn modelId="{9FFE1806-0EFA-4F68-973D-83F01A3FAA0E}" type="presParOf" srcId="{DA6BDAC4-D53B-4053-9084-1AFFF3B3922D}" destId="{8C0A4B11-B472-4288-A7C7-C89A8F8AB61A}" srcOrd="0" destOrd="0" presId="urn:microsoft.com/office/officeart/2005/8/layout/hList7"/>
    <dgm:cxn modelId="{E0657998-89A7-43A3-A78C-BC0BBAA0B329}" type="presParOf" srcId="{DA6BDAC4-D53B-4053-9084-1AFFF3B3922D}" destId="{557C068E-C78B-4990-9158-CE8467147E76}" srcOrd="1" destOrd="0" presId="urn:microsoft.com/office/officeart/2005/8/layout/hList7"/>
    <dgm:cxn modelId="{A5855FBA-FFEA-4DF9-AA88-0481898E2BDE}" type="presParOf" srcId="{DA6BDAC4-D53B-4053-9084-1AFFF3B3922D}" destId="{DBFB357A-DCF1-45C5-BDD3-8E011FB0CF1E}" srcOrd="2" destOrd="0" presId="urn:microsoft.com/office/officeart/2005/8/layout/hList7"/>
    <dgm:cxn modelId="{803AC1CD-C23E-4E17-BA0C-2AA2490DE319}" type="presParOf" srcId="{DA6BDAC4-D53B-4053-9084-1AFFF3B3922D}" destId="{4F4918B6-9FE3-4DD3-9666-600906D3B394}" srcOrd="3" destOrd="0" presId="urn:microsoft.com/office/officeart/2005/8/layout/hList7"/>
    <dgm:cxn modelId="{59955657-A0B6-455F-8786-3CEA2084F280}" type="presParOf" srcId="{AC535765-50E3-4FC4-8ABB-E01CC58EB3CF}" destId="{31105230-293C-4232-AB54-A04C1DA15B89}" srcOrd="1" destOrd="0" presId="urn:microsoft.com/office/officeart/2005/8/layout/hList7"/>
    <dgm:cxn modelId="{DA9EE743-8446-4A47-B6E7-4647309ADD7B}" type="presParOf" srcId="{AC535765-50E3-4FC4-8ABB-E01CC58EB3CF}" destId="{7A36E787-96AE-41A7-9F58-309C6C1EEB8E}" srcOrd="2" destOrd="0" presId="urn:microsoft.com/office/officeart/2005/8/layout/hList7"/>
    <dgm:cxn modelId="{5DE7E7C9-9239-4286-94D3-B13337E15EB1}" type="presParOf" srcId="{7A36E787-96AE-41A7-9F58-309C6C1EEB8E}" destId="{DE694FEA-D12B-4DE5-A56A-5237233562AF}" srcOrd="0" destOrd="0" presId="urn:microsoft.com/office/officeart/2005/8/layout/hList7"/>
    <dgm:cxn modelId="{015559F8-F6B2-4526-99A1-9FAD5EA547A9}" type="presParOf" srcId="{7A36E787-96AE-41A7-9F58-309C6C1EEB8E}" destId="{3AA21E70-B77D-4F22-8175-3EA2E76380D9}" srcOrd="1" destOrd="0" presId="urn:microsoft.com/office/officeart/2005/8/layout/hList7"/>
    <dgm:cxn modelId="{DB09883D-85A8-458C-99EA-DE56E6016EE7}" type="presParOf" srcId="{7A36E787-96AE-41A7-9F58-309C6C1EEB8E}" destId="{09280C79-3554-45FF-8BFD-53F433481A26}" srcOrd="2" destOrd="0" presId="urn:microsoft.com/office/officeart/2005/8/layout/hList7"/>
    <dgm:cxn modelId="{C59D4F44-11EE-487F-B074-5CEE0134A760}" type="presParOf" srcId="{7A36E787-96AE-41A7-9F58-309C6C1EEB8E}" destId="{43FC132F-3907-488C-93CD-456F89E6E288}" srcOrd="3" destOrd="0" presId="urn:microsoft.com/office/officeart/2005/8/layout/hList7"/>
    <dgm:cxn modelId="{E454D2DF-6068-49EE-9294-99CCC458FB07}" type="presParOf" srcId="{AC535765-50E3-4FC4-8ABB-E01CC58EB3CF}" destId="{111BE641-4A6F-42D1-A276-459126CE56F6}" srcOrd="3" destOrd="0" presId="urn:microsoft.com/office/officeart/2005/8/layout/hList7"/>
    <dgm:cxn modelId="{6DB1913C-B647-4E31-9C2B-C98929491C41}" type="presParOf" srcId="{AC535765-50E3-4FC4-8ABB-E01CC58EB3CF}" destId="{324DA8E1-EF5F-4F76-B7E6-BB26EF84142A}" srcOrd="4" destOrd="0" presId="urn:microsoft.com/office/officeart/2005/8/layout/hList7"/>
    <dgm:cxn modelId="{D062EC98-537D-485E-B698-BCCF8D679723}" type="presParOf" srcId="{324DA8E1-EF5F-4F76-B7E6-BB26EF84142A}" destId="{2B7FAFEC-797B-4259-9E78-3CB893E0ACC7}" srcOrd="0" destOrd="0" presId="urn:microsoft.com/office/officeart/2005/8/layout/hList7"/>
    <dgm:cxn modelId="{E79BE47F-F803-4046-9572-B197574DA1F3}" type="presParOf" srcId="{324DA8E1-EF5F-4F76-B7E6-BB26EF84142A}" destId="{78D859A1-A864-47F9-9456-DFDD687EFB56}" srcOrd="1" destOrd="0" presId="urn:microsoft.com/office/officeart/2005/8/layout/hList7"/>
    <dgm:cxn modelId="{ED650F20-80F6-44D6-A88E-DEFD36FAF617}" type="presParOf" srcId="{324DA8E1-EF5F-4F76-B7E6-BB26EF84142A}" destId="{0D9E6B01-8AA4-41CF-9FFF-76EC61BBDA03}" srcOrd="2" destOrd="0" presId="urn:microsoft.com/office/officeart/2005/8/layout/hList7"/>
    <dgm:cxn modelId="{F9B6C450-4AB3-46BD-A675-4505859E647D}" type="presParOf" srcId="{324DA8E1-EF5F-4F76-B7E6-BB26EF84142A}" destId="{63C052C2-C8C8-48DE-8088-5B4B1ACE2AD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8B0E8C-C3A9-4E25-A48E-D85229CBBC3C}" type="doc">
      <dgm:prSet loTypeId="urn:microsoft.com/office/officeart/2005/8/layout/hList7" loCatId="picture" qsTypeId="urn:microsoft.com/office/officeart/2005/8/quickstyle/simple1" qsCatId="simple" csTypeId="urn:microsoft.com/office/officeart/2005/8/colors/accent1_2" csCatId="accent1" phldr="1"/>
      <dgm:spPr/>
    </dgm:pt>
    <dgm:pt modelId="{62C284C1-9F4F-4877-AAC7-7164BEDF6721}">
      <dgm:prSet phldrT="[Text]"/>
      <dgm:spPr/>
      <dgm:t>
        <a:bodyPr/>
        <a:lstStyle/>
        <a:p>
          <a:r>
            <a:rPr lang="en-US" dirty="0"/>
            <a:t>Suicidal</a:t>
          </a:r>
          <a:br>
            <a:rPr lang="en-US" dirty="0"/>
          </a:br>
          <a:r>
            <a:rPr lang="en-US" dirty="0"/>
            <a:t>Non-Planning</a:t>
          </a:r>
        </a:p>
      </dgm:t>
    </dgm:pt>
    <dgm:pt modelId="{CEF79CD5-0032-4590-B45F-ED708FAF9BBC}" type="parTrans" cxnId="{A4A1882D-988C-42E2-83A1-903D70823B10}">
      <dgm:prSet/>
      <dgm:spPr/>
      <dgm:t>
        <a:bodyPr/>
        <a:lstStyle/>
        <a:p>
          <a:endParaRPr lang="en-US"/>
        </a:p>
      </dgm:t>
    </dgm:pt>
    <dgm:pt modelId="{3B88735C-3E29-45B5-A4C0-3D79BEB0E880}" type="sibTrans" cxnId="{A4A1882D-988C-42E2-83A1-903D70823B10}">
      <dgm:prSet/>
      <dgm:spPr/>
      <dgm:t>
        <a:bodyPr/>
        <a:lstStyle/>
        <a:p>
          <a:endParaRPr lang="en-US"/>
        </a:p>
      </dgm:t>
    </dgm:pt>
    <dgm:pt modelId="{AC742FDC-15A9-48AE-A633-63F9137A7DE4}">
      <dgm:prSet phldrT="[Text]"/>
      <dgm:spPr/>
      <dgm:t>
        <a:bodyPr/>
        <a:lstStyle/>
        <a:p>
          <a:r>
            <a:rPr lang="en-US" dirty="0"/>
            <a:t>Sanity </a:t>
          </a:r>
          <a:br>
            <a:rPr lang="en-US" dirty="0"/>
          </a:br>
          <a:r>
            <a:rPr lang="en-US" dirty="0"/>
            <a:t>&amp; </a:t>
          </a:r>
          <a:br>
            <a:rPr lang="en-US" dirty="0"/>
          </a:br>
          <a:r>
            <a:rPr lang="en-US" dirty="0"/>
            <a:t>Balance</a:t>
          </a:r>
        </a:p>
      </dgm:t>
    </dgm:pt>
    <dgm:pt modelId="{04DECCA3-6066-445B-BCBC-0F92E9B5CA4A}" type="parTrans" cxnId="{4DBD1AE8-FB6B-4809-B9A4-1FF7039F1CBE}">
      <dgm:prSet/>
      <dgm:spPr/>
      <dgm:t>
        <a:bodyPr/>
        <a:lstStyle/>
        <a:p>
          <a:endParaRPr lang="en-US"/>
        </a:p>
      </dgm:t>
    </dgm:pt>
    <dgm:pt modelId="{E4B97E67-0842-4FEC-AE9A-5826FAAEE7C1}" type="sibTrans" cxnId="{4DBD1AE8-FB6B-4809-B9A4-1FF7039F1CBE}">
      <dgm:prSet/>
      <dgm:spPr/>
      <dgm:t>
        <a:bodyPr/>
        <a:lstStyle/>
        <a:p>
          <a:endParaRPr lang="en-US"/>
        </a:p>
      </dgm:t>
    </dgm:pt>
    <dgm:pt modelId="{D39EDB5A-8059-4068-8B38-06CEB54E972E}">
      <dgm:prSet phldrT="[Text]"/>
      <dgm:spPr/>
      <dgm:t>
        <a:bodyPr/>
        <a:lstStyle/>
        <a:p>
          <a:r>
            <a:rPr lang="en-US" dirty="0"/>
            <a:t>Big</a:t>
          </a:r>
          <a:br>
            <a:rPr lang="en-US" dirty="0"/>
          </a:br>
          <a:r>
            <a:rPr lang="en-US" dirty="0"/>
            <a:t>Design</a:t>
          </a:r>
          <a:br>
            <a:rPr lang="en-US" dirty="0"/>
          </a:br>
          <a:r>
            <a:rPr lang="en-US" dirty="0"/>
            <a:t>Up-Front</a:t>
          </a:r>
        </a:p>
      </dgm:t>
    </dgm:pt>
    <dgm:pt modelId="{9C8F2C1B-D7DF-4C4C-8D1F-6E9887637B71}" type="parTrans" cxnId="{CBD3D19B-A2F9-44F8-89A7-0A6F9C631F8F}">
      <dgm:prSet/>
      <dgm:spPr/>
      <dgm:t>
        <a:bodyPr/>
        <a:lstStyle/>
        <a:p>
          <a:endParaRPr lang="en-US"/>
        </a:p>
      </dgm:t>
    </dgm:pt>
    <dgm:pt modelId="{9A2F18DF-00D0-4FF1-A32C-763BA6DC8220}" type="sibTrans" cxnId="{CBD3D19B-A2F9-44F8-89A7-0A6F9C631F8F}">
      <dgm:prSet/>
      <dgm:spPr/>
      <dgm:t>
        <a:bodyPr/>
        <a:lstStyle/>
        <a:p>
          <a:endParaRPr lang="en-US"/>
        </a:p>
      </dgm:t>
    </dgm:pt>
    <dgm:pt modelId="{4C0FCCE5-5ED1-484A-99A1-C312693E69EA}" type="pres">
      <dgm:prSet presAssocID="{218B0E8C-C3A9-4E25-A48E-D85229CBBC3C}" presName="Name0" presStyleCnt="0">
        <dgm:presLayoutVars>
          <dgm:dir/>
          <dgm:resizeHandles val="exact"/>
        </dgm:presLayoutVars>
      </dgm:prSet>
      <dgm:spPr/>
    </dgm:pt>
    <dgm:pt modelId="{9270FB3B-2CEB-432C-B04F-4AAE01C14960}" type="pres">
      <dgm:prSet presAssocID="{218B0E8C-C3A9-4E25-A48E-D85229CBBC3C}" presName="fgShape" presStyleLbl="fgShp" presStyleIdx="0" presStyleCnt="1"/>
      <dgm:spPr/>
    </dgm:pt>
    <dgm:pt modelId="{AC535765-50E3-4FC4-8ABB-E01CC58EB3CF}" type="pres">
      <dgm:prSet presAssocID="{218B0E8C-C3A9-4E25-A48E-D85229CBBC3C}" presName="linComp" presStyleCnt="0"/>
      <dgm:spPr/>
    </dgm:pt>
    <dgm:pt modelId="{DA6BDAC4-D53B-4053-9084-1AFFF3B3922D}" type="pres">
      <dgm:prSet presAssocID="{62C284C1-9F4F-4877-AAC7-7164BEDF6721}" presName="compNode" presStyleCnt="0"/>
      <dgm:spPr/>
    </dgm:pt>
    <dgm:pt modelId="{8C0A4B11-B472-4288-A7C7-C89A8F8AB61A}" type="pres">
      <dgm:prSet presAssocID="{62C284C1-9F4F-4877-AAC7-7164BEDF6721}" presName="bkgdShape" presStyleLbl="node1" presStyleIdx="0" presStyleCnt="3"/>
      <dgm:spPr/>
    </dgm:pt>
    <dgm:pt modelId="{557C068E-C78B-4990-9158-CE8467147E76}" type="pres">
      <dgm:prSet presAssocID="{62C284C1-9F4F-4877-AAC7-7164BEDF6721}" presName="nodeTx" presStyleLbl="node1" presStyleIdx="0" presStyleCnt="3">
        <dgm:presLayoutVars>
          <dgm:bulletEnabled val="1"/>
        </dgm:presLayoutVars>
      </dgm:prSet>
      <dgm:spPr/>
    </dgm:pt>
    <dgm:pt modelId="{DBFB357A-DCF1-45C5-BDD3-8E011FB0CF1E}" type="pres">
      <dgm:prSet presAssocID="{62C284C1-9F4F-4877-AAC7-7164BEDF6721}" presName="invisiNode" presStyleLbl="node1" presStyleIdx="0" presStyleCnt="3"/>
      <dgm:spPr/>
    </dgm:pt>
    <dgm:pt modelId="{4F4918B6-9FE3-4DD3-9666-600906D3B394}" type="pres">
      <dgm:prSet presAssocID="{62C284C1-9F4F-4877-AAC7-7164BEDF672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31105230-293C-4232-AB54-A04C1DA15B89}" type="pres">
      <dgm:prSet presAssocID="{3B88735C-3E29-45B5-A4C0-3D79BEB0E880}" presName="sibTrans" presStyleLbl="sibTrans2D1" presStyleIdx="0" presStyleCnt="0"/>
      <dgm:spPr/>
    </dgm:pt>
    <dgm:pt modelId="{7A36E787-96AE-41A7-9F58-309C6C1EEB8E}" type="pres">
      <dgm:prSet presAssocID="{AC742FDC-15A9-48AE-A633-63F9137A7DE4}" presName="compNode" presStyleCnt="0"/>
      <dgm:spPr/>
    </dgm:pt>
    <dgm:pt modelId="{DE694FEA-D12B-4DE5-A56A-5237233562AF}" type="pres">
      <dgm:prSet presAssocID="{AC742FDC-15A9-48AE-A633-63F9137A7DE4}" presName="bkgdShape" presStyleLbl="node1" presStyleIdx="1" presStyleCnt="3"/>
      <dgm:spPr/>
    </dgm:pt>
    <dgm:pt modelId="{3AA21E70-B77D-4F22-8175-3EA2E76380D9}" type="pres">
      <dgm:prSet presAssocID="{AC742FDC-15A9-48AE-A633-63F9137A7DE4}" presName="nodeTx" presStyleLbl="node1" presStyleIdx="1" presStyleCnt="3">
        <dgm:presLayoutVars>
          <dgm:bulletEnabled val="1"/>
        </dgm:presLayoutVars>
      </dgm:prSet>
      <dgm:spPr/>
    </dgm:pt>
    <dgm:pt modelId="{09280C79-3554-45FF-8BFD-53F433481A26}" type="pres">
      <dgm:prSet presAssocID="{AC742FDC-15A9-48AE-A633-63F9137A7DE4}" presName="invisiNode" presStyleLbl="node1" presStyleIdx="1" presStyleCnt="3"/>
      <dgm:spPr/>
    </dgm:pt>
    <dgm:pt modelId="{43FC132F-3907-488C-93CD-456F89E6E288}" type="pres">
      <dgm:prSet presAssocID="{AC742FDC-15A9-48AE-A633-63F9137A7DE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111BE641-4A6F-42D1-A276-459126CE56F6}" type="pres">
      <dgm:prSet presAssocID="{E4B97E67-0842-4FEC-AE9A-5826FAAEE7C1}" presName="sibTrans" presStyleLbl="sibTrans2D1" presStyleIdx="0" presStyleCnt="0"/>
      <dgm:spPr/>
    </dgm:pt>
    <dgm:pt modelId="{324DA8E1-EF5F-4F76-B7E6-BB26EF84142A}" type="pres">
      <dgm:prSet presAssocID="{D39EDB5A-8059-4068-8B38-06CEB54E972E}" presName="compNode" presStyleCnt="0"/>
      <dgm:spPr/>
    </dgm:pt>
    <dgm:pt modelId="{2B7FAFEC-797B-4259-9E78-3CB893E0ACC7}" type="pres">
      <dgm:prSet presAssocID="{D39EDB5A-8059-4068-8B38-06CEB54E972E}" presName="bkgdShape" presStyleLbl="node1" presStyleIdx="2" presStyleCnt="3"/>
      <dgm:spPr/>
    </dgm:pt>
    <dgm:pt modelId="{78D859A1-A864-47F9-9456-DFDD687EFB56}" type="pres">
      <dgm:prSet presAssocID="{D39EDB5A-8059-4068-8B38-06CEB54E972E}" presName="nodeTx" presStyleLbl="node1" presStyleIdx="2" presStyleCnt="3">
        <dgm:presLayoutVars>
          <dgm:bulletEnabled val="1"/>
        </dgm:presLayoutVars>
      </dgm:prSet>
      <dgm:spPr/>
    </dgm:pt>
    <dgm:pt modelId="{0D9E6B01-8AA4-41CF-9FFF-76EC61BBDA03}" type="pres">
      <dgm:prSet presAssocID="{D39EDB5A-8059-4068-8B38-06CEB54E972E}" presName="invisiNode" presStyleLbl="node1" presStyleIdx="2" presStyleCnt="3"/>
      <dgm:spPr/>
    </dgm:pt>
    <dgm:pt modelId="{63C052C2-C8C8-48DE-8088-5B4B1ACE2AD3}" type="pres">
      <dgm:prSet presAssocID="{D39EDB5A-8059-4068-8B38-06CEB54E972E}" presName="imagNode" presStyleLbl="fgImgPlace1" presStyleIdx="2" presStyleCnt="3"/>
      <dgm:spPr/>
    </dgm:pt>
  </dgm:ptLst>
  <dgm:cxnLst>
    <dgm:cxn modelId="{91345F1F-F8DF-4C1E-88B2-EA135C72D5D8}" type="presOf" srcId="{62C284C1-9F4F-4877-AAC7-7164BEDF6721}" destId="{8C0A4B11-B472-4288-A7C7-C89A8F8AB61A}" srcOrd="0" destOrd="0" presId="urn:microsoft.com/office/officeart/2005/8/layout/hList7"/>
    <dgm:cxn modelId="{A4A1882D-988C-42E2-83A1-903D70823B10}" srcId="{218B0E8C-C3A9-4E25-A48E-D85229CBBC3C}" destId="{62C284C1-9F4F-4877-AAC7-7164BEDF6721}" srcOrd="0" destOrd="0" parTransId="{CEF79CD5-0032-4590-B45F-ED708FAF9BBC}" sibTransId="{3B88735C-3E29-45B5-A4C0-3D79BEB0E880}"/>
    <dgm:cxn modelId="{5DFA0E59-B790-436B-BFFF-6EF2F97195C5}" type="presOf" srcId="{D39EDB5A-8059-4068-8B38-06CEB54E972E}" destId="{2B7FAFEC-797B-4259-9E78-3CB893E0ACC7}" srcOrd="0" destOrd="0" presId="urn:microsoft.com/office/officeart/2005/8/layout/hList7"/>
    <dgm:cxn modelId="{CBD3D19B-A2F9-44F8-89A7-0A6F9C631F8F}" srcId="{218B0E8C-C3A9-4E25-A48E-D85229CBBC3C}" destId="{D39EDB5A-8059-4068-8B38-06CEB54E972E}" srcOrd="2" destOrd="0" parTransId="{9C8F2C1B-D7DF-4C4C-8D1F-6E9887637B71}" sibTransId="{9A2F18DF-00D0-4FF1-A32C-763BA6DC8220}"/>
    <dgm:cxn modelId="{063668A2-80B2-4D67-A45B-618D4F904E2C}" type="presOf" srcId="{218B0E8C-C3A9-4E25-A48E-D85229CBBC3C}" destId="{4C0FCCE5-5ED1-484A-99A1-C312693E69EA}" srcOrd="0" destOrd="0" presId="urn:microsoft.com/office/officeart/2005/8/layout/hList7"/>
    <dgm:cxn modelId="{B2C9D7B0-C41C-49A5-AFFD-33A5C708323B}" type="presOf" srcId="{AC742FDC-15A9-48AE-A633-63F9137A7DE4}" destId="{3AA21E70-B77D-4F22-8175-3EA2E76380D9}" srcOrd="1" destOrd="0" presId="urn:microsoft.com/office/officeart/2005/8/layout/hList7"/>
    <dgm:cxn modelId="{A30732B8-EB30-46E0-AF73-8E18D5CA04B1}" type="presOf" srcId="{3B88735C-3E29-45B5-A4C0-3D79BEB0E880}" destId="{31105230-293C-4232-AB54-A04C1DA15B89}" srcOrd="0" destOrd="0" presId="urn:microsoft.com/office/officeart/2005/8/layout/hList7"/>
    <dgm:cxn modelId="{73F17ECC-CA71-4DB3-AC42-1E5303FD0BB0}" type="presOf" srcId="{D39EDB5A-8059-4068-8B38-06CEB54E972E}" destId="{78D859A1-A864-47F9-9456-DFDD687EFB56}" srcOrd="1" destOrd="0" presId="urn:microsoft.com/office/officeart/2005/8/layout/hList7"/>
    <dgm:cxn modelId="{BE00B5E3-8637-4526-8CF7-5F3EA22E320E}" type="presOf" srcId="{E4B97E67-0842-4FEC-AE9A-5826FAAEE7C1}" destId="{111BE641-4A6F-42D1-A276-459126CE56F6}" srcOrd="0" destOrd="0" presId="urn:microsoft.com/office/officeart/2005/8/layout/hList7"/>
    <dgm:cxn modelId="{853775E7-AFD6-41F3-9497-35368F3997D2}" type="presOf" srcId="{62C284C1-9F4F-4877-AAC7-7164BEDF6721}" destId="{557C068E-C78B-4990-9158-CE8467147E76}" srcOrd="1" destOrd="0" presId="urn:microsoft.com/office/officeart/2005/8/layout/hList7"/>
    <dgm:cxn modelId="{4DBD1AE8-FB6B-4809-B9A4-1FF7039F1CBE}" srcId="{218B0E8C-C3A9-4E25-A48E-D85229CBBC3C}" destId="{AC742FDC-15A9-48AE-A633-63F9137A7DE4}" srcOrd="1" destOrd="0" parTransId="{04DECCA3-6066-445B-BCBC-0F92E9B5CA4A}" sibTransId="{E4B97E67-0842-4FEC-AE9A-5826FAAEE7C1}"/>
    <dgm:cxn modelId="{DB87DDEC-0971-4A83-A96A-41BC6C221DA3}" type="presOf" srcId="{AC742FDC-15A9-48AE-A633-63F9137A7DE4}" destId="{DE694FEA-D12B-4DE5-A56A-5237233562AF}" srcOrd="0" destOrd="0" presId="urn:microsoft.com/office/officeart/2005/8/layout/hList7"/>
    <dgm:cxn modelId="{5FD0B792-E5DD-4104-9A58-908B8C6E6606}" type="presParOf" srcId="{4C0FCCE5-5ED1-484A-99A1-C312693E69EA}" destId="{9270FB3B-2CEB-432C-B04F-4AAE01C14960}" srcOrd="0" destOrd="0" presId="urn:microsoft.com/office/officeart/2005/8/layout/hList7"/>
    <dgm:cxn modelId="{88AB361F-0A59-4D59-894E-74A6CC3B36FB}" type="presParOf" srcId="{4C0FCCE5-5ED1-484A-99A1-C312693E69EA}" destId="{AC535765-50E3-4FC4-8ABB-E01CC58EB3CF}" srcOrd="1" destOrd="0" presId="urn:microsoft.com/office/officeart/2005/8/layout/hList7"/>
    <dgm:cxn modelId="{348E7C20-79FE-4065-A0C9-27FEA2D906FD}" type="presParOf" srcId="{AC535765-50E3-4FC4-8ABB-E01CC58EB3CF}" destId="{DA6BDAC4-D53B-4053-9084-1AFFF3B3922D}" srcOrd="0" destOrd="0" presId="urn:microsoft.com/office/officeart/2005/8/layout/hList7"/>
    <dgm:cxn modelId="{C92F63B1-A1BE-4D5E-A40E-98F7D7FB141D}" type="presParOf" srcId="{DA6BDAC4-D53B-4053-9084-1AFFF3B3922D}" destId="{8C0A4B11-B472-4288-A7C7-C89A8F8AB61A}" srcOrd="0" destOrd="0" presId="urn:microsoft.com/office/officeart/2005/8/layout/hList7"/>
    <dgm:cxn modelId="{A8D8F866-DF84-48DE-9957-B6648E8C4944}" type="presParOf" srcId="{DA6BDAC4-D53B-4053-9084-1AFFF3B3922D}" destId="{557C068E-C78B-4990-9158-CE8467147E76}" srcOrd="1" destOrd="0" presId="urn:microsoft.com/office/officeart/2005/8/layout/hList7"/>
    <dgm:cxn modelId="{F7920BD1-E65A-4D14-A223-CE65432C28CC}" type="presParOf" srcId="{DA6BDAC4-D53B-4053-9084-1AFFF3B3922D}" destId="{DBFB357A-DCF1-45C5-BDD3-8E011FB0CF1E}" srcOrd="2" destOrd="0" presId="urn:microsoft.com/office/officeart/2005/8/layout/hList7"/>
    <dgm:cxn modelId="{14ECC162-789C-4066-A74E-272658C975EF}" type="presParOf" srcId="{DA6BDAC4-D53B-4053-9084-1AFFF3B3922D}" destId="{4F4918B6-9FE3-4DD3-9666-600906D3B394}" srcOrd="3" destOrd="0" presId="urn:microsoft.com/office/officeart/2005/8/layout/hList7"/>
    <dgm:cxn modelId="{C2D0A5F1-2F90-4ABB-853B-59FE7FBF0D58}" type="presParOf" srcId="{AC535765-50E3-4FC4-8ABB-E01CC58EB3CF}" destId="{31105230-293C-4232-AB54-A04C1DA15B89}" srcOrd="1" destOrd="0" presId="urn:microsoft.com/office/officeart/2005/8/layout/hList7"/>
    <dgm:cxn modelId="{BD8AB907-E3BF-4101-94C2-95FDB10AD480}" type="presParOf" srcId="{AC535765-50E3-4FC4-8ABB-E01CC58EB3CF}" destId="{7A36E787-96AE-41A7-9F58-309C6C1EEB8E}" srcOrd="2" destOrd="0" presId="urn:microsoft.com/office/officeart/2005/8/layout/hList7"/>
    <dgm:cxn modelId="{2DDF1E92-086D-40BF-8AA7-47E56F52CE30}" type="presParOf" srcId="{7A36E787-96AE-41A7-9F58-309C6C1EEB8E}" destId="{DE694FEA-D12B-4DE5-A56A-5237233562AF}" srcOrd="0" destOrd="0" presId="urn:microsoft.com/office/officeart/2005/8/layout/hList7"/>
    <dgm:cxn modelId="{B9655EBB-9FC9-4D75-8CAD-2618AE466701}" type="presParOf" srcId="{7A36E787-96AE-41A7-9F58-309C6C1EEB8E}" destId="{3AA21E70-B77D-4F22-8175-3EA2E76380D9}" srcOrd="1" destOrd="0" presId="urn:microsoft.com/office/officeart/2005/8/layout/hList7"/>
    <dgm:cxn modelId="{C93DBF68-10AE-4F1C-BEE1-EB96F940244A}" type="presParOf" srcId="{7A36E787-96AE-41A7-9F58-309C6C1EEB8E}" destId="{09280C79-3554-45FF-8BFD-53F433481A26}" srcOrd="2" destOrd="0" presId="urn:microsoft.com/office/officeart/2005/8/layout/hList7"/>
    <dgm:cxn modelId="{2FCC1722-5C77-44F0-8D20-DE4D857944CC}" type="presParOf" srcId="{7A36E787-96AE-41A7-9F58-309C6C1EEB8E}" destId="{43FC132F-3907-488C-93CD-456F89E6E288}" srcOrd="3" destOrd="0" presId="urn:microsoft.com/office/officeart/2005/8/layout/hList7"/>
    <dgm:cxn modelId="{A023D700-5BD0-436E-A889-028C025429F2}" type="presParOf" srcId="{AC535765-50E3-4FC4-8ABB-E01CC58EB3CF}" destId="{111BE641-4A6F-42D1-A276-459126CE56F6}" srcOrd="3" destOrd="0" presId="urn:microsoft.com/office/officeart/2005/8/layout/hList7"/>
    <dgm:cxn modelId="{E96EA0A6-7C88-4909-9895-2A8696D511B0}" type="presParOf" srcId="{AC535765-50E3-4FC4-8ABB-E01CC58EB3CF}" destId="{324DA8E1-EF5F-4F76-B7E6-BB26EF84142A}" srcOrd="4" destOrd="0" presId="urn:microsoft.com/office/officeart/2005/8/layout/hList7"/>
    <dgm:cxn modelId="{066E1383-92D8-4E60-ACA2-376506A8EDA6}" type="presParOf" srcId="{324DA8E1-EF5F-4F76-B7E6-BB26EF84142A}" destId="{2B7FAFEC-797B-4259-9E78-3CB893E0ACC7}" srcOrd="0" destOrd="0" presId="urn:microsoft.com/office/officeart/2005/8/layout/hList7"/>
    <dgm:cxn modelId="{C3A56424-A0C1-4274-BEBD-2A7F7C249E85}" type="presParOf" srcId="{324DA8E1-EF5F-4F76-B7E6-BB26EF84142A}" destId="{78D859A1-A864-47F9-9456-DFDD687EFB56}" srcOrd="1" destOrd="0" presId="urn:microsoft.com/office/officeart/2005/8/layout/hList7"/>
    <dgm:cxn modelId="{532811FE-5DF5-4AD5-96F9-12981DF2990A}" type="presParOf" srcId="{324DA8E1-EF5F-4F76-B7E6-BB26EF84142A}" destId="{0D9E6B01-8AA4-41CF-9FFF-76EC61BBDA03}" srcOrd="2" destOrd="0" presId="urn:microsoft.com/office/officeart/2005/8/layout/hList7"/>
    <dgm:cxn modelId="{EDF39DD4-E656-4851-A612-3647EF0D6723}" type="presParOf" srcId="{324DA8E1-EF5F-4F76-B7E6-BB26EF84142A}" destId="{63C052C2-C8C8-48DE-8088-5B4B1ACE2AD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28A322-823A-400D-92B3-475516958D50}"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6DCFBEB4-FB6D-4F3A-901D-A9B5C685A734}">
      <dgm:prSet phldrT="[Text]"/>
      <dgm:spPr/>
      <dgm:t>
        <a:bodyPr/>
        <a:lstStyle/>
        <a:p>
          <a:r>
            <a:rPr lang="en-US" dirty="0"/>
            <a:t>Medical Records Project</a:t>
          </a:r>
        </a:p>
      </dgm:t>
    </dgm:pt>
    <dgm:pt modelId="{3A88689B-D536-4842-BA63-2C441A8E32A9}" type="parTrans" cxnId="{FEC84FEE-5780-4717-BD17-942930901EE8}">
      <dgm:prSet/>
      <dgm:spPr/>
      <dgm:t>
        <a:bodyPr/>
        <a:lstStyle/>
        <a:p>
          <a:endParaRPr lang="en-US"/>
        </a:p>
      </dgm:t>
    </dgm:pt>
    <dgm:pt modelId="{AEFC21C9-9052-4430-850B-69914709D430}" type="sibTrans" cxnId="{FEC84FEE-5780-4717-BD17-942930901EE8}">
      <dgm:prSet/>
      <dgm:spPr/>
      <dgm:t>
        <a:bodyPr/>
        <a:lstStyle/>
        <a:p>
          <a:endParaRPr lang="en-US"/>
        </a:p>
      </dgm:t>
    </dgm:pt>
    <dgm:pt modelId="{5B7A75BA-DA55-46B4-A2FB-93CEB093399F}">
      <dgm:prSet phldrT="[Text]"/>
      <dgm:spPr/>
      <dgm:t>
        <a:bodyPr/>
        <a:lstStyle/>
        <a:p>
          <a:r>
            <a:rPr lang="en-US" dirty="0"/>
            <a:t>Accounting Project</a:t>
          </a:r>
        </a:p>
      </dgm:t>
    </dgm:pt>
    <dgm:pt modelId="{ED65BEEC-F78E-4263-8E07-7294AF68BF96}" type="parTrans" cxnId="{37B5DE0E-DB55-44B7-9BA4-D8F4FBA366DE}">
      <dgm:prSet/>
      <dgm:spPr/>
      <dgm:t>
        <a:bodyPr/>
        <a:lstStyle/>
        <a:p>
          <a:endParaRPr lang="en-US"/>
        </a:p>
      </dgm:t>
    </dgm:pt>
    <dgm:pt modelId="{519DBF17-C1D2-4EE5-9170-F02E6C31B3A1}" type="sibTrans" cxnId="{37B5DE0E-DB55-44B7-9BA4-D8F4FBA366DE}">
      <dgm:prSet/>
      <dgm:spPr/>
      <dgm:t>
        <a:bodyPr/>
        <a:lstStyle/>
        <a:p>
          <a:endParaRPr lang="en-US"/>
        </a:p>
      </dgm:t>
    </dgm:pt>
    <dgm:pt modelId="{E4F1BC2B-8D74-4B3F-8DCD-E776D7118203}">
      <dgm:prSet phldrT="[Text]"/>
      <dgm:spPr/>
      <dgm:t>
        <a:bodyPr/>
        <a:lstStyle/>
        <a:p>
          <a:r>
            <a:rPr lang="en-US" dirty="0"/>
            <a:t>CEO’s crazy dreams</a:t>
          </a:r>
        </a:p>
      </dgm:t>
    </dgm:pt>
    <dgm:pt modelId="{7F7BD466-7C61-4D86-AA64-BC42AFEC3EDF}" type="parTrans" cxnId="{277B9FE3-8D32-4934-9DDB-B944A49EDFB0}">
      <dgm:prSet/>
      <dgm:spPr/>
      <dgm:t>
        <a:bodyPr/>
        <a:lstStyle/>
        <a:p>
          <a:endParaRPr lang="en-US"/>
        </a:p>
      </dgm:t>
    </dgm:pt>
    <dgm:pt modelId="{512BF76E-3096-4240-8CA0-4FEA0D8FD6B7}" type="sibTrans" cxnId="{277B9FE3-8D32-4934-9DDB-B944A49EDFB0}">
      <dgm:prSet/>
      <dgm:spPr/>
      <dgm:t>
        <a:bodyPr/>
        <a:lstStyle/>
        <a:p>
          <a:endParaRPr lang="en-US"/>
        </a:p>
      </dgm:t>
    </dgm:pt>
    <dgm:pt modelId="{00DAA179-177E-4B34-ABC4-32D43DE422C2}">
      <dgm:prSet phldrT="[Text]"/>
      <dgm:spPr/>
      <dgm:t>
        <a:bodyPr/>
        <a:lstStyle/>
        <a:p>
          <a:r>
            <a:rPr lang="en-US" dirty="0"/>
            <a:t>…then the Product Owner adjusts the Product Backlog…</a:t>
          </a:r>
        </a:p>
      </dgm:t>
    </dgm:pt>
    <dgm:pt modelId="{F2B17835-97CE-457D-BE15-B4D59280D033}" type="parTrans" cxnId="{F689354B-E9D9-42A7-9F0C-BCD5104A562D}">
      <dgm:prSet/>
      <dgm:spPr/>
      <dgm:t>
        <a:bodyPr/>
        <a:lstStyle/>
        <a:p>
          <a:endParaRPr lang="en-US"/>
        </a:p>
      </dgm:t>
    </dgm:pt>
    <dgm:pt modelId="{9EBEAE88-E17C-4461-9C8F-150D24DAC12C}" type="sibTrans" cxnId="{F689354B-E9D9-42A7-9F0C-BCD5104A562D}">
      <dgm:prSet/>
      <dgm:spPr/>
      <dgm:t>
        <a:bodyPr/>
        <a:lstStyle/>
        <a:p>
          <a:endParaRPr lang="en-US"/>
        </a:p>
      </dgm:t>
    </dgm:pt>
    <dgm:pt modelId="{7849CB78-8F5C-4758-8AA4-80F12DFE9927}" type="pres">
      <dgm:prSet presAssocID="{B228A322-823A-400D-92B3-475516958D50}" presName="Name0" presStyleCnt="0">
        <dgm:presLayoutVars>
          <dgm:chMax val="4"/>
          <dgm:resizeHandles val="exact"/>
        </dgm:presLayoutVars>
      </dgm:prSet>
      <dgm:spPr/>
    </dgm:pt>
    <dgm:pt modelId="{4A07080F-8B2F-4C79-BF27-22BD1AA9D5FD}" type="pres">
      <dgm:prSet presAssocID="{B228A322-823A-400D-92B3-475516958D50}" presName="ellipse" presStyleLbl="trBgShp" presStyleIdx="0" presStyleCnt="1"/>
      <dgm:spPr/>
    </dgm:pt>
    <dgm:pt modelId="{55941071-770C-4532-BE36-45F15646D284}" type="pres">
      <dgm:prSet presAssocID="{B228A322-823A-400D-92B3-475516958D50}" presName="arrow1" presStyleLbl="fgShp" presStyleIdx="0" presStyleCnt="1"/>
      <dgm:spPr/>
    </dgm:pt>
    <dgm:pt modelId="{2C8E91AF-6DB3-4265-AE87-A885F889AF8F}" type="pres">
      <dgm:prSet presAssocID="{B228A322-823A-400D-92B3-475516958D50}" presName="rectangle" presStyleLbl="revTx" presStyleIdx="0" presStyleCnt="1">
        <dgm:presLayoutVars>
          <dgm:bulletEnabled val="1"/>
        </dgm:presLayoutVars>
      </dgm:prSet>
      <dgm:spPr/>
    </dgm:pt>
    <dgm:pt modelId="{BCB7C6CC-7ABD-40DE-A45D-AEEE4ACCD924}" type="pres">
      <dgm:prSet presAssocID="{5B7A75BA-DA55-46B4-A2FB-93CEB093399F}" presName="item1" presStyleLbl="node1" presStyleIdx="0" presStyleCnt="3">
        <dgm:presLayoutVars>
          <dgm:bulletEnabled val="1"/>
        </dgm:presLayoutVars>
      </dgm:prSet>
      <dgm:spPr/>
    </dgm:pt>
    <dgm:pt modelId="{1D3CB839-CCE1-45B2-BE29-7974A9C31973}" type="pres">
      <dgm:prSet presAssocID="{E4F1BC2B-8D74-4B3F-8DCD-E776D7118203}" presName="item2" presStyleLbl="node1" presStyleIdx="1" presStyleCnt="3">
        <dgm:presLayoutVars>
          <dgm:bulletEnabled val="1"/>
        </dgm:presLayoutVars>
      </dgm:prSet>
      <dgm:spPr/>
    </dgm:pt>
    <dgm:pt modelId="{8605D0D3-C821-4E7B-99EC-714D186B1E09}" type="pres">
      <dgm:prSet presAssocID="{00DAA179-177E-4B34-ABC4-32D43DE422C2}" presName="item3" presStyleLbl="node1" presStyleIdx="2" presStyleCnt="3">
        <dgm:presLayoutVars>
          <dgm:bulletEnabled val="1"/>
        </dgm:presLayoutVars>
      </dgm:prSet>
      <dgm:spPr/>
    </dgm:pt>
    <dgm:pt modelId="{A9FB5AB0-7D0D-4B9E-85C0-1D60274A20B4}" type="pres">
      <dgm:prSet presAssocID="{B228A322-823A-400D-92B3-475516958D50}" presName="funnel" presStyleLbl="trAlignAcc1" presStyleIdx="0" presStyleCnt="1"/>
      <dgm:spPr/>
    </dgm:pt>
  </dgm:ptLst>
  <dgm:cxnLst>
    <dgm:cxn modelId="{37B5DE0E-DB55-44B7-9BA4-D8F4FBA366DE}" srcId="{B228A322-823A-400D-92B3-475516958D50}" destId="{5B7A75BA-DA55-46B4-A2FB-93CEB093399F}" srcOrd="1" destOrd="0" parTransId="{ED65BEEC-F78E-4263-8E07-7294AF68BF96}" sibTransId="{519DBF17-C1D2-4EE5-9170-F02E6C31B3A1}"/>
    <dgm:cxn modelId="{0F1A3D5B-080B-45B7-8855-8BE721B9842A}" type="presOf" srcId="{5B7A75BA-DA55-46B4-A2FB-93CEB093399F}" destId="{1D3CB839-CCE1-45B2-BE29-7974A9C31973}" srcOrd="0" destOrd="0" presId="urn:microsoft.com/office/officeart/2005/8/layout/funnel1"/>
    <dgm:cxn modelId="{BEDBCE63-F901-490D-9A36-6DFEF195BF1E}" type="presOf" srcId="{B228A322-823A-400D-92B3-475516958D50}" destId="{7849CB78-8F5C-4758-8AA4-80F12DFE9927}" srcOrd="0" destOrd="0" presId="urn:microsoft.com/office/officeart/2005/8/layout/funnel1"/>
    <dgm:cxn modelId="{F689354B-E9D9-42A7-9F0C-BCD5104A562D}" srcId="{B228A322-823A-400D-92B3-475516958D50}" destId="{00DAA179-177E-4B34-ABC4-32D43DE422C2}" srcOrd="3" destOrd="0" parTransId="{F2B17835-97CE-457D-BE15-B4D59280D033}" sibTransId="{9EBEAE88-E17C-4461-9C8F-150D24DAC12C}"/>
    <dgm:cxn modelId="{DCC73055-375A-4587-9CB3-815DBB0C188D}" type="presOf" srcId="{6DCFBEB4-FB6D-4F3A-901D-A9B5C685A734}" destId="{8605D0D3-C821-4E7B-99EC-714D186B1E09}" srcOrd="0" destOrd="0" presId="urn:microsoft.com/office/officeart/2005/8/layout/funnel1"/>
    <dgm:cxn modelId="{4BB1ED85-BEEA-4B14-966F-BC28DA47304C}" type="presOf" srcId="{E4F1BC2B-8D74-4B3F-8DCD-E776D7118203}" destId="{BCB7C6CC-7ABD-40DE-A45D-AEEE4ACCD924}" srcOrd="0" destOrd="0" presId="urn:microsoft.com/office/officeart/2005/8/layout/funnel1"/>
    <dgm:cxn modelId="{277B9FE3-8D32-4934-9DDB-B944A49EDFB0}" srcId="{B228A322-823A-400D-92B3-475516958D50}" destId="{E4F1BC2B-8D74-4B3F-8DCD-E776D7118203}" srcOrd="2" destOrd="0" parTransId="{7F7BD466-7C61-4D86-AA64-BC42AFEC3EDF}" sibTransId="{512BF76E-3096-4240-8CA0-4FEA0D8FD6B7}"/>
    <dgm:cxn modelId="{FEC84FEE-5780-4717-BD17-942930901EE8}" srcId="{B228A322-823A-400D-92B3-475516958D50}" destId="{6DCFBEB4-FB6D-4F3A-901D-A9B5C685A734}" srcOrd="0" destOrd="0" parTransId="{3A88689B-D536-4842-BA63-2C441A8E32A9}" sibTransId="{AEFC21C9-9052-4430-850B-69914709D430}"/>
    <dgm:cxn modelId="{049524EF-3E36-4884-82B0-900C20CFCF68}" type="presOf" srcId="{00DAA179-177E-4B34-ABC4-32D43DE422C2}" destId="{2C8E91AF-6DB3-4265-AE87-A885F889AF8F}" srcOrd="0" destOrd="0" presId="urn:microsoft.com/office/officeart/2005/8/layout/funnel1"/>
    <dgm:cxn modelId="{650FCB85-C084-48EC-95A3-7C94E0F4B262}" type="presParOf" srcId="{7849CB78-8F5C-4758-8AA4-80F12DFE9927}" destId="{4A07080F-8B2F-4C79-BF27-22BD1AA9D5FD}" srcOrd="0" destOrd="0" presId="urn:microsoft.com/office/officeart/2005/8/layout/funnel1"/>
    <dgm:cxn modelId="{723F9751-9C3F-49FB-BD2F-D50192997A20}" type="presParOf" srcId="{7849CB78-8F5C-4758-8AA4-80F12DFE9927}" destId="{55941071-770C-4532-BE36-45F15646D284}" srcOrd="1" destOrd="0" presId="urn:microsoft.com/office/officeart/2005/8/layout/funnel1"/>
    <dgm:cxn modelId="{BB5CA7D5-EB3D-45AD-B1C2-2D255E34BDAD}" type="presParOf" srcId="{7849CB78-8F5C-4758-8AA4-80F12DFE9927}" destId="{2C8E91AF-6DB3-4265-AE87-A885F889AF8F}" srcOrd="2" destOrd="0" presId="urn:microsoft.com/office/officeart/2005/8/layout/funnel1"/>
    <dgm:cxn modelId="{9F00B050-EAE5-4462-AC23-C87D091851E2}" type="presParOf" srcId="{7849CB78-8F5C-4758-8AA4-80F12DFE9927}" destId="{BCB7C6CC-7ABD-40DE-A45D-AEEE4ACCD924}" srcOrd="3" destOrd="0" presId="urn:microsoft.com/office/officeart/2005/8/layout/funnel1"/>
    <dgm:cxn modelId="{7B1D79F7-D762-487A-9C54-BEE445ABC013}" type="presParOf" srcId="{7849CB78-8F5C-4758-8AA4-80F12DFE9927}" destId="{1D3CB839-CCE1-45B2-BE29-7974A9C31973}" srcOrd="4" destOrd="0" presId="urn:microsoft.com/office/officeart/2005/8/layout/funnel1"/>
    <dgm:cxn modelId="{C48623EB-AB05-4E92-9229-69D2D2347931}" type="presParOf" srcId="{7849CB78-8F5C-4758-8AA4-80F12DFE9927}" destId="{8605D0D3-C821-4E7B-99EC-714D186B1E09}" srcOrd="5" destOrd="0" presId="urn:microsoft.com/office/officeart/2005/8/layout/funnel1"/>
    <dgm:cxn modelId="{33397369-68BB-44EA-A36F-1B36343C82A2}" type="presParOf" srcId="{7849CB78-8F5C-4758-8AA4-80F12DFE9927}" destId="{A9FB5AB0-7D0D-4B9E-85C0-1D60274A20B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A4B11-B472-4288-A7C7-C89A8F8AB61A}">
      <dsp:nvSpPr>
        <dsp:cNvPr id="0" name=""/>
        <dsp:cNvSpPr/>
      </dsp:nvSpPr>
      <dsp:spPr>
        <a:xfrm>
          <a:off x="1223"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Suicidal</a:t>
          </a:r>
          <a:br>
            <a:rPr lang="en-US" sz="1600" kern="1200" dirty="0"/>
          </a:br>
          <a:r>
            <a:rPr lang="en-US" sz="1600" kern="1200" dirty="0"/>
            <a:t>Non-Planning</a:t>
          </a:r>
        </a:p>
      </dsp:txBody>
      <dsp:txXfrm>
        <a:off x="1223" y="937260"/>
        <a:ext cx="1904200" cy="937260"/>
      </dsp:txXfrm>
    </dsp:sp>
    <dsp:sp modelId="{4F4918B6-9FE3-4DD3-9666-600906D3B394}">
      <dsp:nvSpPr>
        <dsp:cNvPr id="0" name=""/>
        <dsp:cNvSpPr/>
      </dsp:nvSpPr>
      <dsp:spPr>
        <a:xfrm>
          <a:off x="563189" y="140589"/>
          <a:ext cx="780268" cy="7802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694FEA-D12B-4DE5-A56A-5237233562AF}">
      <dsp:nvSpPr>
        <dsp:cNvPr id="0" name=""/>
        <dsp:cNvSpPr/>
      </dsp:nvSpPr>
      <dsp:spPr>
        <a:xfrm>
          <a:off x="1962549"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Sanity </a:t>
          </a:r>
          <a:br>
            <a:rPr lang="en-US" sz="1600" kern="1200" dirty="0"/>
          </a:br>
          <a:r>
            <a:rPr lang="en-US" sz="1600" kern="1200" dirty="0"/>
            <a:t>&amp; </a:t>
          </a:r>
          <a:br>
            <a:rPr lang="en-US" sz="1600" kern="1200" dirty="0"/>
          </a:br>
          <a:r>
            <a:rPr lang="en-US" sz="1600" kern="1200" dirty="0"/>
            <a:t>Balance</a:t>
          </a:r>
        </a:p>
      </dsp:txBody>
      <dsp:txXfrm>
        <a:off x="1962549" y="937260"/>
        <a:ext cx="1904200" cy="937260"/>
      </dsp:txXfrm>
    </dsp:sp>
    <dsp:sp modelId="{43FC132F-3907-488C-93CD-456F89E6E288}">
      <dsp:nvSpPr>
        <dsp:cNvPr id="0" name=""/>
        <dsp:cNvSpPr/>
      </dsp:nvSpPr>
      <dsp:spPr>
        <a:xfrm>
          <a:off x="2524515" y="140589"/>
          <a:ext cx="780268" cy="7802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FAFEC-797B-4259-9E78-3CB893E0ACC7}">
      <dsp:nvSpPr>
        <dsp:cNvPr id="0" name=""/>
        <dsp:cNvSpPr/>
      </dsp:nvSpPr>
      <dsp:spPr>
        <a:xfrm>
          <a:off x="3923876"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Big</a:t>
          </a:r>
          <a:br>
            <a:rPr lang="en-US" sz="1600" kern="1200" dirty="0"/>
          </a:br>
          <a:r>
            <a:rPr lang="en-US" sz="1600" kern="1200" dirty="0"/>
            <a:t>Design</a:t>
          </a:r>
          <a:br>
            <a:rPr lang="en-US" sz="1600" kern="1200" dirty="0"/>
          </a:br>
          <a:r>
            <a:rPr lang="en-US" sz="1600" kern="1200" dirty="0"/>
            <a:t>Up-Front</a:t>
          </a:r>
        </a:p>
      </dsp:txBody>
      <dsp:txXfrm>
        <a:off x="3923876" y="937260"/>
        <a:ext cx="1904200" cy="937260"/>
      </dsp:txXfrm>
    </dsp:sp>
    <dsp:sp modelId="{63C052C2-C8C8-48DE-8088-5B4B1ACE2AD3}">
      <dsp:nvSpPr>
        <dsp:cNvPr id="0" name=""/>
        <dsp:cNvSpPr/>
      </dsp:nvSpPr>
      <dsp:spPr>
        <a:xfrm>
          <a:off x="4485841" y="140589"/>
          <a:ext cx="780268" cy="78026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0FB3B-2CEB-432C-B04F-4AAE01C14960}">
      <dsp:nvSpPr>
        <dsp:cNvPr id="0" name=""/>
        <dsp:cNvSpPr/>
      </dsp:nvSpPr>
      <dsp:spPr>
        <a:xfrm>
          <a:off x="233172" y="1874520"/>
          <a:ext cx="5362956" cy="35147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A4B11-B472-4288-A7C7-C89A8F8AB61A}">
      <dsp:nvSpPr>
        <dsp:cNvPr id="0" name=""/>
        <dsp:cNvSpPr/>
      </dsp:nvSpPr>
      <dsp:spPr>
        <a:xfrm>
          <a:off x="1223"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Suicidal</a:t>
          </a:r>
          <a:br>
            <a:rPr lang="en-US" sz="1600" kern="1200" dirty="0"/>
          </a:br>
          <a:r>
            <a:rPr lang="en-US" sz="1600" kern="1200" dirty="0"/>
            <a:t>Non-Planning</a:t>
          </a:r>
        </a:p>
      </dsp:txBody>
      <dsp:txXfrm>
        <a:off x="1223" y="937260"/>
        <a:ext cx="1904200" cy="937260"/>
      </dsp:txXfrm>
    </dsp:sp>
    <dsp:sp modelId="{4F4918B6-9FE3-4DD3-9666-600906D3B394}">
      <dsp:nvSpPr>
        <dsp:cNvPr id="0" name=""/>
        <dsp:cNvSpPr/>
      </dsp:nvSpPr>
      <dsp:spPr>
        <a:xfrm>
          <a:off x="563189" y="140589"/>
          <a:ext cx="780268" cy="7802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694FEA-D12B-4DE5-A56A-5237233562AF}">
      <dsp:nvSpPr>
        <dsp:cNvPr id="0" name=""/>
        <dsp:cNvSpPr/>
      </dsp:nvSpPr>
      <dsp:spPr>
        <a:xfrm>
          <a:off x="1962549"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Sanity </a:t>
          </a:r>
          <a:br>
            <a:rPr lang="en-US" sz="1600" kern="1200" dirty="0"/>
          </a:br>
          <a:r>
            <a:rPr lang="en-US" sz="1600" kern="1200" dirty="0"/>
            <a:t>&amp; </a:t>
          </a:r>
          <a:br>
            <a:rPr lang="en-US" sz="1600" kern="1200" dirty="0"/>
          </a:br>
          <a:r>
            <a:rPr lang="en-US" sz="1600" kern="1200" dirty="0"/>
            <a:t>Balance</a:t>
          </a:r>
        </a:p>
      </dsp:txBody>
      <dsp:txXfrm>
        <a:off x="1962549" y="937260"/>
        <a:ext cx="1904200" cy="937260"/>
      </dsp:txXfrm>
    </dsp:sp>
    <dsp:sp modelId="{43FC132F-3907-488C-93CD-456F89E6E288}">
      <dsp:nvSpPr>
        <dsp:cNvPr id="0" name=""/>
        <dsp:cNvSpPr/>
      </dsp:nvSpPr>
      <dsp:spPr>
        <a:xfrm>
          <a:off x="2524515" y="140589"/>
          <a:ext cx="780268" cy="7802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FAFEC-797B-4259-9E78-3CB893E0ACC7}">
      <dsp:nvSpPr>
        <dsp:cNvPr id="0" name=""/>
        <dsp:cNvSpPr/>
      </dsp:nvSpPr>
      <dsp:spPr>
        <a:xfrm>
          <a:off x="3923876"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Big</a:t>
          </a:r>
          <a:br>
            <a:rPr lang="en-US" sz="1600" kern="1200" dirty="0"/>
          </a:br>
          <a:r>
            <a:rPr lang="en-US" sz="1600" kern="1200" dirty="0"/>
            <a:t>Design</a:t>
          </a:r>
          <a:br>
            <a:rPr lang="en-US" sz="1600" kern="1200" dirty="0"/>
          </a:br>
          <a:r>
            <a:rPr lang="en-US" sz="1600" kern="1200" dirty="0"/>
            <a:t>Up-Front</a:t>
          </a:r>
        </a:p>
      </dsp:txBody>
      <dsp:txXfrm>
        <a:off x="3923876" y="937260"/>
        <a:ext cx="1904200" cy="937260"/>
      </dsp:txXfrm>
    </dsp:sp>
    <dsp:sp modelId="{63C052C2-C8C8-48DE-8088-5B4B1ACE2AD3}">
      <dsp:nvSpPr>
        <dsp:cNvPr id="0" name=""/>
        <dsp:cNvSpPr/>
      </dsp:nvSpPr>
      <dsp:spPr>
        <a:xfrm>
          <a:off x="4485841" y="140589"/>
          <a:ext cx="780268" cy="78026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0FB3B-2CEB-432C-B04F-4AAE01C14960}">
      <dsp:nvSpPr>
        <dsp:cNvPr id="0" name=""/>
        <dsp:cNvSpPr/>
      </dsp:nvSpPr>
      <dsp:spPr>
        <a:xfrm>
          <a:off x="233172" y="1874520"/>
          <a:ext cx="5362956" cy="35147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A4B11-B472-4288-A7C7-C89A8F8AB61A}">
      <dsp:nvSpPr>
        <dsp:cNvPr id="0" name=""/>
        <dsp:cNvSpPr/>
      </dsp:nvSpPr>
      <dsp:spPr>
        <a:xfrm>
          <a:off x="1223"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Suicidal</a:t>
          </a:r>
          <a:br>
            <a:rPr lang="en-US" sz="1600" kern="1200" dirty="0"/>
          </a:br>
          <a:r>
            <a:rPr lang="en-US" sz="1600" kern="1200" dirty="0"/>
            <a:t>Non-Planning</a:t>
          </a:r>
        </a:p>
      </dsp:txBody>
      <dsp:txXfrm>
        <a:off x="1223" y="937260"/>
        <a:ext cx="1904200" cy="937260"/>
      </dsp:txXfrm>
    </dsp:sp>
    <dsp:sp modelId="{4F4918B6-9FE3-4DD3-9666-600906D3B394}">
      <dsp:nvSpPr>
        <dsp:cNvPr id="0" name=""/>
        <dsp:cNvSpPr/>
      </dsp:nvSpPr>
      <dsp:spPr>
        <a:xfrm>
          <a:off x="563189" y="140589"/>
          <a:ext cx="780268" cy="7802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694FEA-D12B-4DE5-A56A-5237233562AF}">
      <dsp:nvSpPr>
        <dsp:cNvPr id="0" name=""/>
        <dsp:cNvSpPr/>
      </dsp:nvSpPr>
      <dsp:spPr>
        <a:xfrm>
          <a:off x="1962549"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Sanity </a:t>
          </a:r>
          <a:br>
            <a:rPr lang="en-US" sz="1600" kern="1200" dirty="0"/>
          </a:br>
          <a:r>
            <a:rPr lang="en-US" sz="1600" kern="1200" dirty="0"/>
            <a:t>&amp; </a:t>
          </a:r>
          <a:br>
            <a:rPr lang="en-US" sz="1600" kern="1200" dirty="0"/>
          </a:br>
          <a:r>
            <a:rPr lang="en-US" sz="1600" kern="1200" dirty="0"/>
            <a:t>Balance</a:t>
          </a:r>
        </a:p>
      </dsp:txBody>
      <dsp:txXfrm>
        <a:off x="1962549" y="937260"/>
        <a:ext cx="1904200" cy="937260"/>
      </dsp:txXfrm>
    </dsp:sp>
    <dsp:sp modelId="{43FC132F-3907-488C-93CD-456F89E6E288}">
      <dsp:nvSpPr>
        <dsp:cNvPr id="0" name=""/>
        <dsp:cNvSpPr/>
      </dsp:nvSpPr>
      <dsp:spPr>
        <a:xfrm>
          <a:off x="2524515" y="140589"/>
          <a:ext cx="780268" cy="7802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FAFEC-797B-4259-9E78-3CB893E0ACC7}">
      <dsp:nvSpPr>
        <dsp:cNvPr id="0" name=""/>
        <dsp:cNvSpPr/>
      </dsp:nvSpPr>
      <dsp:spPr>
        <a:xfrm>
          <a:off x="3923876"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Big</a:t>
          </a:r>
          <a:br>
            <a:rPr lang="en-US" sz="1600" kern="1200" dirty="0"/>
          </a:br>
          <a:r>
            <a:rPr lang="en-US" sz="1600" kern="1200" dirty="0"/>
            <a:t>Design</a:t>
          </a:r>
          <a:br>
            <a:rPr lang="en-US" sz="1600" kern="1200" dirty="0"/>
          </a:br>
          <a:r>
            <a:rPr lang="en-US" sz="1600" kern="1200" dirty="0"/>
            <a:t>Up-Front</a:t>
          </a:r>
        </a:p>
      </dsp:txBody>
      <dsp:txXfrm>
        <a:off x="3923876" y="937260"/>
        <a:ext cx="1904200" cy="937260"/>
      </dsp:txXfrm>
    </dsp:sp>
    <dsp:sp modelId="{63C052C2-C8C8-48DE-8088-5B4B1ACE2AD3}">
      <dsp:nvSpPr>
        <dsp:cNvPr id="0" name=""/>
        <dsp:cNvSpPr/>
      </dsp:nvSpPr>
      <dsp:spPr>
        <a:xfrm>
          <a:off x="4485841" y="140589"/>
          <a:ext cx="780268" cy="78026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0FB3B-2CEB-432C-B04F-4AAE01C14960}">
      <dsp:nvSpPr>
        <dsp:cNvPr id="0" name=""/>
        <dsp:cNvSpPr/>
      </dsp:nvSpPr>
      <dsp:spPr>
        <a:xfrm>
          <a:off x="233172" y="1874520"/>
          <a:ext cx="5362956" cy="35147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A4B11-B472-4288-A7C7-C89A8F8AB61A}">
      <dsp:nvSpPr>
        <dsp:cNvPr id="0" name=""/>
        <dsp:cNvSpPr/>
      </dsp:nvSpPr>
      <dsp:spPr>
        <a:xfrm>
          <a:off x="1223"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Suicidal</a:t>
          </a:r>
          <a:br>
            <a:rPr lang="en-US" sz="1600" kern="1200" dirty="0"/>
          </a:br>
          <a:r>
            <a:rPr lang="en-US" sz="1600" kern="1200" dirty="0"/>
            <a:t>Non-Planning</a:t>
          </a:r>
        </a:p>
      </dsp:txBody>
      <dsp:txXfrm>
        <a:off x="1223" y="937260"/>
        <a:ext cx="1904200" cy="937260"/>
      </dsp:txXfrm>
    </dsp:sp>
    <dsp:sp modelId="{4F4918B6-9FE3-4DD3-9666-600906D3B394}">
      <dsp:nvSpPr>
        <dsp:cNvPr id="0" name=""/>
        <dsp:cNvSpPr/>
      </dsp:nvSpPr>
      <dsp:spPr>
        <a:xfrm>
          <a:off x="563189" y="140589"/>
          <a:ext cx="780268" cy="7802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694FEA-D12B-4DE5-A56A-5237233562AF}">
      <dsp:nvSpPr>
        <dsp:cNvPr id="0" name=""/>
        <dsp:cNvSpPr/>
      </dsp:nvSpPr>
      <dsp:spPr>
        <a:xfrm>
          <a:off x="1962549"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Sanity </a:t>
          </a:r>
          <a:br>
            <a:rPr lang="en-US" sz="1600" kern="1200" dirty="0"/>
          </a:br>
          <a:r>
            <a:rPr lang="en-US" sz="1600" kern="1200" dirty="0"/>
            <a:t>&amp; </a:t>
          </a:r>
          <a:br>
            <a:rPr lang="en-US" sz="1600" kern="1200" dirty="0"/>
          </a:br>
          <a:r>
            <a:rPr lang="en-US" sz="1600" kern="1200" dirty="0"/>
            <a:t>Balance</a:t>
          </a:r>
        </a:p>
      </dsp:txBody>
      <dsp:txXfrm>
        <a:off x="1962549" y="937260"/>
        <a:ext cx="1904200" cy="937260"/>
      </dsp:txXfrm>
    </dsp:sp>
    <dsp:sp modelId="{43FC132F-3907-488C-93CD-456F89E6E288}">
      <dsp:nvSpPr>
        <dsp:cNvPr id="0" name=""/>
        <dsp:cNvSpPr/>
      </dsp:nvSpPr>
      <dsp:spPr>
        <a:xfrm>
          <a:off x="2524515" y="140589"/>
          <a:ext cx="780268" cy="7802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FAFEC-797B-4259-9E78-3CB893E0ACC7}">
      <dsp:nvSpPr>
        <dsp:cNvPr id="0" name=""/>
        <dsp:cNvSpPr/>
      </dsp:nvSpPr>
      <dsp:spPr>
        <a:xfrm>
          <a:off x="3923876" y="0"/>
          <a:ext cx="1904200" cy="2343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Big</a:t>
          </a:r>
          <a:br>
            <a:rPr lang="en-US" sz="1600" kern="1200" dirty="0"/>
          </a:br>
          <a:r>
            <a:rPr lang="en-US" sz="1600" kern="1200" dirty="0"/>
            <a:t>Design</a:t>
          </a:r>
          <a:br>
            <a:rPr lang="en-US" sz="1600" kern="1200" dirty="0"/>
          </a:br>
          <a:r>
            <a:rPr lang="en-US" sz="1600" kern="1200" dirty="0"/>
            <a:t>Up-Front</a:t>
          </a:r>
        </a:p>
      </dsp:txBody>
      <dsp:txXfrm>
        <a:off x="3923876" y="937260"/>
        <a:ext cx="1904200" cy="937260"/>
      </dsp:txXfrm>
    </dsp:sp>
    <dsp:sp modelId="{63C052C2-C8C8-48DE-8088-5B4B1ACE2AD3}">
      <dsp:nvSpPr>
        <dsp:cNvPr id="0" name=""/>
        <dsp:cNvSpPr/>
      </dsp:nvSpPr>
      <dsp:spPr>
        <a:xfrm>
          <a:off x="4485841" y="140589"/>
          <a:ext cx="780268" cy="78026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0FB3B-2CEB-432C-B04F-4AAE01C14960}">
      <dsp:nvSpPr>
        <dsp:cNvPr id="0" name=""/>
        <dsp:cNvSpPr/>
      </dsp:nvSpPr>
      <dsp:spPr>
        <a:xfrm>
          <a:off x="233172" y="1874520"/>
          <a:ext cx="5362956" cy="35147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7080F-8B2F-4C79-BF27-22BD1AA9D5FD}">
      <dsp:nvSpPr>
        <dsp:cNvPr id="0" name=""/>
        <dsp:cNvSpPr/>
      </dsp:nvSpPr>
      <dsp:spPr>
        <a:xfrm>
          <a:off x="1040503" y="114216"/>
          <a:ext cx="2266754" cy="78721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941071-770C-4532-BE36-45F15646D284}">
      <dsp:nvSpPr>
        <dsp:cNvPr id="0" name=""/>
        <dsp:cNvSpPr/>
      </dsp:nvSpPr>
      <dsp:spPr>
        <a:xfrm>
          <a:off x="1957748" y="2041836"/>
          <a:ext cx="439293" cy="281147"/>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8E91AF-6DB3-4265-AE87-A885F889AF8F}">
      <dsp:nvSpPr>
        <dsp:cNvPr id="0" name=""/>
        <dsp:cNvSpPr/>
      </dsp:nvSpPr>
      <dsp:spPr>
        <a:xfrm>
          <a:off x="1123090" y="2266754"/>
          <a:ext cx="2108609" cy="527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…then the Product Owner adjusts the Product Backlog…</a:t>
          </a:r>
        </a:p>
      </dsp:txBody>
      <dsp:txXfrm>
        <a:off x="1123090" y="2266754"/>
        <a:ext cx="2108609" cy="527152"/>
      </dsp:txXfrm>
    </dsp:sp>
    <dsp:sp modelId="{BCB7C6CC-7ABD-40DE-A45D-AEEE4ACCD924}">
      <dsp:nvSpPr>
        <dsp:cNvPr id="0" name=""/>
        <dsp:cNvSpPr/>
      </dsp:nvSpPr>
      <dsp:spPr>
        <a:xfrm>
          <a:off x="1864618" y="962228"/>
          <a:ext cx="790728" cy="790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CEO’s crazy dreams</a:t>
          </a:r>
        </a:p>
      </dsp:txBody>
      <dsp:txXfrm>
        <a:off x="1980417" y="1078027"/>
        <a:ext cx="559130" cy="559130"/>
      </dsp:txXfrm>
    </dsp:sp>
    <dsp:sp modelId="{1D3CB839-CCE1-45B2-BE29-7974A9C31973}">
      <dsp:nvSpPr>
        <dsp:cNvPr id="0" name=""/>
        <dsp:cNvSpPr/>
      </dsp:nvSpPr>
      <dsp:spPr>
        <a:xfrm>
          <a:off x="1298808" y="369006"/>
          <a:ext cx="790728" cy="790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Accounting Project</a:t>
          </a:r>
        </a:p>
      </dsp:txBody>
      <dsp:txXfrm>
        <a:off x="1414607" y="484805"/>
        <a:ext cx="559130" cy="559130"/>
      </dsp:txXfrm>
    </dsp:sp>
    <dsp:sp modelId="{8605D0D3-C821-4E7B-99EC-714D186B1E09}">
      <dsp:nvSpPr>
        <dsp:cNvPr id="0" name=""/>
        <dsp:cNvSpPr/>
      </dsp:nvSpPr>
      <dsp:spPr>
        <a:xfrm>
          <a:off x="2107108" y="177826"/>
          <a:ext cx="790728" cy="790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Medical Records Project</a:t>
          </a:r>
        </a:p>
      </dsp:txBody>
      <dsp:txXfrm>
        <a:off x="2222907" y="293625"/>
        <a:ext cx="559130" cy="559130"/>
      </dsp:txXfrm>
    </dsp:sp>
    <dsp:sp modelId="{A9FB5AB0-7D0D-4B9E-85C0-1D60274A20B4}">
      <dsp:nvSpPr>
        <dsp:cNvPr id="0" name=""/>
        <dsp:cNvSpPr/>
      </dsp:nvSpPr>
      <dsp:spPr>
        <a:xfrm>
          <a:off x="947373" y="17571"/>
          <a:ext cx="2460044" cy="1968035"/>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57800" cy="457200"/>
          </a:xfrm>
          <a:prstGeom prst="rect">
            <a:avLst/>
          </a:prstGeom>
        </p:spPr>
        <p:txBody>
          <a:bodyPr vert="horz" lIns="91440" tIns="45720" rIns="91440" bIns="45720" rtlCol="0"/>
          <a:lstStyle>
            <a:lvl1pPr algn="l">
              <a:defRPr sz="1200"/>
            </a:lvl1pPr>
          </a:lstStyle>
          <a:p>
            <a:r>
              <a:rPr lang="en-US" sz="1300" b="1" dirty="0">
                <a:latin typeface="Arial" pitchFamily="34" charset="0"/>
                <a:cs typeface="Arial" pitchFamily="34" charset="0"/>
              </a:rPr>
              <a:t>Visual Studio Live! Austin 2017</a:t>
            </a:r>
          </a:p>
        </p:txBody>
      </p:sp>
      <p:sp>
        <p:nvSpPr>
          <p:cNvPr id="4" name="Footer Placeholder 3"/>
          <p:cNvSpPr>
            <a:spLocks noGrp="1"/>
          </p:cNvSpPr>
          <p:nvPr>
            <p:ph type="ftr" sz="quarter" idx="2"/>
          </p:nvPr>
        </p:nvSpPr>
        <p:spPr>
          <a:xfrm>
            <a:off x="0" y="8685213"/>
            <a:ext cx="5562600" cy="457200"/>
          </a:xfrm>
          <a:prstGeom prst="rect">
            <a:avLst/>
          </a:prstGeom>
        </p:spPr>
        <p:txBody>
          <a:bodyPr vert="horz" lIns="91440" tIns="45720" rIns="91440" bIns="45720" rtlCol="0" anchor="b"/>
          <a:lstStyle>
            <a:lvl1pPr algn="l">
              <a:defRPr sz="1200"/>
            </a:lvl1p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34944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2ECFD-0169-4599-A79A-8C44AB4A932C}" type="datetimeFigureOut">
              <a:rPr lang="en-US" smtClean="0"/>
              <a:pPr/>
              <a:t>5/16/2017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326DE0-BACA-4EA0-B73F-CC7DC1D7F4A1}" type="slidenum">
              <a:rPr lang="en-US" smtClean="0"/>
              <a:pPr/>
              <a:t>‹#›</a:t>
            </a:fld>
            <a:endParaRPr lang="en-US"/>
          </a:p>
        </p:txBody>
      </p:sp>
    </p:spTree>
    <p:extLst>
      <p:ext uri="{BB962C8B-B14F-4D97-AF65-F5344CB8AC3E}">
        <p14:creationId xmlns:p14="http://schemas.microsoft.com/office/powerpoint/2010/main" val="73763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326DE0-BACA-4EA0-B73F-CC7DC1D7F4A1}" type="slidenum">
              <a:rPr lang="en-US" smtClean="0"/>
              <a:pPr/>
              <a:t>1</a:t>
            </a:fld>
            <a:endParaRPr lang="en-US"/>
          </a:p>
        </p:txBody>
      </p:sp>
    </p:spTree>
    <p:extLst>
      <p:ext uri="{BB962C8B-B14F-4D97-AF65-F5344CB8AC3E}">
        <p14:creationId xmlns:p14="http://schemas.microsoft.com/office/powerpoint/2010/main" val="192739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Do less.</a:t>
            </a:r>
          </a:p>
          <a:p>
            <a:pPr lvl="1" rtl="0" fontAlgn="ctr"/>
            <a:r>
              <a:rPr lang="en-US" sz="1200" b="0" i="0" kern="1200" dirty="0">
                <a:solidFill>
                  <a:schemeClr val="tx1"/>
                </a:solidFill>
                <a:effectLst/>
                <a:latin typeface="+mn-lt"/>
                <a:ea typeface="+mn-ea"/>
                <a:cs typeface="+mn-cs"/>
              </a:rPr>
              <a:t>Aka. Minimize Work in Progress</a:t>
            </a:r>
          </a:p>
          <a:p>
            <a:pPr lvl="1" rtl="0" fontAlgn="ctr"/>
            <a:r>
              <a:rPr lang="en-US" sz="1200" b="0" i="0" kern="1200" dirty="0">
                <a:solidFill>
                  <a:schemeClr val="tx1"/>
                </a:solidFill>
                <a:effectLst/>
                <a:latin typeface="+mn-lt"/>
                <a:ea typeface="+mn-ea"/>
                <a:cs typeface="+mn-cs"/>
              </a:rPr>
              <a:t>If everyone on your team is working on separate PBIs, is the team really a team?</a:t>
            </a:r>
          </a:p>
          <a:p>
            <a:pPr lvl="1" rtl="0" fontAlgn="ctr"/>
            <a:r>
              <a:rPr lang="en-US" sz="1200" b="0" i="0" kern="1200" dirty="0">
                <a:solidFill>
                  <a:schemeClr val="tx1"/>
                </a:solidFill>
                <a:effectLst/>
                <a:latin typeface="+mn-lt"/>
                <a:ea typeface="+mn-ea"/>
                <a:cs typeface="+mn-cs"/>
              </a:rPr>
              <a:t>Try to craft your work so that you have more than one person working on something at a time.  Drive that PBI to completion ASAP and only then move on to the next PBI. </a:t>
            </a:r>
          </a:p>
          <a:p>
            <a:pPr lvl="1" rtl="0" fontAlgn="ctr"/>
            <a:r>
              <a:rPr lang="en-US" sz="1200" b="0" i="0" kern="1200" dirty="0">
                <a:solidFill>
                  <a:schemeClr val="tx1"/>
                </a:solidFill>
                <a:effectLst/>
                <a:latin typeface="+mn-lt"/>
                <a:ea typeface="+mn-ea"/>
                <a:cs typeface="+mn-cs"/>
              </a:rPr>
              <a:t>Remember your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and work to drive your PBIs to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-compliance as soon as possible.  </a:t>
            </a:r>
          </a:p>
          <a:p>
            <a:pPr lvl="1" rtl="0" fontAlgn="ctr"/>
            <a:r>
              <a:rPr lang="en-US" sz="1200" b="0" i="0" kern="1200" dirty="0">
                <a:solidFill>
                  <a:schemeClr val="tx1"/>
                </a:solidFill>
                <a:effectLst/>
                <a:latin typeface="+mn-lt"/>
                <a:ea typeface="+mn-ea"/>
                <a:cs typeface="+mn-cs"/>
              </a:rPr>
              <a:t>If something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you've already pretty much delivered something in that sprint.  </a:t>
            </a:r>
          </a:p>
          <a:p>
            <a:pPr lvl="1" rtl="0" fontAlgn="ctr"/>
            <a:r>
              <a:rPr lang="en-US" sz="1200" b="0" i="0" kern="1200" dirty="0">
                <a:solidFill>
                  <a:schemeClr val="tx1"/>
                </a:solidFill>
                <a:effectLst/>
                <a:latin typeface="+mn-lt"/>
                <a:ea typeface="+mn-ea"/>
                <a:cs typeface="+mn-cs"/>
              </a:rPr>
              <a:t>The anti-pattern is being 2 days from the end of your sprint and nothing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Good programming and unit testing practices let you worry less.</a:t>
            </a:r>
          </a:p>
          <a:p>
            <a:pPr lvl="1" rtl="0" fontAlgn="ctr"/>
            <a:r>
              <a:rPr lang="en-US" sz="1200" b="0" i="0" kern="1200" dirty="0">
                <a:solidFill>
                  <a:schemeClr val="tx1"/>
                </a:solidFill>
                <a:effectLst/>
                <a:latin typeface="+mn-lt"/>
                <a:ea typeface="+mn-ea"/>
                <a:cs typeface="+mn-cs"/>
              </a:rPr>
              <a:t>The goal is to make Refactoring as painless as possible.  Refactoring should not strike terror into your soul(s).  </a:t>
            </a:r>
          </a:p>
          <a:p>
            <a:pPr lvl="2" rtl="0" fontAlgn="ctr"/>
            <a:r>
              <a:rPr lang="en-US" sz="1200" b="0" i="0" kern="1200" dirty="0">
                <a:solidFill>
                  <a:schemeClr val="tx1"/>
                </a:solidFill>
                <a:effectLst/>
                <a:latin typeface="+mn-lt"/>
                <a:ea typeface="+mn-ea"/>
                <a:cs typeface="+mn-cs"/>
              </a:rPr>
              <a:t>Remember...requirements will change and people will change their minds.</a:t>
            </a:r>
          </a:p>
          <a:p>
            <a:pPr lvl="1" rtl="0" fontAlgn="ctr"/>
            <a:r>
              <a:rPr lang="en-US" sz="1200" b="0" i="0" kern="1200" dirty="0">
                <a:solidFill>
                  <a:schemeClr val="tx1"/>
                </a:solidFill>
                <a:effectLst/>
                <a:latin typeface="+mn-lt"/>
                <a:ea typeface="+mn-ea"/>
                <a:cs typeface="+mn-cs"/>
              </a:rPr>
              <a:t>Build for maintenance.</a:t>
            </a:r>
          </a:p>
          <a:p>
            <a:pPr lvl="2" rtl="0" fontAlgn="ctr"/>
            <a:r>
              <a:rPr lang="en-US" sz="1200" b="0" i="0" kern="1200" dirty="0">
                <a:solidFill>
                  <a:schemeClr val="tx1"/>
                </a:solidFill>
                <a:effectLst/>
                <a:latin typeface="+mn-lt"/>
                <a:ea typeface="+mn-ea"/>
                <a:cs typeface="+mn-cs"/>
              </a:rPr>
              <a:t>It's a metaphysical certainty that you're going to have to change stuff.</a:t>
            </a:r>
          </a:p>
          <a:p>
            <a:pPr lvl="2" rtl="0" fontAlgn="ctr"/>
            <a:r>
              <a:rPr lang="en-US" sz="1200" b="0" i="0" kern="1200" dirty="0">
                <a:solidFill>
                  <a:schemeClr val="tx1"/>
                </a:solidFill>
                <a:effectLst/>
                <a:latin typeface="+mn-lt"/>
                <a:ea typeface="+mn-ea"/>
                <a:cs typeface="+mn-cs"/>
              </a:rPr>
              <a:t>You won't get your "requirements" right.  </a:t>
            </a:r>
          </a:p>
          <a:p>
            <a:pPr lvl="2" rtl="0" fontAlgn="ctr"/>
            <a:r>
              <a:rPr lang="en-US" sz="1200" b="0" i="0" kern="1200" dirty="0">
                <a:solidFill>
                  <a:schemeClr val="tx1"/>
                </a:solidFill>
                <a:effectLst/>
                <a:latin typeface="+mn-lt"/>
                <a:ea typeface="+mn-ea"/>
                <a:cs typeface="+mn-cs"/>
              </a:rPr>
              <a:t>Your customers / stakeholders *will* change their minds.  </a:t>
            </a:r>
          </a:p>
          <a:p>
            <a:pPr lvl="1" rtl="0" fontAlgn="ctr"/>
            <a:r>
              <a:rPr lang="en-US" sz="1200" b="0" i="0" kern="1200" dirty="0">
                <a:solidFill>
                  <a:schemeClr val="tx1"/>
                </a:solidFill>
                <a:effectLst/>
                <a:latin typeface="+mn-lt"/>
                <a:ea typeface="+mn-ea"/>
                <a:cs typeface="+mn-cs"/>
              </a:rPr>
              <a:t>Keep things loosely coupled.  </a:t>
            </a:r>
          </a:p>
          <a:p>
            <a:pPr lvl="2" rtl="0" fontAlgn="ctr"/>
            <a:r>
              <a:rPr lang="en-US" sz="1200" b="0" i="0" kern="1200" dirty="0">
                <a:solidFill>
                  <a:schemeClr val="tx1"/>
                </a:solidFill>
                <a:effectLst/>
                <a:latin typeface="+mn-lt"/>
                <a:ea typeface="+mn-ea"/>
                <a:cs typeface="+mn-cs"/>
              </a:rPr>
              <a:t>Program to interfaces </a:t>
            </a:r>
          </a:p>
          <a:p>
            <a:pPr lvl="2" rtl="0" fontAlgn="ctr"/>
            <a:r>
              <a:rPr lang="en-US" sz="1200" b="0" i="0" kern="1200" dirty="0">
                <a:solidFill>
                  <a:schemeClr val="tx1"/>
                </a:solidFill>
                <a:effectLst/>
                <a:latin typeface="+mn-lt"/>
                <a:ea typeface="+mn-ea"/>
                <a:cs typeface="+mn-cs"/>
              </a:rPr>
              <a:t>Use Dependency Injection</a:t>
            </a:r>
          </a:p>
          <a:p>
            <a:pPr lvl="2" rtl="0" fontAlgn="ctr"/>
            <a:r>
              <a:rPr lang="en-US" sz="1200" b="0" i="0" kern="1200" dirty="0">
                <a:solidFill>
                  <a:schemeClr val="tx1"/>
                </a:solidFill>
                <a:effectLst/>
                <a:latin typeface="+mn-lt"/>
                <a:ea typeface="+mn-ea"/>
                <a:cs typeface="+mn-cs"/>
              </a:rPr>
              <a:t>Read up on the Repository Pattern</a:t>
            </a:r>
          </a:p>
          <a:p>
            <a:pPr lvl="1" rtl="0" fontAlgn="ctr"/>
            <a:r>
              <a:rPr lang="en-US" sz="1200" b="0" i="0" kern="1200" dirty="0">
                <a:solidFill>
                  <a:schemeClr val="tx1"/>
                </a:solidFill>
                <a:effectLst/>
                <a:latin typeface="+mn-lt"/>
                <a:ea typeface="+mn-ea"/>
                <a:cs typeface="+mn-cs"/>
              </a:rPr>
              <a:t>Remember Single Responsibility Principle. </a:t>
            </a:r>
          </a:p>
          <a:p>
            <a:pPr lvl="1" rtl="0" fontAlgn="ctr"/>
            <a:r>
              <a:rPr lang="en-US" sz="1200" b="0" i="0" kern="1200" dirty="0">
                <a:solidFill>
                  <a:schemeClr val="tx1"/>
                </a:solidFill>
                <a:effectLst/>
                <a:latin typeface="+mn-lt"/>
                <a:ea typeface="+mn-ea"/>
                <a:cs typeface="+mn-cs"/>
              </a:rPr>
              <a:t>Build for testability.</a:t>
            </a:r>
          </a:p>
          <a:p>
            <a:pPr lvl="2" rtl="0" fontAlgn="ctr"/>
            <a:r>
              <a:rPr lang="en-US" sz="1200" b="0" i="0" kern="1200" dirty="0">
                <a:solidFill>
                  <a:schemeClr val="tx1"/>
                </a:solidFill>
                <a:effectLst/>
                <a:latin typeface="+mn-lt"/>
                <a:ea typeface="+mn-ea"/>
                <a:cs typeface="+mn-cs"/>
              </a:rPr>
              <a:t>Unit test, unit test, unit test.</a:t>
            </a:r>
          </a:p>
          <a:p>
            <a:pPr lvl="2" rtl="0" fontAlgn="ctr"/>
            <a:r>
              <a:rPr lang="en-US" sz="1200" b="0" i="0" kern="1200" dirty="0">
                <a:solidFill>
                  <a:schemeClr val="tx1"/>
                </a:solidFill>
                <a:effectLst/>
                <a:latin typeface="+mn-lt"/>
                <a:ea typeface="+mn-ea"/>
                <a:cs typeface="+mn-cs"/>
              </a:rPr>
              <a:t>And when I say *unit* test I mean *unit* not integration test.</a:t>
            </a:r>
          </a:p>
          <a:p>
            <a:pPr lvl="2" rtl="0" fontAlgn="ctr"/>
            <a:r>
              <a:rPr lang="en-US" sz="1200" b="0" i="0" kern="1200" dirty="0">
                <a:solidFill>
                  <a:schemeClr val="tx1"/>
                </a:solidFill>
                <a:effectLst/>
                <a:latin typeface="+mn-lt"/>
                <a:ea typeface="+mn-ea"/>
                <a:cs typeface="+mn-cs"/>
              </a:rPr>
              <a:t>Get comfortable with mocks, stubs, and fakes.</a:t>
            </a:r>
          </a:p>
          <a:p>
            <a:pPr lvl="2" rtl="0" fontAlgn="ctr"/>
            <a:r>
              <a:rPr lang="en-US" sz="1200" b="0" i="0" kern="1200" dirty="0">
                <a:solidFill>
                  <a:schemeClr val="tx1"/>
                </a:solidFill>
                <a:effectLst/>
                <a:latin typeface="+mn-lt"/>
                <a:ea typeface="+mn-ea"/>
                <a:cs typeface="+mn-cs"/>
              </a:rPr>
              <a:t>Unit tests should not connect to a service or a database</a:t>
            </a:r>
          </a:p>
          <a:p>
            <a:pPr lvl="2" rtl="0" fontAlgn="ctr"/>
            <a:r>
              <a:rPr lang="en-US" sz="1200" b="0" i="0" kern="1200" dirty="0">
                <a:solidFill>
                  <a:schemeClr val="tx1"/>
                </a:solidFill>
                <a:effectLst/>
                <a:latin typeface="+mn-lt"/>
                <a:ea typeface="+mn-ea"/>
                <a:cs typeface="+mn-cs"/>
              </a:rPr>
              <a:t>Unit tests should test only one "layer" at a time</a:t>
            </a:r>
          </a:p>
          <a:p>
            <a:pPr lvl="2" rtl="0" fontAlgn="ctr"/>
            <a:r>
              <a:rPr lang="en-US" sz="1200" b="0" i="0" kern="1200" dirty="0">
                <a:solidFill>
                  <a:schemeClr val="tx1"/>
                </a:solidFill>
                <a:effectLst/>
                <a:latin typeface="+mn-lt"/>
                <a:ea typeface="+mn-ea"/>
                <a:cs typeface="+mn-cs"/>
              </a:rPr>
              <a:t>Keep unit tests and integration tests in separate projects.  Integration tests can talk to the database but they should also only talk to one layer at a time.</a:t>
            </a:r>
          </a:p>
          <a:p>
            <a:pPr lvl="1" rtl="0" fontAlgn="ctr"/>
            <a:r>
              <a:rPr lang="en-US" sz="1200" b="0" i="0" kern="1200" dirty="0">
                <a:solidFill>
                  <a:schemeClr val="tx1"/>
                </a:solidFill>
                <a:effectLst/>
                <a:latin typeface="+mn-lt"/>
                <a:ea typeface="+mn-ea"/>
                <a:cs typeface="+mn-cs"/>
              </a:rPr>
              <a:t>For the love of god, don't use a shared development database</a:t>
            </a:r>
          </a:p>
          <a:p>
            <a:pPr lvl="2" rtl="0" fontAlgn="ctr"/>
            <a:r>
              <a:rPr lang="en-US" sz="1200" b="0" i="0" kern="1200" dirty="0">
                <a:solidFill>
                  <a:schemeClr val="tx1"/>
                </a:solidFill>
                <a:effectLst/>
                <a:latin typeface="+mn-lt"/>
                <a:ea typeface="+mn-ea"/>
                <a:cs typeface="+mn-cs"/>
              </a:rPr>
              <a:t>No shared test data.</a:t>
            </a:r>
          </a:p>
          <a:p>
            <a:pPr lvl="2" rtl="0" fontAlgn="ctr"/>
            <a:r>
              <a:rPr lang="en-US" sz="1200" b="0" i="0" kern="1200" dirty="0">
                <a:solidFill>
                  <a:schemeClr val="tx1"/>
                </a:solidFill>
                <a:effectLst/>
                <a:latin typeface="+mn-lt"/>
                <a:ea typeface="+mn-ea"/>
                <a:cs typeface="+mn-cs"/>
              </a:rPr>
              <a:t>If at all possible, use the Visual Studio Database Projects.</a:t>
            </a:r>
          </a:p>
          <a:p>
            <a:pPr lvl="1" rtl="0" fontAlgn="ctr"/>
            <a:r>
              <a:rPr lang="en-US" sz="1200" b="0" i="0" kern="1200" dirty="0">
                <a:solidFill>
                  <a:schemeClr val="tx1"/>
                </a:solidFill>
                <a:effectLst/>
                <a:latin typeface="+mn-lt"/>
                <a:ea typeface="+mn-ea"/>
                <a:cs typeface="+mn-cs"/>
              </a:rPr>
              <a:t>Eliminate the "works on my box" problem *early*.  </a:t>
            </a:r>
          </a:p>
          <a:p>
            <a:pPr lvl="2" rtl="0" fontAlgn="ctr"/>
            <a:r>
              <a:rPr lang="en-US" sz="1200" b="0" i="0" kern="1200" dirty="0">
                <a:solidFill>
                  <a:schemeClr val="tx1"/>
                </a:solidFill>
                <a:effectLst/>
                <a:latin typeface="+mn-lt"/>
                <a:ea typeface="+mn-ea"/>
                <a:cs typeface="+mn-cs"/>
              </a:rPr>
              <a:t>Set up automated builds from the very beginning.  </a:t>
            </a:r>
          </a:p>
          <a:p>
            <a:pPr lvl="2" rtl="0" fontAlgn="ctr"/>
            <a:r>
              <a:rPr lang="en-US" sz="1200" b="0" i="0" kern="1200" dirty="0">
                <a:solidFill>
                  <a:schemeClr val="tx1"/>
                </a:solidFill>
                <a:effectLst/>
                <a:latin typeface="+mn-lt"/>
                <a:ea typeface="+mn-ea"/>
                <a:cs typeface="+mn-cs"/>
              </a:rPr>
              <a:t>If you're using TFS, use Gated Check-in builds</a:t>
            </a:r>
          </a:p>
          <a:p>
            <a:pPr lvl="2" rtl="0" fontAlgn="ctr"/>
            <a:r>
              <a:rPr lang="en-US" sz="1200" b="0" i="0" kern="1200" dirty="0">
                <a:solidFill>
                  <a:schemeClr val="tx1"/>
                </a:solidFill>
                <a:effectLst/>
                <a:latin typeface="+mn-lt"/>
                <a:ea typeface="+mn-ea"/>
                <a:cs typeface="+mn-cs"/>
              </a:rPr>
              <a:t>Deploy your database as part of your builds.</a:t>
            </a:r>
          </a:p>
          <a:p>
            <a:pPr lvl="2" rtl="0" fontAlgn="ctr"/>
            <a:r>
              <a:rPr lang="en-US" sz="1200" b="0" i="0" kern="1200" dirty="0">
                <a:solidFill>
                  <a:schemeClr val="tx1"/>
                </a:solidFill>
                <a:effectLst/>
                <a:latin typeface="+mn-lt"/>
                <a:ea typeface="+mn-ea"/>
                <a:cs typeface="+mn-cs"/>
              </a:rPr>
              <a:t>Run your unit tests from the builds</a:t>
            </a:r>
          </a:p>
          <a:p>
            <a:pPr lvl="1" rtl="0" fontAlgn="ctr"/>
            <a:r>
              <a:rPr lang="en-US" sz="1200" b="0" i="0" kern="1200" dirty="0">
                <a:solidFill>
                  <a:schemeClr val="tx1"/>
                </a:solidFill>
                <a:effectLst/>
                <a:latin typeface="+mn-lt"/>
                <a:ea typeface="+mn-ea"/>
                <a:cs typeface="+mn-cs"/>
              </a:rPr>
              <a:t>Think about maintain a minimal Inventory.    </a:t>
            </a:r>
          </a:p>
          <a:p>
            <a:pPr lvl="2" rtl="0" fontAlgn="ctr"/>
            <a:r>
              <a:rPr lang="en-US" sz="1200" b="0" i="0" kern="1200" dirty="0">
                <a:solidFill>
                  <a:schemeClr val="tx1"/>
                </a:solidFill>
                <a:effectLst/>
                <a:latin typeface="+mn-lt"/>
                <a:ea typeface="+mn-ea"/>
                <a:cs typeface="+mn-cs"/>
              </a:rPr>
              <a:t>Inventory is sunk cost.</a:t>
            </a:r>
          </a:p>
          <a:p>
            <a:pPr lvl="2" rtl="0" fontAlgn="ctr"/>
            <a:r>
              <a:rPr lang="en-US" sz="1200" b="0" i="0" kern="1200" dirty="0">
                <a:solidFill>
                  <a:schemeClr val="tx1"/>
                </a:solidFill>
                <a:effectLst/>
                <a:latin typeface="+mn-lt"/>
                <a:ea typeface="+mn-ea"/>
                <a:cs typeface="+mn-cs"/>
              </a:rPr>
              <a:t>Anything you write has to be maintained.</a:t>
            </a:r>
          </a:p>
          <a:p>
            <a:pPr lvl="2" rtl="0" fontAlgn="ctr"/>
            <a:r>
              <a:rPr lang="en-US" sz="1200" b="0" i="0" kern="1200" dirty="0">
                <a:solidFill>
                  <a:schemeClr val="tx1"/>
                </a:solidFill>
                <a:effectLst/>
                <a:latin typeface="+mn-lt"/>
                <a:ea typeface="+mn-ea"/>
                <a:cs typeface="+mn-cs"/>
              </a:rPr>
              <a:t>Write less code.  I'm not saying to use lots of frameworks like </a:t>
            </a:r>
            <a:r>
              <a:rPr lang="en-US" sz="1200" b="0" i="0" kern="1200" dirty="0" err="1">
                <a:solidFill>
                  <a:schemeClr val="tx1"/>
                </a:solidFill>
                <a:effectLst/>
                <a:latin typeface="+mn-lt"/>
                <a:ea typeface="+mn-ea"/>
                <a:cs typeface="+mn-cs"/>
              </a:rPr>
              <a:t>NHibernate</a:t>
            </a:r>
            <a:r>
              <a:rPr lang="en-US" sz="1200" b="0" i="0" kern="1200" dirty="0">
                <a:solidFill>
                  <a:schemeClr val="tx1"/>
                </a:solidFill>
                <a:effectLst/>
                <a:latin typeface="+mn-lt"/>
                <a:ea typeface="+mn-ea"/>
                <a:cs typeface="+mn-cs"/>
              </a:rPr>
              <a:t> or Entity Framework or RIA Services...I'm not saying don't use them either.  Just keep in mind that everything you write you have to maintain.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98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Do less.</a:t>
            </a:r>
          </a:p>
          <a:p>
            <a:pPr lvl="1" rtl="0" fontAlgn="ctr"/>
            <a:r>
              <a:rPr lang="en-US" sz="1200" b="0" i="0" kern="1200" dirty="0">
                <a:solidFill>
                  <a:schemeClr val="tx1"/>
                </a:solidFill>
                <a:effectLst/>
                <a:latin typeface="+mn-lt"/>
                <a:ea typeface="+mn-ea"/>
                <a:cs typeface="+mn-cs"/>
              </a:rPr>
              <a:t>Aka. Minimize Work in Progress</a:t>
            </a:r>
          </a:p>
          <a:p>
            <a:pPr lvl="1" rtl="0" fontAlgn="ctr"/>
            <a:r>
              <a:rPr lang="en-US" sz="1200" b="0" i="0" kern="1200" dirty="0">
                <a:solidFill>
                  <a:schemeClr val="tx1"/>
                </a:solidFill>
                <a:effectLst/>
                <a:latin typeface="+mn-lt"/>
                <a:ea typeface="+mn-ea"/>
                <a:cs typeface="+mn-cs"/>
              </a:rPr>
              <a:t>If everyone on your team is working on separate PBIs, is the team really a team?</a:t>
            </a:r>
          </a:p>
          <a:p>
            <a:pPr lvl="1" rtl="0" fontAlgn="ctr"/>
            <a:r>
              <a:rPr lang="en-US" sz="1200" b="0" i="0" kern="1200" dirty="0">
                <a:solidFill>
                  <a:schemeClr val="tx1"/>
                </a:solidFill>
                <a:effectLst/>
                <a:latin typeface="+mn-lt"/>
                <a:ea typeface="+mn-ea"/>
                <a:cs typeface="+mn-cs"/>
              </a:rPr>
              <a:t>Try to craft your work so that you have more than one person working on something at a time.  Drive that PBI to completion ASAP and only then move on to the next PBI. </a:t>
            </a:r>
          </a:p>
          <a:p>
            <a:pPr lvl="1" rtl="0" fontAlgn="ctr"/>
            <a:r>
              <a:rPr lang="en-US" sz="1200" b="0" i="0" kern="1200" dirty="0">
                <a:solidFill>
                  <a:schemeClr val="tx1"/>
                </a:solidFill>
                <a:effectLst/>
                <a:latin typeface="+mn-lt"/>
                <a:ea typeface="+mn-ea"/>
                <a:cs typeface="+mn-cs"/>
              </a:rPr>
              <a:t>Remember your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and work to drive your PBIs to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-compliance as soon as possible.  </a:t>
            </a:r>
          </a:p>
          <a:p>
            <a:pPr lvl="1" rtl="0" fontAlgn="ctr"/>
            <a:r>
              <a:rPr lang="en-US" sz="1200" b="0" i="0" kern="1200" dirty="0">
                <a:solidFill>
                  <a:schemeClr val="tx1"/>
                </a:solidFill>
                <a:effectLst/>
                <a:latin typeface="+mn-lt"/>
                <a:ea typeface="+mn-ea"/>
                <a:cs typeface="+mn-cs"/>
              </a:rPr>
              <a:t>If something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you've already pretty much delivered something in that sprint.  </a:t>
            </a:r>
          </a:p>
          <a:p>
            <a:pPr lvl="1" rtl="0" fontAlgn="ctr"/>
            <a:r>
              <a:rPr lang="en-US" sz="1200" b="0" i="0" kern="1200" dirty="0">
                <a:solidFill>
                  <a:schemeClr val="tx1"/>
                </a:solidFill>
                <a:effectLst/>
                <a:latin typeface="+mn-lt"/>
                <a:ea typeface="+mn-ea"/>
                <a:cs typeface="+mn-cs"/>
              </a:rPr>
              <a:t>The anti-pattern is being 2 days from the end of your sprint and nothing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108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Do less.</a:t>
            </a:r>
          </a:p>
          <a:p>
            <a:pPr lvl="1" rtl="0" fontAlgn="ctr"/>
            <a:r>
              <a:rPr lang="en-US" sz="1200" b="0" i="0" kern="1200" dirty="0">
                <a:solidFill>
                  <a:schemeClr val="tx1"/>
                </a:solidFill>
                <a:effectLst/>
                <a:latin typeface="+mn-lt"/>
                <a:ea typeface="+mn-ea"/>
                <a:cs typeface="+mn-cs"/>
              </a:rPr>
              <a:t>Aka. Minimize Work in Progress</a:t>
            </a:r>
          </a:p>
          <a:p>
            <a:pPr lvl="1" rtl="0" fontAlgn="ctr"/>
            <a:r>
              <a:rPr lang="en-US" sz="1200" b="0" i="0" kern="1200" dirty="0">
                <a:solidFill>
                  <a:schemeClr val="tx1"/>
                </a:solidFill>
                <a:effectLst/>
                <a:latin typeface="+mn-lt"/>
                <a:ea typeface="+mn-ea"/>
                <a:cs typeface="+mn-cs"/>
              </a:rPr>
              <a:t>If everyone on your team is working on separate PBIs, is the team really a team?</a:t>
            </a:r>
          </a:p>
          <a:p>
            <a:pPr lvl="1" rtl="0" fontAlgn="ctr"/>
            <a:r>
              <a:rPr lang="en-US" sz="1200" b="0" i="0" kern="1200" dirty="0">
                <a:solidFill>
                  <a:schemeClr val="tx1"/>
                </a:solidFill>
                <a:effectLst/>
                <a:latin typeface="+mn-lt"/>
                <a:ea typeface="+mn-ea"/>
                <a:cs typeface="+mn-cs"/>
              </a:rPr>
              <a:t>Try to craft your work so that you have more than one person working on something at a time.  Drive that PBI to completion ASAP and only then move on to the next PBI. </a:t>
            </a:r>
          </a:p>
          <a:p>
            <a:pPr lvl="1" rtl="0" fontAlgn="ctr"/>
            <a:r>
              <a:rPr lang="en-US" sz="1200" b="0" i="0" kern="1200" dirty="0">
                <a:solidFill>
                  <a:schemeClr val="tx1"/>
                </a:solidFill>
                <a:effectLst/>
                <a:latin typeface="+mn-lt"/>
                <a:ea typeface="+mn-ea"/>
                <a:cs typeface="+mn-cs"/>
              </a:rPr>
              <a:t>Remember your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and work to drive your PBIs to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-compliance as soon as possible.  </a:t>
            </a:r>
          </a:p>
          <a:p>
            <a:pPr lvl="1" rtl="0" fontAlgn="ctr"/>
            <a:r>
              <a:rPr lang="en-US" sz="1200" b="0" i="0" kern="1200" dirty="0">
                <a:solidFill>
                  <a:schemeClr val="tx1"/>
                </a:solidFill>
                <a:effectLst/>
                <a:latin typeface="+mn-lt"/>
                <a:ea typeface="+mn-ea"/>
                <a:cs typeface="+mn-cs"/>
              </a:rPr>
              <a:t>If something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you've already pretty much delivered something in that sprint.  </a:t>
            </a:r>
          </a:p>
          <a:p>
            <a:pPr lvl="1" rtl="0" fontAlgn="ctr"/>
            <a:r>
              <a:rPr lang="en-US" sz="1200" b="0" i="0" kern="1200" dirty="0">
                <a:solidFill>
                  <a:schemeClr val="tx1"/>
                </a:solidFill>
                <a:effectLst/>
                <a:latin typeface="+mn-lt"/>
                <a:ea typeface="+mn-ea"/>
                <a:cs typeface="+mn-cs"/>
              </a:rPr>
              <a:t>The anti-pattern is being 2 days from the end of your sprint and nothing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0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The Retrospectives are the curer of all ills.</a:t>
            </a:r>
          </a:p>
          <a:p>
            <a:pPr lvl="1" rtl="0" fontAlgn="ctr"/>
            <a:r>
              <a:rPr lang="en-US" sz="1200" b="0" i="0" kern="1200" dirty="0">
                <a:solidFill>
                  <a:schemeClr val="tx1"/>
                </a:solidFill>
                <a:effectLst/>
                <a:latin typeface="+mn-lt"/>
                <a:ea typeface="+mn-ea"/>
                <a:cs typeface="+mn-cs"/>
              </a:rPr>
              <a:t>Watch for unscheduled work</a:t>
            </a:r>
          </a:p>
          <a:p>
            <a:pPr lvl="2" rtl="0" fontAlgn="ctr"/>
            <a:r>
              <a:rPr lang="en-US" sz="1200" b="0" i="0" kern="1200" dirty="0">
                <a:solidFill>
                  <a:schemeClr val="tx1"/>
                </a:solidFill>
                <a:effectLst/>
                <a:latin typeface="+mn-lt"/>
                <a:ea typeface="+mn-ea"/>
                <a:cs typeface="+mn-cs"/>
              </a:rPr>
              <a:t>Do you find yourself having to balance strategic work (long term projects) against your hair being on fire this week?  Are you finding that you can't deliver anything or that you always miss your forecasts?</a:t>
            </a:r>
          </a:p>
          <a:p>
            <a:pPr lvl="3" rtl="0" fontAlgn="ctr"/>
            <a:r>
              <a:rPr lang="en-US" sz="1200" b="0" i="0" kern="1200" dirty="0">
                <a:solidFill>
                  <a:schemeClr val="tx1"/>
                </a:solidFill>
                <a:effectLst/>
                <a:latin typeface="+mn-lt"/>
                <a:ea typeface="+mn-ea"/>
                <a:cs typeface="+mn-cs"/>
              </a:rPr>
              <a:t>Do you note this unplanned work somehow?</a:t>
            </a:r>
          </a:p>
          <a:p>
            <a:pPr lvl="3" rtl="0" fontAlgn="ctr"/>
            <a:r>
              <a:rPr lang="en-US" sz="1200" b="0" i="0" kern="1200" dirty="0">
                <a:solidFill>
                  <a:schemeClr val="tx1"/>
                </a:solidFill>
                <a:effectLst/>
                <a:latin typeface="+mn-lt"/>
                <a:ea typeface="+mn-ea"/>
                <a:cs typeface="+mn-cs"/>
              </a:rPr>
              <a:t>Do you discuss this unplanned work in the retrospective.</a:t>
            </a:r>
          </a:p>
          <a:p>
            <a:pPr lvl="1" rtl="0" fontAlgn="ctr"/>
            <a:r>
              <a:rPr lang="en-US" sz="1200" b="0" i="0" kern="1200" dirty="0">
                <a:solidFill>
                  <a:schemeClr val="tx1"/>
                </a:solidFill>
                <a:effectLst/>
                <a:latin typeface="+mn-lt"/>
                <a:ea typeface="+mn-ea"/>
                <a:cs typeface="+mn-cs"/>
              </a:rPr>
              <a:t>Write down what you discussed in your retrospectives.  </a:t>
            </a:r>
          </a:p>
          <a:p>
            <a:pPr lvl="2" rtl="0" fontAlgn="ctr"/>
            <a:r>
              <a:rPr lang="en-US" sz="1200" b="0" i="0" kern="1200" dirty="0">
                <a:solidFill>
                  <a:schemeClr val="tx1"/>
                </a:solidFill>
                <a:effectLst/>
                <a:latin typeface="+mn-lt"/>
                <a:ea typeface="+mn-ea"/>
                <a:cs typeface="+mn-cs"/>
              </a:rPr>
              <a:t>What went right and wrong?</a:t>
            </a:r>
          </a:p>
          <a:p>
            <a:pPr lvl="2" rtl="0" fontAlgn="ctr"/>
            <a:r>
              <a:rPr lang="en-US" sz="1200" b="0" i="0" kern="1200" dirty="0">
                <a:solidFill>
                  <a:schemeClr val="tx1"/>
                </a:solidFill>
                <a:effectLst/>
                <a:latin typeface="+mn-lt"/>
                <a:ea typeface="+mn-ea"/>
                <a:cs typeface="+mn-cs"/>
              </a:rPr>
              <a:t>What *actionable* things are you going to do for your next Sprint?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2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68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Assumptions</a:t>
            </a:r>
            <a:endParaRPr lang="en-US" dirty="0">
              <a:effectLst/>
            </a:endParaRPr>
          </a:p>
          <a:p>
            <a:pPr lvl="1" rtl="0" fontAlgn="ctr"/>
            <a:r>
              <a:rPr lang="en-US" sz="1200" kern="1200" dirty="0">
                <a:solidFill>
                  <a:schemeClr val="tx1"/>
                </a:solidFill>
                <a:effectLst/>
                <a:latin typeface="+mn-lt"/>
                <a:ea typeface="+mn-ea"/>
                <a:cs typeface="+mn-cs"/>
              </a:rPr>
              <a:t>In this case, the Scrum Master is somewhat technical</a:t>
            </a:r>
            <a:endParaRPr lang="en-US" dirty="0">
              <a:effectLst/>
            </a:endParaRPr>
          </a:p>
          <a:p>
            <a:pPr lvl="2" rtl="0" fontAlgn="ctr"/>
            <a:r>
              <a:rPr lang="en-US" sz="1200" kern="1200" dirty="0">
                <a:solidFill>
                  <a:schemeClr val="tx1"/>
                </a:solidFill>
                <a:effectLst/>
                <a:latin typeface="+mn-lt"/>
                <a:ea typeface="+mn-ea"/>
                <a:cs typeface="+mn-cs"/>
              </a:rPr>
              <a:t>I'm technical.  Right or wrong, my Scrum Mastering style tends to go deep on the technical stuff. </a:t>
            </a:r>
            <a:endParaRPr lang="en-US" dirty="0">
              <a:effectLst/>
            </a:endParaRPr>
          </a:p>
          <a:p>
            <a:pPr lvl="2" rtl="0" fontAlgn="ctr"/>
            <a:r>
              <a:rPr lang="en-US" sz="1200" kern="1200" dirty="0">
                <a:solidFill>
                  <a:schemeClr val="tx1"/>
                </a:solidFill>
                <a:effectLst/>
                <a:latin typeface="+mn-lt"/>
                <a:ea typeface="+mn-ea"/>
                <a:cs typeface="+mn-cs"/>
              </a:rPr>
              <a:t>You have to remember the needs of the business though.  You're not building this stuff for the sake of the technology.  You're building this stuff for the sake of the business.  In all </a:t>
            </a:r>
            <a:r>
              <a:rPr lang="en-US" sz="1200" kern="1200" dirty="0" err="1">
                <a:solidFill>
                  <a:schemeClr val="tx1"/>
                </a:solidFill>
                <a:effectLst/>
                <a:latin typeface="+mn-lt"/>
                <a:ea typeface="+mn-ea"/>
                <a:cs typeface="+mn-cs"/>
              </a:rPr>
              <a:t>likelyhood</a:t>
            </a:r>
            <a:r>
              <a:rPr lang="en-US" sz="1200" kern="1200" dirty="0">
                <a:solidFill>
                  <a:schemeClr val="tx1"/>
                </a:solidFill>
                <a:effectLst/>
                <a:latin typeface="+mn-lt"/>
                <a:ea typeface="+mn-ea"/>
                <a:cs typeface="+mn-cs"/>
              </a:rPr>
              <a:t>, it's about making money.  The technology enables the making of the money which pays for you to write the software which makes more money and pays for more software.  Rinse and repeat.</a:t>
            </a:r>
            <a:endParaRPr lang="en-US" dirty="0">
              <a:effectLst/>
            </a:endParaRPr>
          </a:p>
          <a:p>
            <a:pPr lvl="1" rtl="0" fontAlgn="ctr"/>
            <a:r>
              <a:rPr lang="en-US" sz="1200" kern="1200" dirty="0">
                <a:solidFill>
                  <a:schemeClr val="tx1"/>
                </a:solidFill>
                <a:effectLst/>
                <a:latin typeface="+mn-lt"/>
                <a:ea typeface="+mn-ea"/>
                <a:cs typeface="+mn-cs"/>
              </a:rPr>
              <a:t>This talk will straddle the line between Scrum Mastering and "Getting your project started right"</a:t>
            </a:r>
            <a:endParaRPr lang="en-US" dirty="0">
              <a:effectLst/>
            </a:endParaRPr>
          </a:p>
          <a:p>
            <a:pPr lvl="2" rtl="0" fontAlgn="ctr"/>
            <a:r>
              <a:rPr lang="en-US" sz="1200" kern="1200" dirty="0">
                <a:solidFill>
                  <a:schemeClr val="tx1"/>
                </a:solidFill>
                <a:effectLst/>
                <a:latin typeface="+mn-lt"/>
                <a:ea typeface="+mn-ea"/>
                <a:cs typeface="+mn-cs"/>
              </a:rPr>
              <a:t>Things that have caused my teams constant headaches that kill velocity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9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05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What is your Definition of Done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a:t>
            </a:r>
          </a:p>
          <a:p>
            <a:pPr lvl="1" rtl="0" fontAlgn="ctr"/>
            <a:r>
              <a:rPr lang="en-US" sz="1200" b="0" i="0" kern="1200" dirty="0">
                <a:solidFill>
                  <a:schemeClr val="tx1"/>
                </a:solidFill>
                <a:effectLst/>
                <a:latin typeface="+mn-lt"/>
                <a:ea typeface="+mn-ea"/>
                <a:cs typeface="+mn-cs"/>
              </a:rPr>
              <a:t>There's no magic bullet in Scrum...but this one is pretty close.  </a:t>
            </a:r>
          </a:p>
          <a:p>
            <a:pPr lvl="1" rtl="0" fontAlgn="ctr"/>
            <a:r>
              <a:rPr lang="en-US" sz="1200" b="0" i="0" kern="1200" dirty="0">
                <a:solidFill>
                  <a:schemeClr val="tx1"/>
                </a:solidFill>
                <a:effectLst/>
                <a:latin typeface="+mn-lt"/>
                <a:ea typeface="+mn-ea"/>
                <a:cs typeface="+mn-cs"/>
              </a:rPr>
              <a:t>Write.  Your.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Down.  </a:t>
            </a:r>
          </a:p>
          <a:p>
            <a:pPr lvl="1" rtl="0" fontAlgn="ctr"/>
            <a:r>
              <a:rPr lang="en-US" sz="1200" b="0" i="0" kern="1200" dirty="0">
                <a:solidFill>
                  <a:schemeClr val="tx1"/>
                </a:solidFill>
                <a:effectLst/>
                <a:latin typeface="+mn-lt"/>
                <a:ea typeface="+mn-ea"/>
                <a:cs typeface="+mn-cs"/>
              </a:rPr>
              <a:t>Discuss your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a lot.</a:t>
            </a:r>
          </a:p>
          <a:p>
            <a:pPr lvl="1" rtl="0" fontAlgn="ctr"/>
            <a:r>
              <a:rPr lang="en-US" sz="1200" b="0" i="0" kern="1200" dirty="0">
                <a:solidFill>
                  <a:schemeClr val="tx1"/>
                </a:solidFill>
                <a:effectLst/>
                <a:latin typeface="+mn-lt"/>
                <a:ea typeface="+mn-ea"/>
                <a:cs typeface="+mn-cs"/>
              </a:rPr>
              <a:t>Technical debt will ruin you.  The little bits of not quite entirely done will crush your "agility".</a:t>
            </a:r>
          </a:p>
          <a:p>
            <a:pPr lvl="1" rtl="0" fontAlgn="ctr"/>
            <a:r>
              <a:rPr lang="en-US" sz="1200" b="0" i="0" kern="1200" dirty="0">
                <a:solidFill>
                  <a:schemeClr val="tx1"/>
                </a:solidFill>
                <a:effectLst/>
                <a:latin typeface="+mn-lt"/>
                <a:ea typeface="+mn-ea"/>
                <a:cs typeface="+mn-cs"/>
              </a:rPr>
              <a:t>If anyone says "Done vs. Done </a:t>
            </a:r>
            <a:r>
              <a:rPr lang="en-US" sz="1200" b="0" i="0" kern="1200" dirty="0" err="1">
                <a:solidFill>
                  <a:schemeClr val="tx1"/>
                </a:solidFill>
                <a:effectLst/>
                <a:latin typeface="+mn-lt"/>
                <a:ea typeface="+mn-ea"/>
                <a:cs typeface="+mn-cs"/>
              </a:rPr>
              <a:t>Done</a:t>
            </a:r>
            <a:r>
              <a:rPr lang="en-US" sz="1200" b="0" i="0" kern="1200" dirty="0">
                <a:solidFill>
                  <a:schemeClr val="tx1"/>
                </a:solidFill>
                <a:effectLst/>
                <a:latin typeface="+mn-lt"/>
                <a:ea typeface="+mn-ea"/>
                <a:cs typeface="+mn-cs"/>
              </a:rPr>
              <a:t>", hire someone to murder that person in their sleep.  Ok.  Well, maybe not murder them but that's a big deal.</a:t>
            </a:r>
          </a:p>
          <a:p>
            <a:pPr lvl="1" rtl="0" fontAlgn="ctr"/>
            <a:r>
              <a:rPr lang="en-US" sz="1200" b="0" i="0" kern="1200" dirty="0">
                <a:solidFill>
                  <a:schemeClr val="tx1"/>
                </a:solidFill>
                <a:effectLst/>
                <a:latin typeface="+mn-lt"/>
                <a:ea typeface="+mn-ea"/>
                <a:cs typeface="+mn-cs"/>
              </a:rPr>
              <a:t>No partial credit.  It's either done or not done.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2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People Skills</a:t>
            </a:r>
          </a:p>
          <a:p>
            <a:pPr lvl="1" rtl="0" fontAlgn="ctr"/>
            <a:r>
              <a:rPr lang="en-US" sz="1200" b="0" i="0" kern="1200" dirty="0">
                <a:solidFill>
                  <a:schemeClr val="tx1"/>
                </a:solidFill>
                <a:effectLst/>
                <a:latin typeface="+mn-lt"/>
                <a:ea typeface="+mn-ea"/>
                <a:cs typeface="+mn-cs"/>
              </a:rPr>
              <a:t>Trust your gut.  Pause from time to time and ask yourself how you're feeling.</a:t>
            </a:r>
          </a:p>
          <a:p>
            <a:pPr lvl="1" rtl="0" fontAlgn="ctr"/>
            <a:r>
              <a:rPr lang="en-US" sz="1200" b="0" i="0" kern="1200" dirty="0">
                <a:solidFill>
                  <a:schemeClr val="tx1"/>
                </a:solidFill>
                <a:effectLst/>
                <a:latin typeface="+mn-lt"/>
                <a:ea typeface="+mn-ea"/>
                <a:cs typeface="+mn-cs"/>
              </a:rPr>
              <a:t>Therapy.  We all have issues.  Trust me...even though you *think* you know what they are, you don't really know.  There are tons of issues and little stupid things you do that you could use to figure out.  Getting in tune with your own inner life will help immensely.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046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Credibility is your greatest asset.</a:t>
            </a:r>
          </a:p>
          <a:p>
            <a:pPr lvl="1" rtl="0" fontAlgn="ctr"/>
            <a:r>
              <a:rPr lang="en-US" sz="1200" b="0" i="0" kern="1200" dirty="0">
                <a:solidFill>
                  <a:schemeClr val="tx1"/>
                </a:solidFill>
                <a:effectLst/>
                <a:latin typeface="+mn-lt"/>
                <a:ea typeface="+mn-ea"/>
                <a:cs typeface="+mn-cs"/>
              </a:rPr>
              <a:t>Keep your backlog ordered for at least 2 sprints worth of work.  Be ready to answer at a moment's notice when a feature is forecast to be delivered.  </a:t>
            </a:r>
          </a:p>
          <a:p>
            <a:pPr lvl="1" rtl="0" fontAlgn="ctr"/>
            <a:r>
              <a:rPr lang="en-US" sz="1200" b="0" i="0" kern="1200" dirty="0">
                <a:solidFill>
                  <a:schemeClr val="tx1"/>
                </a:solidFill>
                <a:effectLst/>
                <a:latin typeface="+mn-lt"/>
                <a:ea typeface="+mn-ea"/>
                <a:cs typeface="+mn-cs"/>
              </a:rPr>
              <a:t>That written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is your best friend when you're talking to product owners and executives and stakeholders.  Make sure that they understand why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and Quality is in their best interest.</a:t>
            </a:r>
          </a:p>
          <a:p>
            <a:pPr lvl="1" rtl="0" fontAlgn="ctr"/>
            <a:r>
              <a:rPr lang="en-US" sz="1200" b="0" i="0" kern="1200" dirty="0">
                <a:solidFill>
                  <a:schemeClr val="tx1"/>
                </a:solidFill>
                <a:effectLst/>
                <a:latin typeface="+mn-lt"/>
                <a:ea typeface="+mn-ea"/>
                <a:cs typeface="+mn-cs"/>
              </a:rPr>
              <a:t>Be careful to not lose sight of "fit for purpose".  Sometimes, you're not getting paid to create a work of art.  It's a balance between "time to market" and "long term maintenance".  </a:t>
            </a:r>
          </a:p>
          <a:p>
            <a:pPr lvl="1" rtl="0" fontAlgn="ctr"/>
            <a:r>
              <a:rPr lang="en-US" sz="1200" b="0" i="0" kern="1200" dirty="0">
                <a:solidFill>
                  <a:schemeClr val="tx1"/>
                </a:solidFill>
                <a:effectLst/>
                <a:latin typeface="+mn-lt"/>
                <a:ea typeface="+mn-ea"/>
                <a:cs typeface="+mn-cs"/>
              </a:rPr>
              <a:t>Do yourself a favor and say "forecast" rather than "commitment"</a:t>
            </a:r>
          </a:p>
          <a:p>
            <a:pPr lvl="1" rtl="0" fontAlgn="ctr"/>
            <a:r>
              <a:rPr lang="en-US" sz="1200" b="0" i="0" kern="1200" dirty="0">
                <a:solidFill>
                  <a:schemeClr val="tx1"/>
                </a:solidFill>
                <a:effectLst/>
                <a:latin typeface="+mn-lt"/>
                <a:ea typeface="+mn-ea"/>
                <a:cs typeface="+mn-cs"/>
              </a:rPr>
              <a:t>Try to communicate in terms that the business understands.  (Answer: probably money.)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72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What's your Sprint Goal? </a:t>
            </a:r>
          </a:p>
          <a:p>
            <a:pPr lvl="1" rtl="0" fontAlgn="ctr"/>
            <a:r>
              <a:rPr lang="en-US" sz="1200" b="0" i="0" kern="1200" dirty="0">
                <a:solidFill>
                  <a:schemeClr val="tx1"/>
                </a:solidFill>
                <a:effectLst/>
                <a:latin typeface="+mn-lt"/>
                <a:ea typeface="+mn-ea"/>
                <a:cs typeface="+mn-cs"/>
              </a:rPr>
              <a:t>Review your SG in your daily standups.</a:t>
            </a:r>
          </a:p>
          <a:p>
            <a:pPr lvl="1" rtl="0" fontAlgn="ctr"/>
            <a:r>
              <a:rPr lang="en-US" sz="1200" b="0" i="0" kern="1200" dirty="0">
                <a:solidFill>
                  <a:schemeClr val="tx1"/>
                </a:solidFill>
                <a:effectLst/>
                <a:latin typeface="+mn-lt"/>
                <a:ea typeface="+mn-ea"/>
                <a:cs typeface="+mn-cs"/>
              </a:rPr>
              <a:t>If your sprint goal is simply a "select Title from </a:t>
            </a:r>
            <a:r>
              <a:rPr lang="en-US" sz="1200" b="0" i="0" kern="1200" dirty="0" err="1">
                <a:solidFill>
                  <a:schemeClr val="tx1"/>
                </a:solidFill>
                <a:effectLst/>
                <a:latin typeface="+mn-lt"/>
                <a:ea typeface="+mn-ea"/>
                <a:cs typeface="+mn-cs"/>
              </a:rPr>
              <a:t>SprintBacklog</a:t>
            </a:r>
            <a:r>
              <a:rPr lang="en-US" sz="1200" b="0" i="0" kern="1200" dirty="0">
                <a:solidFill>
                  <a:schemeClr val="tx1"/>
                </a:solidFill>
                <a:effectLst/>
                <a:latin typeface="+mn-lt"/>
                <a:ea typeface="+mn-ea"/>
                <a:cs typeface="+mn-cs"/>
              </a:rPr>
              <a:t>" you're probably doing it wrong.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487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Do less.</a:t>
            </a:r>
          </a:p>
          <a:p>
            <a:pPr lvl="1" rtl="0" fontAlgn="ctr"/>
            <a:r>
              <a:rPr lang="en-US" sz="1200" b="0" i="0" kern="1200" dirty="0">
                <a:solidFill>
                  <a:schemeClr val="tx1"/>
                </a:solidFill>
                <a:effectLst/>
                <a:latin typeface="+mn-lt"/>
                <a:ea typeface="+mn-ea"/>
                <a:cs typeface="+mn-cs"/>
              </a:rPr>
              <a:t>Aka. Minimize Work in Progress</a:t>
            </a:r>
          </a:p>
          <a:p>
            <a:pPr lvl="1" rtl="0" fontAlgn="ctr"/>
            <a:r>
              <a:rPr lang="en-US" sz="1200" b="0" i="0" kern="1200" dirty="0">
                <a:solidFill>
                  <a:schemeClr val="tx1"/>
                </a:solidFill>
                <a:effectLst/>
                <a:latin typeface="+mn-lt"/>
                <a:ea typeface="+mn-ea"/>
                <a:cs typeface="+mn-cs"/>
              </a:rPr>
              <a:t>If everyone on your team is working on separate PBIs, is the team really a team?</a:t>
            </a:r>
          </a:p>
          <a:p>
            <a:pPr lvl="1" rtl="0" fontAlgn="ctr"/>
            <a:r>
              <a:rPr lang="en-US" sz="1200" b="0" i="0" kern="1200" dirty="0">
                <a:solidFill>
                  <a:schemeClr val="tx1"/>
                </a:solidFill>
                <a:effectLst/>
                <a:latin typeface="+mn-lt"/>
                <a:ea typeface="+mn-ea"/>
                <a:cs typeface="+mn-cs"/>
              </a:rPr>
              <a:t>Try to craft your work so that you have more than one person working on something at a time.  Drive that PBI to completion ASAP and only then move on to the next PBI. </a:t>
            </a:r>
          </a:p>
          <a:p>
            <a:pPr lvl="1" rtl="0" fontAlgn="ctr"/>
            <a:r>
              <a:rPr lang="en-US" sz="1200" b="0" i="0" kern="1200" dirty="0">
                <a:solidFill>
                  <a:schemeClr val="tx1"/>
                </a:solidFill>
                <a:effectLst/>
                <a:latin typeface="+mn-lt"/>
                <a:ea typeface="+mn-ea"/>
                <a:cs typeface="+mn-cs"/>
              </a:rPr>
              <a:t>Remember your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and work to drive your PBIs to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-compliance as soon as possible.  </a:t>
            </a:r>
          </a:p>
          <a:p>
            <a:pPr lvl="1" rtl="0" fontAlgn="ctr"/>
            <a:r>
              <a:rPr lang="en-US" sz="1200" b="0" i="0" kern="1200" dirty="0">
                <a:solidFill>
                  <a:schemeClr val="tx1"/>
                </a:solidFill>
                <a:effectLst/>
                <a:latin typeface="+mn-lt"/>
                <a:ea typeface="+mn-ea"/>
                <a:cs typeface="+mn-cs"/>
              </a:rPr>
              <a:t>If something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you've already pretty much delivered something in that sprint.  </a:t>
            </a:r>
          </a:p>
          <a:p>
            <a:pPr lvl="1" rtl="0" fontAlgn="ctr"/>
            <a:r>
              <a:rPr lang="en-US" sz="1200" b="0" i="0" kern="1200" dirty="0">
                <a:solidFill>
                  <a:schemeClr val="tx1"/>
                </a:solidFill>
                <a:effectLst/>
                <a:latin typeface="+mn-lt"/>
                <a:ea typeface="+mn-ea"/>
                <a:cs typeface="+mn-cs"/>
              </a:rPr>
              <a:t>The anti-pattern is being 2 days from the end of your sprint and nothing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78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Do less.</a:t>
            </a:r>
          </a:p>
          <a:p>
            <a:pPr lvl="1" rtl="0" fontAlgn="ctr"/>
            <a:r>
              <a:rPr lang="en-US" sz="1200" b="0" i="0" kern="1200" dirty="0">
                <a:solidFill>
                  <a:schemeClr val="tx1"/>
                </a:solidFill>
                <a:effectLst/>
                <a:latin typeface="+mn-lt"/>
                <a:ea typeface="+mn-ea"/>
                <a:cs typeface="+mn-cs"/>
              </a:rPr>
              <a:t>Aka. Minimize Work in Progress</a:t>
            </a:r>
          </a:p>
          <a:p>
            <a:pPr lvl="1" rtl="0" fontAlgn="ctr"/>
            <a:r>
              <a:rPr lang="en-US" sz="1200" b="0" i="0" kern="1200" dirty="0">
                <a:solidFill>
                  <a:schemeClr val="tx1"/>
                </a:solidFill>
                <a:effectLst/>
                <a:latin typeface="+mn-lt"/>
                <a:ea typeface="+mn-ea"/>
                <a:cs typeface="+mn-cs"/>
              </a:rPr>
              <a:t>If everyone on your team is working on separate PBIs, is the team really a team?</a:t>
            </a:r>
          </a:p>
          <a:p>
            <a:pPr lvl="1" rtl="0" fontAlgn="ctr"/>
            <a:r>
              <a:rPr lang="en-US" sz="1200" b="0" i="0" kern="1200" dirty="0">
                <a:solidFill>
                  <a:schemeClr val="tx1"/>
                </a:solidFill>
                <a:effectLst/>
                <a:latin typeface="+mn-lt"/>
                <a:ea typeface="+mn-ea"/>
                <a:cs typeface="+mn-cs"/>
              </a:rPr>
              <a:t>Try to craft your work so that you have more than one person working on something at a time.  Drive that PBI to completion ASAP and only then move on to the next PBI. </a:t>
            </a:r>
          </a:p>
          <a:p>
            <a:pPr lvl="1" rtl="0" fontAlgn="ctr"/>
            <a:r>
              <a:rPr lang="en-US" sz="1200" b="0" i="0" kern="1200" dirty="0">
                <a:solidFill>
                  <a:schemeClr val="tx1"/>
                </a:solidFill>
                <a:effectLst/>
                <a:latin typeface="+mn-lt"/>
                <a:ea typeface="+mn-ea"/>
                <a:cs typeface="+mn-cs"/>
              </a:rPr>
              <a:t>Remember your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 and work to drive your PBIs to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-compliance as soon as possible.  </a:t>
            </a:r>
          </a:p>
          <a:p>
            <a:pPr lvl="1" rtl="0" fontAlgn="ctr"/>
            <a:r>
              <a:rPr lang="en-US" sz="1200" b="0" i="0" kern="1200" dirty="0">
                <a:solidFill>
                  <a:schemeClr val="tx1"/>
                </a:solidFill>
                <a:effectLst/>
                <a:latin typeface="+mn-lt"/>
                <a:ea typeface="+mn-ea"/>
                <a:cs typeface="+mn-cs"/>
              </a:rPr>
              <a:t>If something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you've already pretty much delivered something in that sprint.  </a:t>
            </a:r>
          </a:p>
          <a:p>
            <a:pPr lvl="1" rtl="0" fontAlgn="ctr"/>
            <a:r>
              <a:rPr lang="en-US" sz="1200" b="0" i="0" kern="1200" dirty="0">
                <a:solidFill>
                  <a:schemeClr val="tx1"/>
                </a:solidFill>
                <a:effectLst/>
                <a:latin typeface="+mn-lt"/>
                <a:ea typeface="+mn-ea"/>
                <a:cs typeface="+mn-cs"/>
              </a:rPr>
              <a:t>The anti-pattern is being 2 days from the end of your sprint and nothing is </a:t>
            </a:r>
            <a:r>
              <a:rPr lang="en-US" sz="1200" b="0" i="0" kern="1200" dirty="0" err="1">
                <a:solidFill>
                  <a:schemeClr val="tx1"/>
                </a:solidFill>
                <a:effectLst/>
                <a:latin typeface="+mn-lt"/>
                <a:ea typeface="+mn-ea"/>
                <a:cs typeface="+mn-cs"/>
              </a:rPr>
              <a:t>DoD</a:t>
            </a:r>
            <a:r>
              <a:rPr lang="en-US" sz="1200" b="0" i="0" kern="1200" dirty="0">
                <a:solidFill>
                  <a:schemeClr val="tx1"/>
                </a:solidFill>
                <a:effectLst/>
                <a:latin typeface="+mn-lt"/>
                <a:ea typeface="+mn-ea"/>
                <a:cs typeface="+mn-cs"/>
              </a:rPr>
              <a:t>-done yet.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3FB62-2CE8-403C-AFF4-EC344B929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50873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2057719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p:cNvSpPr>
            <a:spLocks noGrp="1"/>
          </p:cNvSpPr>
          <p:nvPr>
            <p:ph type="pic" sz="quarter" idx="13" hasCustomPrompt="1"/>
          </p:nvPr>
        </p:nvSpPr>
        <p:spPr>
          <a:xfrm>
            <a:off x="0" y="0"/>
            <a:ext cx="9144000" cy="5143500"/>
          </a:xfrm>
        </p:spPr>
        <p:txBody>
          <a:bodyPr anchor="ctr"/>
          <a:lstStyle>
            <a:lvl1pPr marL="0" indent="0" algn="ctr">
              <a:buNone/>
              <a:defRPr sz="1800">
                <a:solidFill>
                  <a:schemeClr val="tx1"/>
                </a:solidFill>
              </a:defRPr>
            </a:lvl1pPr>
          </a:lstStyle>
          <a:p>
            <a:r>
              <a:rPr lang="en-US" dirty="0"/>
              <a:t>Drag picture to placeholder or click icon to add a full page graphic</a:t>
            </a:r>
          </a:p>
        </p:txBody>
      </p:sp>
    </p:spTree>
    <p:extLst>
      <p:ext uri="{BB962C8B-B14F-4D97-AF65-F5344CB8AC3E}">
        <p14:creationId xmlns:p14="http://schemas.microsoft.com/office/powerpoint/2010/main" val="37250150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ation ">
    <p:spTree>
      <p:nvGrpSpPr>
        <p:cNvPr id="1" name=""/>
        <p:cNvGrpSpPr/>
        <p:nvPr/>
      </p:nvGrpSpPr>
      <p:grpSpPr>
        <a:xfrm>
          <a:off x="0" y="0"/>
          <a:ext cx="0" cy="0"/>
          <a:chOff x="0" y="0"/>
          <a:chExt cx="0" cy="0"/>
        </a:xfrm>
      </p:grpSpPr>
      <p:sp>
        <p:nvSpPr>
          <p:cNvPr id="5" name="TextBox 4"/>
          <p:cNvSpPr txBox="1"/>
          <p:nvPr userDrawn="1"/>
        </p:nvSpPr>
        <p:spPr>
          <a:xfrm>
            <a:off x="61261" y="365450"/>
            <a:ext cx="1626023" cy="2850652"/>
          </a:xfrm>
          <a:prstGeom prst="rect">
            <a:avLst/>
          </a:prstGeom>
          <a:noFill/>
        </p:spPr>
        <p:txBody>
          <a:bodyPr wrap="square" rtlCol="0">
            <a:spAutoFit/>
          </a:bodyPr>
          <a:lstStyle/>
          <a:p>
            <a:pPr defTabSz="439587"/>
            <a:r>
              <a:rPr lang="en-US" sz="17924" dirty="0">
                <a:solidFill>
                  <a:srgbClr val="FFFFFF"/>
                </a:solidFill>
              </a:rPr>
              <a:t>“</a:t>
            </a:r>
          </a:p>
        </p:txBody>
      </p:sp>
      <p:sp>
        <p:nvSpPr>
          <p:cNvPr id="8" name="Title 1"/>
          <p:cNvSpPr>
            <a:spLocks noGrp="1"/>
          </p:cNvSpPr>
          <p:nvPr>
            <p:ph type="title" hasCustomPrompt="1"/>
          </p:nvPr>
        </p:nvSpPr>
        <p:spPr>
          <a:xfrm>
            <a:off x="1167294" y="1141623"/>
            <a:ext cx="6809412" cy="2240812"/>
          </a:xfrm>
        </p:spPr>
        <p:txBody>
          <a:bodyPr lIns="45720" rIns="45720">
            <a:normAutofit/>
          </a:bodyPr>
          <a:lstStyle>
            <a:lvl1pPr algn="l">
              <a:lnSpc>
                <a:spcPct val="110000"/>
              </a:lnSpc>
              <a:defRPr sz="3150">
                <a:solidFill>
                  <a:schemeClr val="tx1"/>
                </a:solidFill>
                <a:latin typeface="Myriad Pro" panose="020B0503030403020204" pitchFamily="34" charset="0"/>
              </a:defRPr>
            </a:lvl1pPr>
          </a:lstStyle>
          <a:p>
            <a:r>
              <a:rPr lang="en-US" dirty="0">
                <a:latin typeface="Myriad Pro" panose="020B0503030403020204" pitchFamily="34" charset="0"/>
              </a:rPr>
              <a:t>Click to add quote.</a:t>
            </a:r>
          </a:p>
        </p:txBody>
      </p:sp>
      <p:sp>
        <p:nvSpPr>
          <p:cNvPr id="9" name="Text Placeholder 2"/>
          <p:cNvSpPr>
            <a:spLocks noGrp="1"/>
          </p:cNvSpPr>
          <p:nvPr>
            <p:ph type="body" sz="quarter" idx="10"/>
          </p:nvPr>
        </p:nvSpPr>
        <p:spPr>
          <a:xfrm>
            <a:off x="1167295" y="3778952"/>
            <a:ext cx="6140781" cy="578922"/>
          </a:xfrm>
        </p:spPr>
        <p:txBody>
          <a:bodyPr lIns="45720" tIns="45720" rIns="45720" bIns="45720" anchor="ctr">
            <a:normAutofit/>
          </a:bodyPr>
          <a:lstStyle>
            <a:lvl1pPr marL="342892" indent="-342892" algn="r">
              <a:buClr>
                <a:schemeClr val="accent2"/>
              </a:buClr>
              <a:buFont typeface="Myriad Pro Light" panose="020B0403030403020204" pitchFamily="34" charset="0"/>
              <a:buChar char=""/>
              <a:defRPr sz="2800">
                <a:solidFill>
                  <a:schemeClr val="accent2"/>
                </a:solidFill>
                <a:latin typeface="Myriad Pro" panose="020B0503030403020204" pitchFamily="34" charset="0"/>
              </a:defRPr>
            </a:lvl1pPr>
          </a:lstStyle>
          <a:p>
            <a:pPr lvl="0"/>
            <a:r>
              <a:rPr lang="en-US" sz="2400">
                <a:solidFill>
                  <a:schemeClr val="accent2"/>
                </a:solidFill>
              </a:rPr>
              <a:t>Click to edit Master text styles</a:t>
            </a:r>
          </a:p>
        </p:txBody>
      </p:sp>
      <p:pic>
        <p:nvPicPr>
          <p:cNvPr id="2" name="Picture 1" descr="Quotation_L.ai"/>
          <p:cNvPicPr>
            <a:picLocks noChangeAspect="1"/>
          </p:cNvPicPr>
          <p:nvPr userDrawn="1"/>
        </p:nvPicPr>
        <p:blipFill>
          <a:blip r:embed="rId2" cstate="print">
            <a:alphaModFix amt="12000"/>
            <a:extLst>
              <a:ext uri="{28A0092B-C50C-407E-A947-70E740481C1C}">
                <a14:useLocalDpi xmlns:a14="http://schemas.microsoft.com/office/drawing/2010/main" val="0"/>
              </a:ext>
            </a:extLst>
          </a:blip>
          <a:stretch>
            <a:fillRect/>
          </a:stretch>
        </p:blipFill>
        <p:spPr>
          <a:xfrm>
            <a:off x="465436" y="455614"/>
            <a:ext cx="1132095" cy="982721"/>
          </a:xfrm>
          <a:prstGeom prst="rect">
            <a:avLst/>
          </a:prstGeom>
        </p:spPr>
      </p:pic>
      <p:pic>
        <p:nvPicPr>
          <p:cNvPr id="12" name="Picture 11"/>
          <p:cNvPicPr>
            <a:picLocks noChangeAspect="1"/>
          </p:cNvPicPr>
          <p:nvPr userDrawn="1"/>
        </p:nvPicPr>
        <p:blipFill>
          <a:blip r:embed="rId3" cstate="print">
            <a:alphaModFix amt="12000"/>
            <a:extLst>
              <a:ext uri="{28A0092B-C50C-407E-A947-70E740481C1C}">
                <a14:useLocalDpi xmlns:a14="http://schemas.microsoft.com/office/drawing/2010/main" val="0"/>
              </a:ext>
            </a:extLst>
          </a:blip>
          <a:stretch>
            <a:fillRect/>
          </a:stretch>
        </p:blipFill>
        <p:spPr>
          <a:xfrm>
            <a:off x="7554706" y="3402841"/>
            <a:ext cx="1132094" cy="982721"/>
          </a:xfrm>
          <a:prstGeom prst="rect">
            <a:avLst/>
          </a:prstGeom>
        </p:spPr>
      </p:pic>
    </p:spTree>
    <p:extLst>
      <p:ext uri="{BB962C8B-B14F-4D97-AF65-F5344CB8AC3E}">
        <p14:creationId xmlns:p14="http://schemas.microsoft.com/office/powerpoint/2010/main" val="27178603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1607922" y="1498363"/>
            <a:ext cx="5927725" cy="433813"/>
          </a:xfrm>
          <a:ln>
            <a:noFill/>
          </a:ln>
        </p:spPr>
        <p:txBody>
          <a:bodyPr>
            <a:noAutofit/>
          </a:bodyPr>
          <a:lstStyle>
            <a:lvl1pPr marL="0" indent="0">
              <a:buNone/>
              <a:defRPr lang="en-US" sz="2700" b="0" kern="1200" baseline="0" dirty="0">
                <a:solidFill>
                  <a:schemeClr val="accent4"/>
                </a:solidFill>
                <a:latin typeface="Myriad Pro" panose="020B0503030403020204" pitchFamily="34" charset="0"/>
                <a:ea typeface="Tahoma" pitchFamily="34" charset="0"/>
                <a:cs typeface="Tahoma" pitchFamily="34" charset="0"/>
              </a:defRPr>
            </a:lvl1pPr>
          </a:lstStyle>
          <a:p>
            <a:pPr lvl="0"/>
            <a:r>
              <a:rPr lang="en-US" dirty="0"/>
              <a:t>Word to Define – </a:t>
            </a:r>
          </a:p>
        </p:txBody>
      </p:sp>
      <p:sp>
        <p:nvSpPr>
          <p:cNvPr id="4" name="Text Placeholder 6"/>
          <p:cNvSpPr>
            <a:spLocks noGrp="1"/>
          </p:cNvSpPr>
          <p:nvPr>
            <p:ph type="body" sz="quarter" idx="11" hasCustomPrompt="1"/>
          </p:nvPr>
        </p:nvSpPr>
        <p:spPr>
          <a:xfrm>
            <a:off x="1607921" y="1985150"/>
            <a:ext cx="5928159" cy="1631379"/>
          </a:xfrm>
        </p:spPr>
        <p:txBody>
          <a:bodyPr>
            <a:normAutofit/>
          </a:bodyPr>
          <a:lstStyle>
            <a:lvl1pPr marL="0" indent="0">
              <a:buNone/>
              <a:defRPr lang="en-US" sz="2100" kern="1200" dirty="0" smtClean="0">
                <a:solidFill>
                  <a:schemeClr val="tx1"/>
                </a:solidFill>
                <a:latin typeface="Myriad Pro" panose="020B0503030403020204" pitchFamily="34" charset="0"/>
                <a:ea typeface="Tahoma" pitchFamily="34" charset="0"/>
                <a:cs typeface="Tahoma" pitchFamily="34" charset="0"/>
              </a:defRPr>
            </a:lvl1pPr>
            <a:lvl2pPr>
              <a:defRPr lang="en-US" sz="2100" kern="1200" dirty="0" smtClean="0">
                <a:solidFill>
                  <a:schemeClr val="tx1">
                    <a:lumMod val="65000"/>
                    <a:lumOff val="35000"/>
                  </a:schemeClr>
                </a:solidFill>
                <a:latin typeface="Tahoma" pitchFamily="34" charset="0"/>
                <a:ea typeface="Tahoma" pitchFamily="34" charset="0"/>
                <a:cs typeface="Tahoma" pitchFamily="34" charset="0"/>
              </a:defRPr>
            </a:lvl2pPr>
            <a:lvl3pPr>
              <a:defRPr lang="en-US" sz="2100" kern="1200" dirty="0" smtClean="0">
                <a:solidFill>
                  <a:schemeClr val="tx1">
                    <a:lumMod val="65000"/>
                    <a:lumOff val="35000"/>
                  </a:schemeClr>
                </a:solidFill>
                <a:latin typeface="Tahoma" pitchFamily="34" charset="0"/>
                <a:ea typeface="Tahoma" pitchFamily="34" charset="0"/>
                <a:cs typeface="Tahoma" pitchFamily="34" charset="0"/>
              </a:defRPr>
            </a:lvl3pPr>
            <a:lvl4pPr>
              <a:defRPr lang="en-US" sz="2100" kern="1200" dirty="0" smtClean="0">
                <a:solidFill>
                  <a:schemeClr val="tx1">
                    <a:lumMod val="65000"/>
                    <a:lumOff val="35000"/>
                  </a:schemeClr>
                </a:solidFill>
                <a:latin typeface="Tahoma" pitchFamily="34" charset="0"/>
                <a:ea typeface="Tahoma" pitchFamily="34" charset="0"/>
                <a:cs typeface="Tahoma" pitchFamily="34" charset="0"/>
              </a:defRPr>
            </a:lvl4pPr>
            <a:lvl5pPr>
              <a:defRPr lang="en-US" sz="2100" kern="1200" dirty="0">
                <a:solidFill>
                  <a:schemeClr val="tx1">
                    <a:lumMod val="65000"/>
                    <a:lumOff val="35000"/>
                  </a:schemeClr>
                </a:solidFill>
                <a:latin typeface="Tahoma" pitchFamily="34" charset="0"/>
                <a:ea typeface="Tahoma" pitchFamily="34" charset="0"/>
                <a:cs typeface="Tahoma" pitchFamily="34" charset="0"/>
              </a:defRPr>
            </a:lvl5pPr>
          </a:lstStyle>
          <a:p>
            <a:pPr lvl="0"/>
            <a:r>
              <a:rPr lang="en-US" dirty="0"/>
              <a:t>Click to edit definition.</a:t>
            </a:r>
          </a:p>
        </p:txBody>
      </p:sp>
    </p:spTree>
    <p:extLst>
      <p:ext uri="{BB962C8B-B14F-4D97-AF65-F5344CB8AC3E}">
        <p14:creationId xmlns:p14="http://schemas.microsoft.com/office/powerpoint/2010/main" val="27540061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1"/>
            <a:ext cx="7772400" cy="1450181"/>
          </a:xfrm>
          <a:noFill/>
        </p:spPr>
        <p:txBody>
          <a:bodyPr anchor="b"/>
          <a:lstStyle>
            <a:lvl1pPr algn="r">
              <a:defRPr sz="2400" b="1">
                <a:latin typeface="Myriad Pro" pitchFamily="34" charset="0"/>
                <a:cs typeface="Segoe UI" pitchFamily="34" charset="0"/>
              </a:defRPr>
            </a:lvl1pPr>
          </a:lstStyle>
          <a:p>
            <a:r>
              <a:rPr lang="en-US"/>
              <a:t>Click to edit Master title style</a:t>
            </a:r>
            <a:endParaRPr lang="en-US" dirty="0"/>
          </a:p>
        </p:txBody>
      </p:sp>
      <p:sp>
        <p:nvSpPr>
          <p:cNvPr id="32781" name="Subtitle 32780"/>
          <p:cNvSpPr>
            <a:spLocks noGrp="1" noChangeArrowheads="1"/>
          </p:cNvSpPr>
          <p:nvPr>
            <p:ph type="subTitle" idx="1"/>
          </p:nvPr>
        </p:nvSpPr>
        <p:spPr>
          <a:xfrm>
            <a:off x="2057400" y="2000250"/>
            <a:ext cx="6400800" cy="1314450"/>
          </a:xfrm>
        </p:spPr>
        <p:txBody>
          <a:bodyPr/>
          <a:lstStyle>
            <a:lvl1pPr marL="0" indent="0" algn="r">
              <a:buNone/>
              <a:defRPr b="0">
                <a:latin typeface="Myriad Pro" pitchFamily="34" charset="0"/>
                <a:cs typeface="Segoe UI" pitchFamily="34" charset="0"/>
              </a:defRPr>
            </a:lvl1pPr>
          </a:lstStyle>
          <a:p>
            <a:r>
              <a:rPr lang="en-US"/>
              <a:t>Click to edit Master subtitle style</a:t>
            </a:r>
            <a:endParaRPr lang="en-US" dirty="0"/>
          </a:p>
        </p:txBody>
      </p:sp>
      <p:pic>
        <p:nvPicPr>
          <p:cNvPr id="5" name="Picture 4" descr="ppt support_titl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50"/>
            <a:ext cx="8875059" cy="5143500"/>
          </a:xfrm>
          <a:prstGeom prst="rect">
            <a:avLst/>
          </a:prstGeom>
        </p:spPr>
      </p:pic>
    </p:spTree>
    <p:extLst>
      <p:ext uri="{BB962C8B-B14F-4D97-AF65-F5344CB8AC3E}">
        <p14:creationId xmlns:p14="http://schemas.microsoft.com/office/powerpoint/2010/main" val="1432449548"/>
      </p:ext>
    </p:extLst>
  </p:cSld>
  <p:clrMapOvr>
    <a:masterClrMapping/>
  </p:clrMapOvr>
  <p:transition>
    <p:fade/>
  </p:transition>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a:defRPr b="1">
                <a:latin typeface="Myriad Pro" pitchFamily="34" charset="0"/>
              </a:defRPr>
            </a:lvl1pPr>
          </a:lstStyle>
          <a:p>
            <a:r>
              <a:rPr lang="en-US"/>
              <a:t>Click to edit Master title style</a:t>
            </a:r>
            <a:endParaRPr lang="en-US" dirty="0"/>
          </a:p>
        </p:txBody>
      </p:sp>
      <p:sp>
        <p:nvSpPr>
          <p:cNvPr id="3" name="Text Placeholder 2"/>
          <p:cNvSpPr>
            <a:spLocks noGrp="1"/>
          </p:cNvSpPr>
          <p:nvPr>
            <p:ph type="body" idx="1"/>
          </p:nvPr>
        </p:nvSpPr>
        <p:spPr/>
        <p:txBody>
          <a:bodyPr rtlCol="0"/>
          <a:lstStyle>
            <a:lvl1pPr>
              <a:buClrTx/>
              <a:buFont typeface="Wingdings" pitchFamily="2" charset="2"/>
              <a:buChar char="§"/>
              <a:defRPr sz="1500" b="1">
                <a:latin typeface="Myriad Pro Light" pitchFamily="34" charset="0"/>
              </a:defRPr>
            </a:lvl1pPr>
            <a:lvl2pPr>
              <a:buClrTx/>
              <a:buFont typeface="Wingdings" pitchFamily="2" charset="2"/>
              <a:buChar char="o"/>
              <a:defRPr sz="1350" b="0">
                <a:latin typeface="Myriad Pro" pitchFamily="34" charset="0"/>
              </a:defRPr>
            </a:lvl2pPr>
            <a:lvl3pPr>
              <a:buClrTx/>
              <a:buFont typeface="Wingdings" pitchFamily="2" charset="2"/>
              <a:buChar char="o"/>
              <a:defRPr sz="1200" b="0">
                <a:latin typeface="Myriad Pro" pitchFamily="34" charset="0"/>
              </a:defRPr>
            </a:lvl3pPr>
            <a:lvl4pPr>
              <a:buClrTx/>
              <a:buFont typeface="Wingdings" pitchFamily="2" charset="2"/>
              <a:buChar char="o"/>
              <a:defRPr sz="1050" b="0">
                <a:latin typeface="Myriad Pro" pitchFamily="34" charset="0"/>
              </a:defRPr>
            </a:lvl4pPr>
            <a:lvl5pPr>
              <a:buClrTx/>
              <a:buFont typeface="Wingdings" pitchFamily="2" charset="2"/>
              <a:buChar char="o"/>
              <a:defRPr sz="900" b="0">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039146"/>
      </p:ext>
    </p:extLst>
  </p:cSld>
  <p:clrMapOvr>
    <a:masterClrMapping/>
  </p:clrMapOvr>
  <p:transition>
    <p:fade/>
  </p:transition>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8" name="Orange Line"/>
          <p:cNvCxnSpPr/>
          <p:nvPr userDrawn="1"/>
        </p:nvCxnSpPr>
        <p:spPr>
          <a:xfrm>
            <a:off x="2266156" y="4376543"/>
            <a:ext cx="4625696" cy="6225"/>
          </a:xfrm>
          <a:prstGeom prst="lin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Social Textbox"/>
          <p:cNvSpPr>
            <a:spLocks noGrp="1"/>
          </p:cNvSpPr>
          <p:nvPr>
            <p:ph type="body" sz="quarter" idx="22" hasCustomPrompt="1"/>
          </p:nvPr>
        </p:nvSpPr>
        <p:spPr>
          <a:xfrm>
            <a:off x="4345530" y="3811224"/>
            <a:ext cx="4090300" cy="364679"/>
          </a:xfrm>
        </p:spPr>
        <p:txBody>
          <a:bodyPr>
            <a:normAutofit/>
          </a:bodyPr>
          <a:lstStyle>
            <a:lvl1pPr marL="0" indent="0" algn="l">
              <a:buFontTx/>
              <a:buNone/>
              <a:defRPr sz="1200">
                <a:solidFill>
                  <a:schemeClr val="tx1"/>
                </a:solidFill>
                <a:latin typeface="Myriad Pro" panose="020B0503030403020204" pitchFamily="34" charset="0"/>
              </a:defRPr>
            </a:lvl1pPr>
            <a:lvl2pPr marL="222847" indent="0" algn="ctr">
              <a:buFontTx/>
              <a:buNone/>
              <a:defRPr sz="1600"/>
            </a:lvl2pPr>
            <a:lvl3pPr marL="447217" indent="0" algn="ctr">
              <a:buFontTx/>
              <a:buNone/>
              <a:defRPr sz="1600"/>
            </a:lvl3pPr>
            <a:lvl4pPr marL="662434" indent="0" algn="ctr">
              <a:buFontTx/>
              <a:buNone/>
              <a:defRPr sz="1600"/>
            </a:lvl4pPr>
            <a:lvl5pPr marL="822698" indent="0" algn="ctr">
              <a:buFontTx/>
              <a:buNone/>
              <a:defRPr sz="1600"/>
            </a:lvl5pPr>
          </a:lstStyle>
          <a:p>
            <a:pPr lvl="0"/>
            <a:r>
              <a:rPr lang="en-US" dirty="0"/>
              <a:t>Click Here to Add URL | Twitter | Social connections</a:t>
            </a:r>
          </a:p>
        </p:txBody>
      </p:sp>
      <p:sp>
        <p:nvSpPr>
          <p:cNvPr id="5" name="Authors Name"/>
          <p:cNvSpPr>
            <a:spLocks noGrp="1"/>
          </p:cNvSpPr>
          <p:nvPr>
            <p:ph type="body" sz="quarter" idx="21" hasCustomPrompt="1"/>
          </p:nvPr>
        </p:nvSpPr>
        <p:spPr>
          <a:xfrm>
            <a:off x="4347336" y="3422979"/>
            <a:ext cx="4090300" cy="344704"/>
          </a:xfrm>
        </p:spPr>
        <p:txBody>
          <a:bodyPr>
            <a:normAutofit/>
          </a:bodyPr>
          <a:lstStyle>
            <a:lvl1pPr marL="0" indent="0" algn="l">
              <a:buFontTx/>
              <a:buNone/>
              <a:defRPr sz="2100">
                <a:latin typeface="Myriad Pro" panose="020B0503030403020204" pitchFamily="34" charset="0"/>
              </a:defRPr>
            </a:lvl1pPr>
            <a:lvl2pPr marL="222847" indent="0" algn="ctr">
              <a:buFontTx/>
              <a:buNone/>
              <a:defRPr sz="1600"/>
            </a:lvl2pPr>
            <a:lvl3pPr marL="447217" indent="0" algn="ctr">
              <a:buFontTx/>
              <a:buNone/>
              <a:defRPr sz="1600"/>
            </a:lvl3pPr>
            <a:lvl4pPr marL="662434" indent="0" algn="ctr">
              <a:buFontTx/>
              <a:buNone/>
              <a:defRPr sz="1600"/>
            </a:lvl4pPr>
            <a:lvl5pPr marL="822698" indent="0" algn="ctr">
              <a:buFontTx/>
              <a:buNone/>
              <a:defRPr sz="1600"/>
            </a:lvl5pPr>
          </a:lstStyle>
          <a:p>
            <a:pPr lvl="0"/>
            <a:r>
              <a:rPr lang="en-US" dirty="0"/>
              <a:t>Click to Add Author’s Name</a:t>
            </a:r>
          </a:p>
        </p:txBody>
      </p:sp>
      <p:sp>
        <p:nvSpPr>
          <p:cNvPr id="14" name="Author Picture"/>
          <p:cNvSpPr>
            <a:spLocks noGrp="1"/>
          </p:cNvSpPr>
          <p:nvPr>
            <p:ph type="pic" sz="quarter" idx="13" hasCustomPrompt="1"/>
          </p:nvPr>
        </p:nvSpPr>
        <p:spPr>
          <a:xfrm>
            <a:off x="2267866" y="2365267"/>
            <a:ext cx="1828800" cy="1828800"/>
          </a:xfrm>
        </p:spPr>
        <p:txBody>
          <a:bodyPr anchor="ctr"/>
          <a:lstStyle>
            <a:lvl1pPr marL="0" indent="0" algn="ctr">
              <a:buNone/>
              <a:defRPr sz="1800">
                <a:latin typeface="Myriad Pro" panose="020B0503030403020204" pitchFamily="34" charset="0"/>
              </a:defRPr>
            </a:lvl1pPr>
          </a:lstStyle>
          <a:p>
            <a:r>
              <a:rPr lang="en-US" dirty="0"/>
              <a:t>Click Icon to Add 300x300px Author Image</a:t>
            </a:r>
          </a:p>
        </p:txBody>
      </p:sp>
      <p:sp>
        <p:nvSpPr>
          <p:cNvPr id="12" name="Module Title 2"/>
          <p:cNvSpPr>
            <a:spLocks noGrp="1"/>
          </p:cNvSpPr>
          <p:nvPr>
            <p:ph type="body" sz="quarter" idx="11" hasCustomPrompt="1"/>
          </p:nvPr>
        </p:nvSpPr>
        <p:spPr>
          <a:xfrm>
            <a:off x="454029" y="1318639"/>
            <a:ext cx="8255000" cy="674577"/>
          </a:xfrm>
        </p:spPr>
        <p:txBody>
          <a:bodyPr anchor="ctr">
            <a:noAutofit/>
          </a:bodyPr>
          <a:lstStyle>
            <a:lvl1pPr marL="0" indent="0" algn="ctr">
              <a:buFontTx/>
              <a:buNone/>
              <a:defRPr sz="2400" baseline="0">
                <a:solidFill>
                  <a:schemeClr val="tx1"/>
                </a:solidFill>
                <a:latin typeface="Myriad Pro" panose="020B0503030403020204" pitchFamily="34" charset="0"/>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r>
              <a:rPr lang="en-US" dirty="0"/>
              <a:t>Click to Edit Module Title (Module #2+)</a:t>
            </a:r>
          </a:p>
        </p:txBody>
      </p:sp>
      <p:sp>
        <p:nvSpPr>
          <p:cNvPr id="20" name="Course/Module Title"/>
          <p:cNvSpPr>
            <a:spLocks noGrp="1"/>
          </p:cNvSpPr>
          <p:nvPr>
            <p:ph type="title" hasCustomPrompt="1"/>
          </p:nvPr>
        </p:nvSpPr>
        <p:spPr>
          <a:xfrm>
            <a:off x="454028" y="140402"/>
            <a:ext cx="8243535" cy="1178237"/>
          </a:xfrm>
          <a:prstGeom prst="rect">
            <a:avLst/>
          </a:prstGeom>
        </p:spPr>
        <p:txBody>
          <a:bodyPr vert="horz" lIns="0" tIns="43960" rIns="87919" bIns="43960" rtlCol="0" anchor="b" anchorCtr="0">
            <a:noAutofit/>
          </a:bodyPr>
          <a:lstStyle>
            <a:lvl1pPr>
              <a:lnSpc>
                <a:spcPct val="100000"/>
              </a:lnSpc>
              <a:defRPr baseline="0">
                <a:latin typeface="+mj-lt"/>
              </a:defRPr>
            </a:lvl1pPr>
          </a:lstStyle>
          <a:p>
            <a:r>
              <a:rPr lang="en-US" dirty="0"/>
              <a:t>Click to Edit Course Title (Module #1) or </a:t>
            </a:r>
            <a:br>
              <a:rPr lang="en-US" dirty="0"/>
            </a:br>
            <a:r>
              <a:rPr lang="en-US" dirty="0"/>
              <a:t>Module Title (Module #2+)</a:t>
            </a:r>
          </a:p>
        </p:txBody>
      </p:sp>
    </p:spTree>
    <p:extLst>
      <p:ext uri="{BB962C8B-B14F-4D97-AF65-F5344CB8AC3E}">
        <p14:creationId xmlns:p14="http://schemas.microsoft.com/office/powerpoint/2010/main" val="2679521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verview/Summary">
    <p:spTree>
      <p:nvGrpSpPr>
        <p:cNvPr id="1" name=""/>
        <p:cNvGrpSpPr/>
        <p:nvPr/>
      </p:nvGrpSpPr>
      <p:grpSpPr>
        <a:xfrm>
          <a:off x="0" y="0"/>
          <a:ext cx="0" cy="0"/>
          <a:chOff x="0" y="0"/>
          <a:chExt cx="0" cy="0"/>
        </a:xfrm>
      </p:grpSpPr>
      <p:cxnSp>
        <p:nvCxnSpPr>
          <p:cNvPr id="24" name="Orange Line"/>
          <p:cNvCxnSpPr/>
          <p:nvPr userDrawn="1"/>
        </p:nvCxnSpPr>
        <p:spPr>
          <a:xfrm>
            <a:off x="3048001" y="1315358"/>
            <a:ext cx="0" cy="3129643"/>
          </a:xfrm>
          <a:prstGeom prst="lin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Content 2"/>
          <p:cNvSpPr>
            <a:spLocks noGrp="1"/>
          </p:cNvSpPr>
          <p:nvPr>
            <p:ph type="body" sz="quarter" idx="10" hasCustomPrompt="1"/>
          </p:nvPr>
        </p:nvSpPr>
        <p:spPr>
          <a:xfrm>
            <a:off x="3359151" y="1369784"/>
            <a:ext cx="5321300" cy="3075216"/>
          </a:xfrm>
        </p:spPr>
        <p:txBody>
          <a:bodyPr lIns="0" rIns="0" bIns="0" anchor="ctr" anchorCtr="0">
            <a:normAutofit/>
          </a:bodyPr>
          <a:lstStyle>
            <a:lvl1pPr marL="0" marR="0" indent="0" algn="l" defTabSz="439587" rtl="0" eaLnBrk="1" fontAlgn="auto" latinLnBrk="0" hangingPunct="1">
              <a:lnSpc>
                <a:spcPct val="100000"/>
              </a:lnSpc>
              <a:spcBef>
                <a:spcPts val="0"/>
              </a:spcBef>
              <a:spcAft>
                <a:spcPts val="1200"/>
              </a:spcAft>
              <a:buClr>
                <a:schemeClr val="accent1"/>
              </a:buClr>
              <a:buSzPct val="70000"/>
              <a:buFont typeface="Wingdings" charset="2"/>
              <a:buNone/>
              <a:tabLst/>
              <a:defRPr sz="2400" b="0" baseline="0">
                <a:latin typeface="+mn-lt"/>
                <a:cs typeface="Myriad Pro" panose="020B0503030403020204" pitchFamily="34" charset="0"/>
              </a:defRPr>
            </a:lvl1pPr>
          </a:lstStyle>
          <a:p>
            <a:pPr lvl="0"/>
            <a:r>
              <a:rPr lang="en-US" dirty="0"/>
              <a:t>Click to add overview of topics</a:t>
            </a:r>
          </a:p>
          <a:p>
            <a:pPr lvl="0"/>
            <a:r>
              <a:rPr lang="en-US" dirty="0"/>
              <a:t>Don’t forget to include why this subject is important and build a little excitement about this course/module</a:t>
            </a:r>
          </a:p>
        </p:txBody>
      </p:sp>
      <p:sp>
        <p:nvSpPr>
          <p:cNvPr id="20" name="Content 1"/>
          <p:cNvSpPr>
            <a:spLocks noGrp="1"/>
          </p:cNvSpPr>
          <p:nvPr>
            <p:ph sz="quarter" idx="11" hasCustomPrompt="1"/>
          </p:nvPr>
        </p:nvSpPr>
        <p:spPr>
          <a:xfrm>
            <a:off x="988775" y="2034562"/>
            <a:ext cx="1743821" cy="1745660"/>
          </a:xfrm>
        </p:spPr>
        <p:txBody>
          <a:bodyPr anchor="ctr">
            <a:normAutofit/>
          </a:bodyPr>
          <a:lstStyle>
            <a:lvl1pPr marL="0" indent="0" algn="ctr">
              <a:buNone/>
              <a:defRPr sz="1600">
                <a:solidFill>
                  <a:schemeClr val="tx1"/>
                </a:solidFill>
                <a:latin typeface="Myriad Pro" panose="020B0503030403020204" pitchFamily="34" charset="0"/>
              </a:defRPr>
            </a:lvl1pPr>
          </a:lstStyle>
          <a:p>
            <a:r>
              <a:rPr lang="en-US" dirty="0"/>
              <a:t>Drag picture to placeholder or click icon to add a graphic</a:t>
            </a:r>
          </a:p>
        </p:txBody>
      </p:sp>
      <p:sp>
        <p:nvSpPr>
          <p:cNvPr id="3" name="Title Placeholder 1"/>
          <p:cNvSpPr>
            <a:spLocks noGrp="1"/>
          </p:cNvSpPr>
          <p:nvPr>
            <p:ph type="title" hasCustomPrompt="1"/>
          </p:nvPr>
        </p:nvSpPr>
        <p:spPr>
          <a:xfrm>
            <a:off x="454028" y="140402"/>
            <a:ext cx="8243535" cy="1178237"/>
          </a:xfrm>
          <a:prstGeom prst="rect">
            <a:avLst/>
          </a:prstGeom>
        </p:spPr>
        <p:txBody>
          <a:bodyPr vert="horz" lIns="0" tIns="43960" rIns="87919" bIns="43960" rtlCol="0" anchor="ctr" anchorCtr="0">
            <a:noAutofit/>
          </a:bodyPr>
          <a:lstStyle>
            <a:lvl1pPr>
              <a:defRPr>
                <a:latin typeface="+mj-lt"/>
              </a:defRPr>
            </a:lvl1pPr>
          </a:lstStyle>
          <a:p>
            <a:r>
              <a:rPr lang="en-US" dirty="0"/>
              <a:t>Overview, Summary, or Similar Title</a:t>
            </a:r>
          </a:p>
        </p:txBody>
      </p:sp>
    </p:spTree>
    <p:extLst>
      <p:ext uri="{BB962C8B-B14F-4D97-AF65-F5344CB8AC3E}">
        <p14:creationId xmlns:p14="http://schemas.microsoft.com/office/powerpoint/2010/main" val="15647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cxnSp>
        <p:nvCxnSpPr>
          <p:cNvPr id="8" name="Bottom Line"/>
          <p:cNvCxnSpPr/>
          <p:nvPr userDrawn="1"/>
        </p:nvCxnSpPr>
        <p:spPr>
          <a:xfrm>
            <a:off x="467033" y="4130963"/>
            <a:ext cx="822632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Section Subtitle"/>
          <p:cNvSpPr>
            <a:spLocks noGrp="1"/>
          </p:cNvSpPr>
          <p:nvPr>
            <p:ph type="body" sz="quarter" idx="11" hasCustomPrompt="1"/>
          </p:nvPr>
        </p:nvSpPr>
        <p:spPr>
          <a:xfrm>
            <a:off x="467033" y="2644141"/>
            <a:ext cx="8226323" cy="983595"/>
          </a:xfrm>
        </p:spPr>
        <p:txBody>
          <a:bodyPr anchor="t"/>
          <a:lstStyle>
            <a:lvl1pPr marL="0" indent="0" algn="ctr">
              <a:buFontTx/>
              <a:buNone/>
              <a:defRPr sz="2400">
                <a:solidFill>
                  <a:schemeClr val="accent1"/>
                </a:solidFill>
                <a:latin typeface="Myriad Pro" panose="020B0503030403020204" pitchFamily="34" charset="0"/>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pPr lvl="0"/>
            <a:r>
              <a:rPr lang="en-US" dirty="0"/>
              <a:t>Click to Add Subtitle</a:t>
            </a:r>
          </a:p>
        </p:txBody>
      </p:sp>
      <p:sp>
        <p:nvSpPr>
          <p:cNvPr id="12" name="Section Title"/>
          <p:cNvSpPr>
            <a:spLocks noGrp="1"/>
          </p:cNvSpPr>
          <p:nvPr>
            <p:ph type="body" sz="quarter" idx="10" hasCustomPrompt="1"/>
          </p:nvPr>
        </p:nvSpPr>
        <p:spPr>
          <a:xfrm>
            <a:off x="467033" y="1231323"/>
            <a:ext cx="8226323" cy="1246332"/>
          </a:xfrm>
        </p:spPr>
        <p:txBody>
          <a:bodyPr anchor="b"/>
          <a:lstStyle>
            <a:lvl1pPr marL="0" indent="0" algn="ctr">
              <a:buFontTx/>
              <a:buNone/>
              <a:defRPr sz="3300">
                <a:solidFill>
                  <a:schemeClr val="tx1"/>
                </a:solidFill>
                <a:latin typeface="+mj-lt"/>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pPr lvl="0"/>
            <a:r>
              <a:rPr lang="en-US" dirty="0"/>
              <a:t>Click to Edit Slide Title in </a:t>
            </a:r>
            <a:r>
              <a:rPr lang="en-US" dirty="0" err="1"/>
              <a:t>Titlecase</a:t>
            </a:r>
            <a:endParaRPr lang="en-US" dirty="0"/>
          </a:p>
        </p:txBody>
      </p:sp>
      <p:cxnSp>
        <p:nvCxnSpPr>
          <p:cNvPr id="14" name="Top Line"/>
          <p:cNvCxnSpPr/>
          <p:nvPr userDrawn="1"/>
        </p:nvCxnSpPr>
        <p:spPr>
          <a:xfrm>
            <a:off x="467033" y="790863"/>
            <a:ext cx="8226323" cy="0"/>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9503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4" y="1331610"/>
            <a:ext cx="8238334" cy="3172730"/>
          </a:xfrm>
        </p:spPr>
        <p:txBody>
          <a:bodyPr>
            <a:normAutofit/>
          </a:bodyPr>
          <a:lstStyle>
            <a:lvl1pPr marL="222847" indent="-222847">
              <a:buClr>
                <a:schemeClr val="accent1"/>
              </a:buClr>
              <a:buSzPct val="70000"/>
              <a:buFont typeface="Wingdings" charset="2"/>
              <a:buChar char="§"/>
              <a:defRPr sz="1950" b="0" i="0" baseline="0">
                <a:solidFill>
                  <a:schemeClr val="tx1"/>
                </a:solidFill>
                <a:latin typeface="+mn-lt"/>
              </a:defRPr>
            </a:lvl1pPr>
            <a:lvl2pPr marL="439587" indent="-216740">
              <a:buClr>
                <a:schemeClr val="bg1">
                  <a:lumMod val="65000"/>
                </a:schemeClr>
              </a:buClr>
              <a:buSzPct val="70000"/>
              <a:buFont typeface="Lucida Grande"/>
              <a:buChar char="-"/>
              <a:defRPr sz="1800" b="0" i="0" baseline="0">
                <a:solidFill>
                  <a:schemeClr val="tx1"/>
                </a:solidFill>
                <a:latin typeface="+mn-lt"/>
              </a:defRPr>
            </a:lvl2pPr>
            <a:lvl3pPr marL="662432" indent="-215216">
              <a:buClr>
                <a:schemeClr val="bg1">
                  <a:lumMod val="85000"/>
                </a:schemeClr>
              </a:buClr>
              <a:buSzPct val="70000"/>
              <a:buFont typeface="Lucida Grande"/>
              <a:buChar char="•"/>
              <a:defRPr sz="1650" b="0" i="0" baseline="0">
                <a:solidFill>
                  <a:schemeClr val="tx1"/>
                </a:solidFill>
                <a:latin typeface="+mn-lt"/>
              </a:defRPr>
            </a:lvl3pPr>
            <a:lvl4pPr marL="822701" indent="-160267">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7" y="140402"/>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1020727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Subtitle w/Image">
    <p:spTree>
      <p:nvGrpSpPr>
        <p:cNvPr id="1" name=""/>
        <p:cNvGrpSpPr/>
        <p:nvPr/>
      </p:nvGrpSpPr>
      <p:grpSpPr>
        <a:xfrm>
          <a:off x="0" y="0"/>
          <a:ext cx="0" cy="0"/>
          <a:chOff x="0" y="0"/>
          <a:chExt cx="0" cy="0"/>
        </a:xfrm>
      </p:grpSpPr>
      <p:sp>
        <p:nvSpPr>
          <p:cNvPr id="26" name="Title"/>
          <p:cNvSpPr>
            <a:spLocks noGrp="1"/>
          </p:cNvSpPr>
          <p:nvPr>
            <p:ph type="title" hasCustomPrompt="1"/>
          </p:nvPr>
        </p:nvSpPr>
        <p:spPr>
          <a:xfrm>
            <a:off x="468308" y="386007"/>
            <a:ext cx="8225152" cy="674316"/>
          </a:xfrm>
          <a:prstGeom prst="rect">
            <a:avLst/>
          </a:prstGeom>
        </p:spPr>
        <p:txBody>
          <a:bodyPr vert="horz" lIns="0" tIns="43960" rIns="87919" bIns="43960" rtlCol="0" anchor="ctr" anchorCtr="0">
            <a:noAutofit/>
          </a:bodyPr>
          <a:lstStyle>
            <a:lvl1pPr>
              <a:defRPr>
                <a:solidFill>
                  <a:schemeClr val="tx1"/>
                </a:solidFill>
                <a:latin typeface="+mj-lt"/>
              </a:defRPr>
            </a:lvl1pPr>
          </a:lstStyle>
          <a:p>
            <a:r>
              <a:rPr lang="en-US" dirty="0"/>
              <a:t>Click to Edit Slide Title in </a:t>
            </a:r>
            <a:r>
              <a:rPr lang="en-US" dirty="0" err="1"/>
              <a:t>Titlecase</a:t>
            </a:r>
            <a:endParaRPr lang="en-US" dirty="0"/>
          </a:p>
        </p:txBody>
      </p:sp>
      <p:sp>
        <p:nvSpPr>
          <p:cNvPr id="3" name="Content"/>
          <p:cNvSpPr>
            <a:spLocks noGrp="1"/>
          </p:cNvSpPr>
          <p:nvPr>
            <p:ph sz="quarter" idx="16" hasCustomPrompt="1"/>
          </p:nvPr>
        </p:nvSpPr>
        <p:spPr>
          <a:xfrm>
            <a:off x="457200" y="2015808"/>
            <a:ext cx="8229600" cy="2493302"/>
          </a:xfrm>
        </p:spPr>
        <p:txBody>
          <a:bodyPr anchor="ctr">
            <a:normAutofit/>
          </a:bodyPr>
          <a:lstStyle>
            <a:lvl1pPr marL="0" indent="0" algn="ctr">
              <a:buNone/>
              <a:defRPr sz="1800">
                <a:latin typeface="Myriad Pro" panose="020B0503030403020204" pitchFamily="34" charset="0"/>
              </a:defRPr>
            </a:lvl1pPr>
          </a:lstStyle>
          <a:p>
            <a:r>
              <a:rPr lang="en-US" dirty="0"/>
              <a:t>Drag picture to placeholder or click icon to add a graphic</a:t>
            </a:r>
          </a:p>
        </p:txBody>
      </p:sp>
      <p:sp>
        <p:nvSpPr>
          <p:cNvPr id="25" name="Subtitle"/>
          <p:cNvSpPr>
            <a:spLocks noGrp="1"/>
          </p:cNvSpPr>
          <p:nvPr>
            <p:ph type="body" sz="quarter" idx="11" hasCustomPrompt="1"/>
          </p:nvPr>
        </p:nvSpPr>
        <p:spPr>
          <a:xfrm>
            <a:off x="457200" y="1221305"/>
            <a:ext cx="8229600" cy="646839"/>
          </a:xfrm>
        </p:spPr>
        <p:txBody>
          <a:bodyPr anchor="ctr"/>
          <a:lstStyle>
            <a:lvl1pPr marL="0" indent="0" algn="ctr">
              <a:buFontTx/>
              <a:buNone/>
              <a:defRPr sz="2400" baseline="0">
                <a:solidFill>
                  <a:schemeClr val="accent1"/>
                </a:solidFill>
                <a:latin typeface="Myriad Pro" panose="020B0503030403020204" pitchFamily="34" charset="0"/>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pPr lvl="0"/>
            <a:r>
              <a:rPr lang="en-US" dirty="0"/>
              <a:t>Click to Add Subtitle</a:t>
            </a:r>
          </a:p>
        </p:txBody>
      </p:sp>
    </p:spTree>
    <p:extLst>
      <p:ext uri="{BB962C8B-B14F-4D97-AF65-F5344CB8AC3E}">
        <p14:creationId xmlns:p14="http://schemas.microsoft.com/office/powerpoint/2010/main" val="308098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10487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63177" y="140402"/>
            <a:ext cx="8234387" cy="723707"/>
          </a:xfrm>
          <a:prstGeom prst="rect">
            <a:avLst/>
          </a:prstGeom>
        </p:spPr>
        <p:txBody>
          <a:bodyPr vert="horz" lIns="0" tIns="43960" rIns="87919" bIns="43960" rtlCol="0" anchor="ctr" anchorCtr="0">
            <a:noAutofit/>
          </a:bodyPr>
          <a:lstStyle>
            <a:lvl1pPr>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2697715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Just Words_old">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1" y="0"/>
            <a:ext cx="9143999" cy="5143500"/>
          </a:xfrm>
          <a:prstGeom prst="rect">
            <a:avLst/>
          </a:prstGeom>
        </p:spPr>
        <p:txBody>
          <a:bodyPr vert="horz" lIns="0" tIns="43960" rIns="87919" bIns="43960" rtlCol="0" anchor="ctr" anchorCtr="0">
            <a:noAutofit/>
          </a:bodyPr>
          <a:lstStyle>
            <a:lvl1pPr>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6030736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76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mo (Optional)">
    <p:bg>
      <p:bgPr>
        <a:solidFill>
          <a:schemeClr val="accent1"/>
        </a:solidFill>
        <a:effectLst/>
      </p:bgPr>
    </p:bg>
    <p:spTree>
      <p:nvGrpSpPr>
        <p:cNvPr id="1" name=""/>
        <p:cNvGrpSpPr/>
        <p:nvPr/>
      </p:nvGrpSpPr>
      <p:grpSpPr>
        <a:xfrm>
          <a:off x="0" y="0"/>
          <a:ext cx="0" cy="0"/>
          <a:chOff x="0" y="0"/>
          <a:chExt cx="0" cy="0"/>
        </a:xfrm>
      </p:grpSpPr>
      <p:pic>
        <p:nvPicPr>
          <p:cNvPr id="6" name="Arrow"/>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3882" y="2898933"/>
            <a:ext cx="747945" cy="1281772"/>
          </a:xfrm>
          <a:prstGeom prst="rect">
            <a:avLst/>
          </a:prstGeom>
        </p:spPr>
      </p:pic>
      <p:sp>
        <p:nvSpPr>
          <p:cNvPr id="8" name="Text Placeholder"/>
          <p:cNvSpPr>
            <a:spLocks noGrp="1"/>
          </p:cNvSpPr>
          <p:nvPr>
            <p:ph type="body" sz="quarter" idx="14" hasCustomPrompt="1"/>
          </p:nvPr>
        </p:nvSpPr>
        <p:spPr>
          <a:xfrm>
            <a:off x="1606379" y="1318638"/>
            <a:ext cx="5028177" cy="3471076"/>
          </a:xfrm>
        </p:spPr>
        <p:txBody>
          <a:bodyPr anchor="ctr" anchorCtr="0">
            <a:normAutofit/>
          </a:bodyPr>
          <a:lstStyle>
            <a:lvl1pPr marL="0" indent="0">
              <a:spcBef>
                <a:spcPts val="1200"/>
              </a:spcBef>
              <a:buClr>
                <a:schemeClr val="bg1"/>
              </a:buClr>
              <a:buFont typeface="Wingdings" charset="2"/>
              <a:buNone/>
              <a:defRPr sz="2400" baseline="0">
                <a:solidFill>
                  <a:schemeClr val="bg1"/>
                </a:solidFill>
                <a:latin typeface="+mn-lt"/>
              </a:defRPr>
            </a:lvl1pPr>
            <a:lvl2pPr marL="439587" indent="-216740">
              <a:buClr>
                <a:schemeClr val="bg1"/>
              </a:buClr>
              <a:buFont typeface="Wingdings" charset="2"/>
              <a:buChar char="§"/>
              <a:defRPr sz="2400" baseline="0">
                <a:solidFill>
                  <a:schemeClr val="bg1"/>
                </a:solidFill>
                <a:latin typeface="Myriad Pro Light"/>
              </a:defRPr>
            </a:lvl2pPr>
            <a:lvl3pPr marL="662432" indent="-215216">
              <a:buClr>
                <a:schemeClr val="bg1"/>
              </a:buClr>
              <a:buFont typeface="Wingdings" charset="2"/>
              <a:buChar char="§"/>
              <a:defRPr sz="2400" baseline="0">
                <a:solidFill>
                  <a:schemeClr val="bg1"/>
                </a:solidFill>
                <a:latin typeface="Myriad Pro Light"/>
              </a:defRPr>
            </a:lvl3pPr>
            <a:lvl4pPr marL="822701" indent="-160267">
              <a:buClr>
                <a:schemeClr val="bg1"/>
              </a:buClr>
              <a:buFont typeface="Wingdings" charset="2"/>
              <a:buChar char="§"/>
              <a:defRPr sz="2400" baseline="0">
                <a:solidFill>
                  <a:schemeClr val="bg1"/>
                </a:solidFill>
                <a:latin typeface="Myriad Pro Light"/>
              </a:defRPr>
            </a:lvl4pPr>
            <a:lvl5pPr marL="1047072" indent="-224374">
              <a:buClr>
                <a:schemeClr val="bg1"/>
              </a:buClr>
              <a:buFont typeface="Wingdings" charset="2"/>
              <a:buChar char="§"/>
              <a:defRPr sz="2400" baseline="0">
                <a:solidFill>
                  <a:schemeClr val="bg1"/>
                </a:solidFill>
                <a:latin typeface="Myriad Pro Light"/>
              </a:defRPr>
            </a:lvl5pPr>
          </a:lstStyle>
          <a:p>
            <a:pPr lvl="0"/>
            <a:r>
              <a:rPr lang="en-US" dirty="0"/>
              <a:t>Click to edit list of demo topics</a:t>
            </a:r>
          </a:p>
        </p:txBody>
      </p:sp>
      <p:sp>
        <p:nvSpPr>
          <p:cNvPr id="9" name="Title"/>
          <p:cNvSpPr>
            <a:spLocks noGrp="1"/>
          </p:cNvSpPr>
          <p:nvPr>
            <p:ph type="title" hasCustomPrompt="1"/>
          </p:nvPr>
        </p:nvSpPr>
        <p:spPr>
          <a:xfrm>
            <a:off x="463177" y="140402"/>
            <a:ext cx="8234387" cy="1178237"/>
          </a:xfrm>
          <a:prstGeom prst="rect">
            <a:avLst/>
          </a:prstGeom>
        </p:spPr>
        <p:txBody>
          <a:bodyPr vert="horz" lIns="0" tIns="43960" rIns="87919" bIns="43960" rtlCol="0" anchor="ctr" anchorCtr="0">
            <a:noAutofit/>
          </a:bodyPr>
          <a:lstStyle>
            <a:lvl1pPr>
              <a:defRPr sz="4050" baseline="0">
                <a:solidFill>
                  <a:schemeClr val="bg1"/>
                </a:solidFill>
              </a:defRPr>
            </a:lvl1pPr>
          </a:lstStyle>
          <a:p>
            <a:r>
              <a:rPr lang="en-US" dirty="0"/>
              <a:t>Click to Edit Demo Title in </a:t>
            </a:r>
            <a:r>
              <a:rPr lang="en-US" dirty="0" err="1"/>
              <a:t>Titlecase</a:t>
            </a:r>
            <a:endParaRPr lang="en-US" dirty="0"/>
          </a:p>
        </p:txBody>
      </p:sp>
    </p:spTree>
    <p:extLst>
      <p:ext uri="{BB962C8B-B14F-4D97-AF65-F5344CB8AC3E}">
        <p14:creationId xmlns:p14="http://schemas.microsoft.com/office/powerpoint/2010/main" val="2849725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de Ligh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4028" y="140402"/>
            <a:ext cx="8243535" cy="1178237"/>
          </a:xfrm>
        </p:spPr>
        <p:txBody>
          <a:bodyPr/>
          <a:lstStyle>
            <a:lvl1pPr>
              <a:defRPr>
                <a:solidFill>
                  <a:schemeClr val="tx1"/>
                </a:solidFill>
              </a:defRPr>
            </a:lvl1pPr>
          </a:lstStyle>
          <a:p>
            <a:r>
              <a:rPr lang="en-US" dirty="0"/>
              <a:t>Click to Edit Slide Title in </a:t>
            </a:r>
            <a:r>
              <a:rPr lang="en-US" dirty="0" err="1"/>
              <a:t>Titlecase</a:t>
            </a:r>
            <a:endParaRPr lang="en-US" dirty="0"/>
          </a:p>
        </p:txBody>
      </p:sp>
      <p:sp>
        <p:nvSpPr>
          <p:cNvPr id="5" name="Text Placeholder 4"/>
          <p:cNvSpPr>
            <a:spLocks noGrp="1"/>
          </p:cNvSpPr>
          <p:nvPr>
            <p:ph type="body" sz="quarter" idx="10" hasCustomPrompt="1"/>
          </p:nvPr>
        </p:nvSpPr>
        <p:spPr>
          <a:xfrm>
            <a:off x="454028" y="1318638"/>
            <a:ext cx="8243535" cy="3401568"/>
          </a:xfrm>
          <a:solidFill>
            <a:schemeClr val="bg1">
              <a:lumMod val="85000"/>
            </a:schemeClr>
          </a:solidFill>
        </p:spPr>
        <p:txBody>
          <a:bodyPr lIns="182880" tIns="137160" rIns="182880" bIns="137160"/>
          <a:lstStyle>
            <a:lvl1pPr marL="0" indent="0">
              <a:buNone/>
              <a:defRPr sz="1950">
                <a:solidFill>
                  <a:schemeClr val="tx1">
                    <a:lumMod val="75000"/>
                  </a:schemeClr>
                </a:solidFill>
                <a:latin typeface="Consolas" panose="020B0609020204030204" pitchFamily="49" charset="0"/>
                <a:cs typeface="Consolas" panose="020B0609020204030204" pitchFamily="49" charset="0"/>
              </a:defRPr>
            </a:lvl1pPr>
            <a:lvl2pPr marL="222847" indent="0">
              <a:buNone/>
              <a:defRPr>
                <a:solidFill>
                  <a:schemeClr val="tx1">
                    <a:lumMod val="75000"/>
                  </a:schemeClr>
                </a:solidFill>
                <a:latin typeface="Consolas" panose="020B0609020204030204" pitchFamily="49" charset="0"/>
                <a:cs typeface="Consolas" panose="020B0609020204030204" pitchFamily="49" charset="0"/>
              </a:defRPr>
            </a:lvl2pPr>
            <a:lvl3pPr marL="447217" indent="0">
              <a:buNone/>
              <a:defRPr>
                <a:solidFill>
                  <a:schemeClr val="tx1">
                    <a:lumMod val="75000"/>
                  </a:schemeClr>
                </a:solidFill>
                <a:latin typeface="Consolas" panose="020B0609020204030204" pitchFamily="49" charset="0"/>
                <a:cs typeface="Consolas" panose="020B0609020204030204" pitchFamily="49" charset="0"/>
              </a:defRPr>
            </a:lvl3pPr>
            <a:lvl4pPr marL="662434" indent="0">
              <a:buNone/>
              <a:defRPr>
                <a:solidFill>
                  <a:schemeClr val="tx1">
                    <a:lumMod val="75000"/>
                  </a:schemeClr>
                </a:solidFill>
                <a:latin typeface="Consolas" panose="020B0609020204030204" pitchFamily="49" charset="0"/>
                <a:cs typeface="Consolas" panose="020B0609020204030204" pitchFamily="49" charset="0"/>
              </a:defRPr>
            </a:lvl4pPr>
            <a:lvl5pPr marL="822698" indent="0">
              <a:buNone/>
              <a:defRPr>
                <a:solidFill>
                  <a:schemeClr val="tx1">
                    <a:lumMod val="75000"/>
                  </a:schemeClr>
                </a:solidFill>
                <a:latin typeface="Consolas" panose="020B0609020204030204" pitchFamily="49" charset="0"/>
                <a:cs typeface="Consolas" panose="020B0609020204030204" pitchFamily="49" charset="0"/>
              </a:defRPr>
            </a:lvl5pPr>
          </a:lstStyle>
          <a:p>
            <a:pPr lvl="0"/>
            <a:r>
              <a:rPr lang="en-US" dirty="0"/>
              <a:t>Code</a:t>
            </a:r>
          </a:p>
        </p:txBody>
      </p:sp>
    </p:spTree>
    <p:extLst>
      <p:ext uri="{BB962C8B-B14F-4D97-AF65-F5344CB8AC3E}">
        <p14:creationId xmlns:p14="http://schemas.microsoft.com/office/powerpoint/2010/main" val="2830928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de Dark">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4028" y="140402"/>
            <a:ext cx="8243535" cy="1178237"/>
          </a:xfrm>
        </p:spPr>
        <p:txBody>
          <a:bodyPr/>
          <a:lstStyle>
            <a:lvl1pPr>
              <a:defRPr>
                <a:solidFill>
                  <a:schemeClr val="bg1"/>
                </a:solidFill>
              </a:defRPr>
            </a:lvl1pPr>
          </a:lstStyle>
          <a:p>
            <a:r>
              <a:rPr lang="en-US" dirty="0"/>
              <a:t>Click to Edit Slide Title in </a:t>
            </a:r>
            <a:r>
              <a:rPr lang="en-US" dirty="0" err="1"/>
              <a:t>Titlecase</a:t>
            </a:r>
            <a:endParaRPr lang="en-US" dirty="0"/>
          </a:p>
        </p:txBody>
      </p:sp>
      <p:sp>
        <p:nvSpPr>
          <p:cNvPr id="5" name="Text Placeholder 4"/>
          <p:cNvSpPr>
            <a:spLocks noGrp="1"/>
          </p:cNvSpPr>
          <p:nvPr>
            <p:ph type="body" sz="quarter" idx="10" hasCustomPrompt="1"/>
          </p:nvPr>
        </p:nvSpPr>
        <p:spPr>
          <a:xfrm>
            <a:off x="454028" y="1318638"/>
            <a:ext cx="8243535" cy="3401568"/>
          </a:xfrm>
          <a:noFill/>
        </p:spPr>
        <p:txBody>
          <a:bodyPr lIns="182880" tIns="137160" rIns="182880" bIns="137160"/>
          <a:lstStyle>
            <a:lvl1pPr marL="0" indent="0">
              <a:buNone/>
              <a:defRPr sz="1950">
                <a:solidFill>
                  <a:schemeClr val="bg1"/>
                </a:solidFill>
                <a:latin typeface="Consolas" panose="020B0609020204030204" pitchFamily="49" charset="0"/>
                <a:cs typeface="Consolas" panose="020B0609020204030204" pitchFamily="49" charset="0"/>
              </a:defRPr>
            </a:lvl1pPr>
            <a:lvl2pPr marL="222847" indent="0">
              <a:buNone/>
              <a:defRPr>
                <a:solidFill>
                  <a:schemeClr val="tx1">
                    <a:lumMod val="75000"/>
                  </a:schemeClr>
                </a:solidFill>
                <a:latin typeface="Consolas" panose="020B0609020204030204" pitchFamily="49" charset="0"/>
                <a:cs typeface="Consolas" panose="020B0609020204030204" pitchFamily="49" charset="0"/>
              </a:defRPr>
            </a:lvl2pPr>
            <a:lvl3pPr marL="447217" indent="0">
              <a:buNone/>
              <a:defRPr>
                <a:solidFill>
                  <a:schemeClr val="tx1">
                    <a:lumMod val="75000"/>
                  </a:schemeClr>
                </a:solidFill>
                <a:latin typeface="Consolas" panose="020B0609020204030204" pitchFamily="49" charset="0"/>
                <a:cs typeface="Consolas" panose="020B0609020204030204" pitchFamily="49" charset="0"/>
              </a:defRPr>
            </a:lvl3pPr>
            <a:lvl4pPr marL="662434" indent="0">
              <a:buNone/>
              <a:defRPr>
                <a:solidFill>
                  <a:schemeClr val="tx1">
                    <a:lumMod val="75000"/>
                  </a:schemeClr>
                </a:solidFill>
                <a:latin typeface="Consolas" panose="020B0609020204030204" pitchFamily="49" charset="0"/>
                <a:cs typeface="Consolas" panose="020B0609020204030204" pitchFamily="49" charset="0"/>
              </a:defRPr>
            </a:lvl4pPr>
            <a:lvl5pPr marL="822698" indent="0">
              <a:buNone/>
              <a:defRPr>
                <a:solidFill>
                  <a:schemeClr val="tx1">
                    <a:lumMod val="75000"/>
                  </a:schemeClr>
                </a:solidFill>
                <a:latin typeface="Consolas" panose="020B0609020204030204" pitchFamily="49" charset="0"/>
                <a:cs typeface="Consolas" panose="020B0609020204030204" pitchFamily="49" charset="0"/>
              </a:defRPr>
            </a:lvl5pPr>
          </a:lstStyle>
          <a:p>
            <a:pPr lvl="0"/>
            <a:r>
              <a:rPr lang="en-US" dirty="0"/>
              <a:t>Code</a:t>
            </a:r>
          </a:p>
        </p:txBody>
      </p:sp>
    </p:spTree>
    <p:extLst>
      <p:ext uri="{BB962C8B-B14F-4D97-AF65-F5344CB8AC3E}">
        <p14:creationId xmlns:p14="http://schemas.microsoft.com/office/powerpoint/2010/main" val="3364683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2838450"/>
          </a:xfrm>
          <a:solidFill>
            <a:schemeClr val="tx2"/>
          </a:solidFill>
        </p:spPr>
        <p:txBody>
          <a:bodyPr lIns="640080" tIns="365760" rIns="457200" bIns="274320" anchor="b" anchorCtr="0"/>
          <a:lstStyle>
            <a:lvl1pPr marL="0" indent="0">
              <a:buNone/>
              <a:defRPr sz="1950">
                <a:solidFill>
                  <a:schemeClr val="bg1"/>
                </a:solidFill>
                <a:latin typeface="Consolas" panose="020B0609020204030204" pitchFamily="49" charset="0"/>
                <a:cs typeface="Consolas" panose="020B0609020204030204" pitchFamily="49" charset="0"/>
              </a:defRPr>
            </a:lvl1pPr>
            <a:lvl2pPr marL="222847" indent="0">
              <a:buNone/>
              <a:defRPr>
                <a:solidFill>
                  <a:schemeClr val="tx1">
                    <a:lumMod val="75000"/>
                  </a:schemeClr>
                </a:solidFill>
                <a:latin typeface="Consolas" panose="020B0609020204030204" pitchFamily="49" charset="0"/>
                <a:cs typeface="Consolas" panose="020B0609020204030204" pitchFamily="49" charset="0"/>
              </a:defRPr>
            </a:lvl2pPr>
            <a:lvl3pPr marL="447217" indent="0">
              <a:buNone/>
              <a:defRPr>
                <a:solidFill>
                  <a:schemeClr val="tx1">
                    <a:lumMod val="75000"/>
                  </a:schemeClr>
                </a:solidFill>
                <a:latin typeface="Consolas" panose="020B0609020204030204" pitchFamily="49" charset="0"/>
                <a:cs typeface="Consolas" panose="020B0609020204030204" pitchFamily="49" charset="0"/>
              </a:defRPr>
            </a:lvl3pPr>
            <a:lvl4pPr marL="662434" indent="0">
              <a:buNone/>
              <a:defRPr>
                <a:solidFill>
                  <a:schemeClr val="tx1">
                    <a:lumMod val="75000"/>
                  </a:schemeClr>
                </a:solidFill>
                <a:latin typeface="Consolas" panose="020B0609020204030204" pitchFamily="49" charset="0"/>
                <a:cs typeface="Consolas" panose="020B0609020204030204" pitchFamily="49" charset="0"/>
              </a:defRPr>
            </a:lvl4pPr>
            <a:lvl5pPr marL="822698" indent="0">
              <a:buNone/>
              <a:defRPr>
                <a:solidFill>
                  <a:schemeClr val="tx1">
                    <a:lumMod val="75000"/>
                  </a:schemeClr>
                </a:solidFill>
                <a:latin typeface="Consolas" panose="020B0609020204030204" pitchFamily="49" charset="0"/>
                <a:cs typeface="Consolas" panose="020B0609020204030204" pitchFamily="49" charset="0"/>
              </a:defRPr>
            </a:lvl5pPr>
          </a:lstStyle>
          <a:p>
            <a:pPr lvl="0"/>
            <a:r>
              <a:rPr lang="en-US" dirty="0"/>
              <a:t>Code</a:t>
            </a:r>
          </a:p>
        </p:txBody>
      </p:sp>
      <p:sp>
        <p:nvSpPr>
          <p:cNvPr id="6" name="Text Placeholder 2"/>
          <p:cNvSpPr>
            <a:spLocks noGrp="1"/>
          </p:cNvSpPr>
          <p:nvPr>
            <p:ph type="body" sz="quarter" idx="12" hasCustomPrompt="1"/>
          </p:nvPr>
        </p:nvSpPr>
        <p:spPr>
          <a:xfrm>
            <a:off x="450852" y="3665220"/>
            <a:ext cx="8175854" cy="995423"/>
          </a:xfrm>
        </p:spPr>
        <p:txBody>
          <a:bodyPr/>
          <a:lstStyle>
            <a:lvl1pPr marL="0" marR="0" indent="0" algn="l" defTabSz="439587" rtl="0" eaLnBrk="1" fontAlgn="auto" latinLnBrk="0" hangingPunct="1">
              <a:lnSpc>
                <a:spcPct val="100000"/>
              </a:lnSpc>
              <a:spcBef>
                <a:spcPts val="0"/>
              </a:spcBef>
              <a:spcAft>
                <a:spcPts val="800"/>
              </a:spcAft>
              <a:buClr>
                <a:schemeClr val="accent1"/>
              </a:buClr>
              <a:buSzPct val="70000"/>
              <a:buFontTx/>
              <a:buNone/>
              <a:tabLst/>
              <a:defRPr sz="1800" baseline="0">
                <a:solidFill>
                  <a:schemeClr val="tx1">
                    <a:lumMod val="75000"/>
                    <a:lumOff val="25000"/>
                  </a:schemeClr>
                </a:solidFill>
              </a:defRPr>
            </a:lvl1pPr>
            <a:lvl2pPr marL="222847" indent="0">
              <a:spcBef>
                <a:spcPts val="0"/>
              </a:spcBef>
              <a:spcAft>
                <a:spcPts val="800"/>
              </a:spcAft>
              <a:buFontTx/>
              <a:buNone/>
              <a:defRPr sz="3200">
                <a:solidFill>
                  <a:schemeClr val="tx1">
                    <a:lumMod val="75000"/>
                    <a:lumOff val="25000"/>
                  </a:schemeClr>
                </a:solidFill>
              </a:defRPr>
            </a:lvl2pPr>
            <a:lvl3pPr marL="447217" indent="0">
              <a:spcBef>
                <a:spcPts val="0"/>
              </a:spcBef>
              <a:spcAft>
                <a:spcPts val="800"/>
              </a:spcAft>
              <a:buFontTx/>
              <a:buNone/>
              <a:defRPr sz="3200">
                <a:solidFill>
                  <a:schemeClr val="tx1">
                    <a:lumMod val="75000"/>
                    <a:lumOff val="25000"/>
                  </a:schemeClr>
                </a:solidFill>
              </a:defRPr>
            </a:lvl3pPr>
            <a:lvl4pPr marL="662434" indent="0">
              <a:spcBef>
                <a:spcPts val="0"/>
              </a:spcBef>
              <a:spcAft>
                <a:spcPts val="800"/>
              </a:spcAft>
              <a:buFontTx/>
              <a:buNone/>
              <a:defRPr sz="3200">
                <a:solidFill>
                  <a:schemeClr val="tx1">
                    <a:lumMod val="75000"/>
                    <a:lumOff val="25000"/>
                  </a:schemeClr>
                </a:solidFill>
              </a:defRPr>
            </a:lvl4pPr>
            <a:lvl5pPr marL="822698" indent="0">
              <a:spcBef>
                <a:spcPts val="0"/>
              </a:spcBef>
              <a:spcAft>
                <a:spcPts val="800"/>
              </a:spcAft>
              <a:buFontTx/>
              <a:buNone/>
              <a:defRPr sz="3200">
                <a:solidFill>
                  <a:schemeClr val="tx1">
                    <a:lumMod val="75000"/>
                    <a:lumOff val="25000"/>
                  </a:schemeClr>
                </a:solidFill>
              </a:defRPr>
            </a:lvl5pPr>
          </a:lstStyle>
          <a:p>
            <a:pPr lvl="0"/>
            <a:r>
              <a:rPr lang="en-US" dirty="0"/>
              <a:t>Click to edit text</a:t>
            </a:r>
          </a:p>
        </p:txBody>
      </p:sp>
      <p:sp>
        <p:nvSpPr>
          <p:cNvPr id="2" name="Title 1"/>
          <p:cNvSpPr>
            <a:spLocks noGrp="1"/>
          </p:cNvSpPr>
          <p:nvPr>
            <p:ph type="title" hasCustomPrompt="1"/>
          </p:nvPr>
        </p:nvSpPr>
        <p:spPr>
          <a:xfrm>
            <a:off x="450850" y="2876551"/>
            <a:ext cx="8175854" cy="738127"/>
          </a:xfrm>
        </p:spPr>
        <p:txBody>
          <a:bodyPr anchor="b"/>
          <a:lstStyle>
            <a:lvl1pPr algn="l">
              <a:defRPr lang="en-US" sz="2400" b="0" i="0" kern="1200" baseline="0" dirty="0" smtClean="0">
                <a:solidFill>
                  <a:schemeClr val="tx1">
                    <a:lumMod val="75000"/>
                    <a:lumOff val="25000"/>
                  </a:schemeClr>
                </a:solidFill>
                <a:latin typeface="+mj-lt"/>
                <a:ea typeface="+mn-ea"/>
                <a:cs typeface="Arial"/>
              </a:defRPr>
            </a:lvl1pPr>
          </a:lstStyle>
          <a:p>
            <a:r>
              <a:rPr lang="en-US" dirty="0"/>
              <a:t>Click to edit text</a:t>
            </a:r>
          </a:p>
        </p:txBody>
      </p:sp>
    </p:spTree>
    <p:extLst>
      <p:ext uri="{BB962C8B-B14F-4D97-AF65-F5344CB8AC3E}">
        <p14:creationId xmlns:p14="http://schemas.microsoft.com/office/powerpoint/2010/main" val="13877072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portant Statement">
    <p:bg>
      <p:bgPr>
        <a:solidFill>
          <a:schemeClr val="accent2"/>
        </a:solidFill>
        <a:effectLst/>
      </p:bgPr>
    </p:bg>
    <p:spTree>
      <p:nvGrpSpPr>
        <p:cNvPr id="1" name=""/>
        <p:cNvGrpSpPr/>
        <p:nvPr/>
      </p:nvGrpSpPr>
      <p:grpSpPr>
        <a:xfrm>
          <a:off x="0" y="0"/>
          <a:ext cx="0" cy="0"/>
          <a:chOff x="0" y="0"/>
          <a:chExt cx="0" cy="0"/>
        </a:xfrm>
      </p:grpSpPr>
      <p:sp>
        <p:nvSpPr>
          <p:cNvPr id="3" name="Text Placeholder"/>
          <p:cNvSpPr>
            <a:spLocks noGrp="1"/>
          </p:cNvSpPr>
          <p:nvPr>
            <p:ph type="body" sz="quarter" idx="10" hasCustomPrompt="1"/>
          </p:nvPr>
        </p:nvSpPr>
        <p:spPr>
          <a:xfrm>
            <a:off x="2040591" y="1045370"/>
            <a:ext cx="5062818" cy="3052762"/>
          </a:xfrm>
        </p:spPr>
        <p:txBody>
          <a:bodyPr anchor="ctr"/>
          <a:lstStyle>
            <a:lvl1pPr marL="0" indent="0" algn="ctr">
              <a:buNone/>
              <a:defRPr sz="30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add a short important statement</a:t>
            </a:r>
          </a:p>
        </p:txBody>
      </p:sp>
    </p:spTree>
    <p:extLst>
      <p:ext uri="{BB962C8B-B14F-4D97-AF65-F5344CB8AC3E}">
        <p14:creationId xmlns:p14="http://schemas.microsoft.com/office/powerpoint/2010/main" val="40410832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Just words">
    <p:bg>
      <p:bgPr>
        <a:solidFill>
          <a:schemeClr val="accent2"/>
        </a:solid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 y="0"/>
            <a:ext cx="9143999" cy="5143500"/>
          </a:xfrm>
          <a:prstGeom prst="rect">
            <a:avLst/>
          </a:prstGeom>
        </p:spPr>
        <p:txBody>
          <a:bodyPr vert="horz" lIns="0" tIns="43960" rIns="87919" bIns="43960" rtlCol="0" anchor="ctr" anchorCtr="0">
            <a:noAutofit/>
          </a:bodyPr>
          <a:lstStyle>
            <a:lvl1pPr>
              <a:defRPr sz="3000">
                <a:solidFill>
                  <a:schemeClr val="bg1"/>
                </a:solidFill>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4218645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1"/>
          <p:cNvSpPr>
            <a:spLocks noGrp="1"/>
          </p:cNvSpPr>
          <p:nvPr>
            <p:ph sz="quarter" idx="18" hasCustomPrompt="1"/>
          </p:nvPr>
        </p:nvSpPr>
        <p:spPr>
          <a:xfrm>
            <a:off x="467033" y="1327356"/>
            <a:ext cx="3989301" cy="3172662"/>
          </a:xfrm>
        </p:spPr>
        <p:txBody>
          <a:bodyPr anchor="ctr">
            <a:normAutofit/>
          </a:bodyPr>
          <a:lstStyle>
            <a:lvl1pPr marL="55960" indent="-13097" algn="l">
              <a:spcBef>
                <a:spcPts val="1200"/>
              </a:spcBef>
              <a:spcAft>
                <a:spcPts val="0"/>
              </a:spcAft>
              <a:buClr>
                <a:schemeClr val="accent1"/>
              </a:buClr>
              <a:buSzPct val="25000"/>
              <a:buFont typeface="Myriad Pro" panose="020B0503030403020204" pitchFamily="34" charset="0"/>
              <a:buChar char=" "/>
              <a:defRPr sz="2100" b="0" i="0" baseline="0">
                <a:solidFill>
                  <a:schemeClr val="tx1"/>
                </a:solidFill>
                <a:latin typeface="+mn-lt"/>
              </a:defRPr>
            </a:lvl1pPr>
            <a:lvl2pPr marL="55960" indent="-13097" algn="l">
              <a:spcBef>
                <a:spcPts val="0"/>
              </a:spcBef>
              <a:spcAft>
                <a:spcPts val="0"/>
              </a:spcAft>
              <a:buClr>
                <a:schemeClr val="accent1"/>
              </a:buClr>
              <a:buSzPct val="25000"/>
              <a:buFont typeface="Myriad Pro" panose="020B0503030403020204" pitchFamily="34" charset="0"/>
              <a:buChar char=" "/>
              <a:defRPr lang="en-US" sz="1800" b="0" i="0" kern="1200" baseline="0" dirty="0" smtClean="0">
                <a:solidFill>
                  <a:schemeClr val="accent1"/>
                </a:solidFill>
                <a:latin typeface="+mn-lt"/>
                <a:ea typeface="+mn-ea"/>
                <a:cs typeface="Arial"/>
              </a:defRPr>
            </a:lvl2pPr>
            <a:lvl3pPr marL="42863" indent="0" algn="l">
              <a:spcBef>
                <a:spcPts val="0"/>
              </a:spcBef>
              <a:buClr>
                <a:srgbClr val="FF6600"/>
              </a:buClr>
              <a:buSzPct val="25000"/>
              <a:buFont typeface="Myriad Pro" panose="020B0503030403020204" pitchFamily="34" charset="0"/>
              <a:buChar char=" "/>
              <a:defRPr sz="1650" b="0" i="0" baseline="0">
                <a:solidFill>
                  <a:schemeClr val="accent1"/>
                </a:solidFill>
                <a:latin typeface="Myriad Pro Light" panose="020B0403030403020204" pitchFamily="34" charset="0"/>
              </a:defRPr>
            </a:lvl3pPr>
            <a:lvl4pPr marL="662434" indent="0" algn="ctr">
              <a:buClr>
                <a:srgbClr val="FF6600"/>
              </a:buClr>
              <a:buSzPct val="70000"/>
              <a:buFontTx/>
              <a:buNone/>
              <a:defRPr sz="2400" b="0" i="0" baseline="0">
                <a:latin typeface="Helvetica Ligh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p:txBody>
      </p:sp>
      <p:sp>
        <p:nvSpPr>
          <p:cNvPr id="12" name="Title Placeholder 1"/>
          <p:cNvSpPr>
            <a:spLocks noGrp="1"/>
          </p:cNvSpPr>
          <p:nvPr>
            <p:ph type="title" hasCustomPrompt="1"/>
          </p:nvPr>
        </p:nvSpPr>
        <p:spPr>
          <a:xfrm>
            <a:off x="467033" y="140402"/>
            <a:ext cx="8226323"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
        <p:nvSpPr>
          <p:cNvPr id="6" name="Content Placeholder 1"/>
          <p:cNvSpPr>
            <a:spLocks noGrp="1"/>
          </p:cNvSpPr>
          <p:nvPr>
            <p:ph sz="quarter" idx="19" hasCustomPrompt="1"/>
          </p:nvPr>
        </p:nvSpPr>
        <p:spPr>
          <a:xfrm>
            <a:off x="4704055" y="1327356"/>
            <a:ext cx="3989301" cy="3172662"/>
          </a:xfrm>
        </p:spPr>
        <p:txBody>
          <a:bodyPr anchor="ctr">
            <a:normAutofit/>
          </a:bodyPr>
          <a:lstStyle>
            <a:lvl1pPr marL="55960" indent="-13097" algn="l">
              <a:spcBef>
                <a:spcPts val="1200"/>
              </a:spcBef>
              <a:spcAft>
                <a:spcPts val="0"/>
              </a:spcAft>
              <a:buClr>
                <a:schemeClr val="accent1"/>
              </a:buClr>
              <a:buSzPct val="25000"/>
              <a:buFont typeface="Myriad Pro" panose="020B0503030403020204" pitchFamily="34" charset="0"/>
              <a:buChar char=" "/>
              <a:defRPr sz="2100" b="0" i="0" baseline="0">
                <a:solidFill>
                  <a:schemeClr val="tx1"/>
                </a:solidFill>
                <a:latin typeface="+mn-lt"/>
              </a:defRPr>
            </a:lvl1pPr>
            <a:lvl2pPr marL="55960" indent="-13097" algn="l">
              <a:spcBef>
                <a:spcPts val="0"/>
              </a:spcBef>
              <a:spcAft>
                <a:spcPts val="0"/>
              </a:spcAft>
              <a:buClr>
                <a:schemeClr val="accent1"/>
              </a:buClr>
              <a:buSzPct val="25000"/>
              <a:buFont typeface="Myriad Pro" panose="020B0503030403020204" pitchFamily="34" charset="0"/>
              <a:buChar char=" "/>
              <a:defRPr lang="en-US" sz="1800" b="0" i="0" kern="1200" baseline="0" dirty="0" smtClean="0">
                <a:solidFill>
                  <a:schemeClr val="accent1"/>
                </a:solidFill>
                <a:latin typeface="+mn-lt"/>
                <a:ea typeface="+mn-ea"/>
                <a:cs typeface="Arial"/>
              </a:defRPr>
            </a:lvl2pPr>
            <a:lvl3pPr marL="42863" indent="0" algn="l">
              <a:spcBef>
                <a:spcPts val="0"/>
              </a:spcBef>
              <a:buClr>
                <a:srgbClr val="FF6600"/>
              </a:buClr>
              <a:buSzPct val="25000"/>
              <a:buFont typeface="Myriad Pro" panose="020B0503030403020204" pitchFamily="34" charset="0"/>
              <a:buChar char=" "/>
              <a:defRPr sz="1650" b="0" i="0" baseline="0">
                <a:solidFill>
                  <a:schemeClr val="accent1"/>
                </a:solidFill>
                <a:latin typeface="Myriad Pro Light" panose="020B0403030403020204" pitchFamily="34" charset="0"/>
              </a:defRPr>
            </a:lvl3pPr>
            <a:lvl4pPr marL="662434" indent="0" algn="ctr">
              <a:buClr>
                <a:srgbClr val="FF6600"/>
              </a:buClr>
              <a:buSzPct val="70000"/>
              <a:buFontTx/>
              <a:buNone/>
              <a:defRPr sz="2400" b="0" i="0" baseline="0">
                <a:latin typeface="Helvetica Ligh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p:txBody>
      </p:sp>
    </p:spTree>
    <p:extLst>
      <p:ext uri="{BB962C8B-B14F-4D97-AF65-F5344CB8AC3E}">
        <p14:creationId xmlns:p14="http://schemas.microsoft.com/office/powerpoint/2010/main" val="2181414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Visual Studio Live! Redmond 2014">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9998801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11" name="Content 2 Placeholder"/>
          <p:cNvSpPr>
            <a:spLocks noGrp="1"/>
          </p:cNvSpPr>
          <p:nvPr>
            <p:ph sz="quarter" idx="23" hasCustomPrompt="1"/>
          </p:nvPr>
        </p:nvSpPr>
        <p:spPr>
          <a:xfrm>
            <a:off x="4692662" y="1264217"/>
            <a:ext cx="3995928" cy="3505978"/>
          </a:xfrm>
        </p:spPr>
        <p:txBody>
          <a:bodyPr>
            <a:normAutofit/>
          </a:bodyPr>
          <a:lstStyle>
            <a:lvl1pPr>
              <a:defRPr sz="1950"/>
            </a:lvl1pPr>
            <a:lvl3pPr>
              <a:defRPr sz="1650"/>
            </a:lvl3pPr>
            <a:lvl4pPr>
              <a:defRPr sz="1500"/>
            </a:lvl4pPr>
            <a:lvl5pPr>
              <a:defRPr sz="1350"/>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ubtitle 2"/>
          <p:cNvSpPr>
            <a:spLocks noGrp="1"/>
          </p:cNvSpPr>
          <p:nvPr>
            <p:ph type="body" sz="quarter" idx="18" hasCustomPrompt="1"/>
          </p:nvPr>
        </p:nvSpPr>
        <p:spPr>
          <a:xfrm>
            <a:off x="4692662" y="758929"/>
            <a:ext cx="3987789" cy="430243"/>
          </a:xfrm>
        </p:spPr>
        <p:txBody>
          <a:bodyPr anchor="ctr">
            <a:normAutofit/>
          </a:bodyPr>
          <a:lstStyle>
            <a:lvl1pPr marL="0" indent="0" algn="l">
              <a:buNone/>
              <a:defRPr sz="2100" b="0" i="0">
                <a:solidFill>
                  <a:schemeClr val="accent1"/>
                </a:solidFill>
                <a:latin typeface="Myriad Pro" panose="020B0503030403020204" pitchFamily="34" charset="0"/>
              </a:defRPr>
            </a:lvl1pPr>
          </a:lstStyle>
          <a:p>
            <a:pPr lvl="0"/>
            <a:r>
              <a:rPr lang="en-US" dirty="0"/>
              <a:t>Click to Edit Column Title</a:t>
            </a:r>
          </a:p>
        </p:txBody>
      </p:sp>
      <p:sp>
        <p:nvSpPr>
          <p:cNvPr id="4" name="Content 1 Placeholder"/>
          <p:cNvSpPr>
            <a:spLocks noGrp="1"/>
          </p:cNvSpPr>
          <p:nvPr>
            <p:ph sz="quarter" idx="22" hasCustomPrompt="1"/>
          </p:nvPr>
        </p:nvSpPr>
        <p:spPr>
          <a:xfrm>
            <a:off x="454026" y="1264217"/>
            <a:ext cx="3995928" cy="3505978"/>
          </a:xfrm>
        </p:spPr>
        <p:txBody>
          <a:bodyPr>
            <a:normAutofit/>
          </a:bodyPr>
          <a:lstStyle>
            <a:lvl1pPr>
              <a:defRPr sz="1950"/>
            </a:lvl1pPr>
            <a:lvl2pPr>
              <a:defRPr sz="1800"/>
            </a:lvl2pPr>
            <a:lvl3pPr>
              <a:defRPr sz="1650"/>
            </a:lvl3pPr>
            <a:lvl4pPr>
              <a:defRPr sz="1500"/>
            </a:lvl4pPr>
            <a:lvl5pPr>
              <a:defRPr sz="1350"/>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ubtitle 1"/>
          <p:cNvSpPr>
            <a:spLocks noGrp="1"/>
          </p:cNvSpPr>
          <p:nvPr>
            <p:ph type="body" sz="quarter" idx="17" hasCustomPrompt="1"/>
          </p:nvPr>
        </p:nvSpPr>
        <p:spPr>
          <a:xfrm>
            <a:off x="454027" y="757772"/>
            <a:ext cx="3993752" cy="431400"/>
          </a:xfrm>
        </p:spPr>
        <p:txBody>
          <a:bodyPr anchor="ctr">
            <a:normAutofit/>
          </a:bodyPr>
          <a:lstStyle>
            <a:lvl1pPr marL="0" indent="0" algn="l">
              <a:buNone/>
              <a:defRPr sz="2100" b="0" i="0" baseline="0">
                <a:solidFill>
                  <a:schemeClr val="accent1"/>
                </a:solidFill>
                <a:latin typeface="Myriad Pro" panose="020B0503030403020204" pitchFamily="34" charset="0"/>
              </a:defRPr>
            </a:lvl1pPr>
          </a:lstStyle>
          <a:p>
            <a:pPr lvl="0"/>
            <a:r>
              <a:rPr lang="en-US" dirty="0"/>
              <a:t>Click to Edit Column Title</a:t>
            </a:r>
          </a:p>
        </p:txBody>
      </p:sp>
      <p:sp>
        <p:nvSpPr>
          <p:cNvPr id="20" name="Title"/>
          <p:cNvSpPr>
            <a:spLocks noGrp="1"/>
          </p:cNvSpPr>
          <p:nvPr>
            <p:ph type="title" hasCustomPrompt="1"/>
          </p:nvPr>
        </p:nvSpPr>
        <p:spPr>
          <a:xfrm>
            <a:off x="454026" y="59323"/>
            <a:ext cx="8243535" cy="609587"/>
          </a:xfrm>
          <a:prstGeom prst="rect">
            <a:avLst/>
          </a:prstGeom>
        </p:spPr>
        <p:txBody>
          <a:bodyPr vert="horz" lIns="0" tIns="43960" rIns="87919" bIns="43960" rtlCol="0" anchor="ctr" anchorCtr="0">
            <a:noAutofit/>
          </a:bodyPr>
          <a:lstStyle>
            <a:lvl1pPr>
              <a:defRPr sz="3300">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604937601"/>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ullets Left | Gray Right">
    <p:spTree>
      <p:nvGrpSpPr>
        <p:cNvPr id="1" name=""/>
        <p:cNvGrpSpPr/>
        <p:nvPr/>
      </p:nvGrpSpPr>
      <p:grpSpPr>
        <a:xfrm>
          <a:off x="0" y="0"/>
          <a:ext cx="0" cy="0"/>
          <a:chOff x="0" y="0"/>
          <a:chExt cx="0" cy="0"/>
        </a:xfrm>
      </p:grpSpPr>
      <p:sp>
        <p:nvSpPr>
          <p:cNvPr id="10" name="Gray Box Background"/>
          <p:cNvSpPr/>
          <p:nvPr userDrawn="1"/>
        </p:nvSpPr>
        <p:spPr>
          <a:xfrm>
            <a:off x="5405224" y="1318638"/>
            <a:ext cx="3388094" cy="3179461"/>
          </a:xfrm>
          <a:prstGeom prst="rect">
            <a:avLst/>
          </a:prstGeom>
          <a:solidFill>
            <a:schemeClr val="bg1">
              <a:lumMod val="95000"/>
            </a:schemeClr>
          </a:solidFill>
          <a:ln w="12700">
            <a:miter lim="400000"/>
          </a:ln>
        </p:spPr>
        <p:txBody>
          <a:bodyPr lIns="28574" tIns="28575" rIns="28574" bIns="28575" anchor="ctr"/>
          <a:lstStyle/>
          <a:p>
            <a:pPr defTabSz="439587">
              <a:defRPr sz="2400"/>
            </a:pPr>
            <a:endParaRPr sz="2400" dirty="0">
              <a:solidFill>
                <a:srgbClr val="333333"/>
              </a:solidFill>
            </a:endParaRPr>
          </a:p>
        </p:txBody>
      </p:sp>
      <p:sp>
        <p:nvSpPr>
          <p:cNvPr id="8" name="Right Placeholder"/>
          <p:cNvSpPr>
            <a:spLocks noGrp="1"/>
          </p:cNvSpPr>
          <p:nvPr>
            <p:ph sz="quarter" idx="18" hasCustomPrompt="1"/>
          </p:nvPr>
        </p:nvSpPr>
        <p:spPr>
          <a:xfrm>
            <a:off x="5576832" y="1479175"/>
            <a:ext cx="3023836" cy="2868708"/>
          </a:xfrm>
        </p:spPr>
        <p:txBody>
          <a:bodyPr anchor="ctr">
            <a:normAutofit/>
          </a:bodyPr>
          <a:lstStyle>
            <a:lvl1pPr marL="0" indent="0" algn="ctr">
              <a:buClr>
                <a:schemeClr val="accent1"/>
              </a:buClr>
              <a:buNone/>
              <a:defRPr sz="1800" baseline="0">
                <a:solidFill>
                  <a:schemeClr val="tx1"/>
                </a:solidFill>
                <a:latin typeface="Myriad Pro" panose="020B0503030403020204" pitchFamily="34" charset="0"/>
              </a:defRPr>
            </a:lvl1pPr>
            <a:lvl2pPr>
              <a:buClr>
                <a:schemeClr val="bg1">
                  <a:lumMod val="65000"/>
                </a:schemeClr>
              </a:buClr>
              <a:defRPr sz="2100"/>
            </a:lvl2pPr>
            <a:lvl3pPr>
              <a:buClr>
                <a:schemeClr val="bg1">
                  <a:lumMod val="85000"/>
                </a:schemeClr>
              </a:buClr>
              <a:defRPr sz="1800"/>
            </a:lvl3pPr>
            <a:lvl4pPr>
              <a:defRPr sz="1600"/>
            </a:lvl4pPr>
            <a:lvl5pPr marL="659381" indent="0">
              <a:buNone/>
              <a:defRPr sz="1400"/>
            </a:lvl5pPr>
          </a:lstStyle>
          <a:p>
            <a:r>
              <a:rPr lang="en-US" dirty="0"/>
              <a:t>Drag picture </a:t>
            </a:r>
            <a:br>
              <a:rPr lang="en-US" dirty="0"/>
            </a:br>
            <a:r>
              <a:rPr lang="en-US" dirty="0"/>
              <a:t>to placeholder </a:t>
            </a:r>
            <a:br>
              <a:rPr lang="en-US" dirty="0"/>
            </a:br>
            <a:r>
              <a:rPr lang="en-US" dirty="0"/>
              <a:t>or click icon to </a:t>
            </a:r>
            <a:br>
              <a:rPr lang="en-US" dirty="0"/>
            </a:br>
            <a:r>
              <a:rPr lang="en-US" dirty="0"/>
              <a:t>add a graphic</a:t>
            </a:r>
          </a:p>
        </p:txBody>
      </p:sp>
      <p:sp>
        <p:nvSpPr>
          <p:cNvPr id="21" name="Left Content Placeholder"/>
          <p:cNvSpPr>
            <a:spLocks noGrp="1"/>
          </p:cNvSpPr>
          <p:nvPr>
            <p:ph sz="quarter" idx="13" hasCustomPrompt="1"/>
          </p:nvPr>
        </p:nvSpPr>
        <p:spPr>
          <a:xfrm>
            <a:off x="452345" y="1327357"/>
            <a:ext cx="4665010" cy="3172730"/>
          </a:xfrm>
        </p:spPr>
        <p:txBody>
          <a:bodyPr>
            <a:normAutofit/>
          </a:bodyPr>
          <a:lstStyle>
            <a:lvl1pPr marL="222847" indent="-222847">
              <a:buClr>
                <a:schemeClr val="accent1"/>
              </a:buClr>
              <a:buSzPct val="70000"/>
              <a:buFont typeface="Wingdings" charset="2"/>
              <a:buChar char="§"/>
              <a:defRPr sz="1950" b="0" i="0" baseline="0">
                <a:solidFill>
                  <a:schemeClr val="tx1"/>
                </a:solidFill>
                <a:latin typeface="+mn-lt"/>
              </a:defRPr>
            </a:lvl1pPr>
            <a:lvl2pPr marL="439587" indent="-216740">
              <a:buClr>
                <a:schemeClr val="bg1">
                  <a:lumMod val="65000"/>
                </a:schemeClr>
              </a:buClr>
              <a:buSzPct val="70000"/>
              <a:buFont typeface="Lucida Grande"/>
              <a:buChar char="-"/>
              <a:defRPr b="0" i="0" baseline="0">
                <a:solidFill>
                  <a:schemeClr val="tx1"/>
                </a:solidFill>
                <a:latin typeface="+mn-lt"/>
              </a:defRPr>
            </a:lvl2pPr>
            <a:lvl3pPr marL="662432" indent="-215216">
              <a:buClr>
                <a:schemeClr val="bg1">
                  <a:lumMod val="85000"/>
                </a:schemeClr>
              </a:buClr>
              <a:buSzPct val="70000"/>
              <a:buFont typeface="Lucida Grande"/>
              <a:buChar char="•"/>
              <a:defRPr sz="1650" b="0" i="0" baseline="0">
                <a:solidFill>
                  <a:schemeClr val="tx1"/>
                </a:solidFill>
                <a:latin typeface="+mn-lt"/>
              </a:defRPr>
            </a:lvl3pPr>
            <a:lvl4pPr marL="822701" indent="-160267">
              <a:buClr>
                <a:schemeClr val="bg1">
                  <a:lumMod val="85000"/>
                </a:schemeClr>
              </a:buClr>
              <a:buSzPct val="70000"/>
              <a:buFont typeface="Lucida Grande"/>
              <a:buChar char="•"/>
              <a:defRPr sz="1500" b="0" i="0" baseline="0">
                <a:solidFill>
                  <a:schemeClr val="tx1"/>
                </a:solidFill>
                <a:latin typeface="+mn-l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9" name="Title"/>
          <p:cNvSpPr>
            <a:spLocks noGrp="1"/>
          </p:cNvSpPr>
          <p:nvPr>
            <p:ph type="title" hasCustomPrompt="1"/>
          </p:nvPr>
        </p:nvSpPr>
        <p:spPr>
          <a:xfrm>
            <a:off x="454028" y="140402"/>
            <a:ext cx="8243535" cy="1178237"/>
          </a:xfrm>
          <a:prstGeom prst="rect">
            <a:avLst/>
          </a:prstGeom>
        </p:spPr>
        <p:txBody>
          <a:bodyPr vert="horz" lIns="0" tIns="43960" rIns="87919" bIns="43960" rtlCol="0" anchor="ctr" anchorCtr="0">
            <a:noAutofit/>
          </a:bodyPr>
          <a:lstStyle>
            <a:lvl1pPr>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539092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 Column Text/Graphic">
    <p:spTree>
      <p:nvGrpSpPr>
        <p:cNvPr id="1" name=""/>
        <p:cNvGrpSpPr/>
        <p:nvPr/>
      </p:nvGrpSpPr>
      <p:grpSpPr>
        <a:xfrm>
          <a:off x="0" y="0"/>
          <a:ext cx="0" cy="0"/>
          <a:chOff x="0" y="0"/>
          <a:chExt cx="0" cy="0"/>
        </a:xfrm>
      </p:grpSpPr>
      <p:sp>
        <p:nvSpPr>
          <p:cNvPr id="18" name="Content Placeholder 3"/>
          <p:cNvSpPr>
            <a:spLocks noGrp="1"/>
          </p:cNvSpPr>
          <p:nvPr>
            <p:ph sz="quarter" idx="20" hasCustomPrompt="1"/>
          </p:nvPr>
        </p:nvSpPr>
        <p:spPr>
          <a:xfrm>
            <a:off x="6086041" y="1318639"/>
            <a:ext cx="2611523" cy="3172731"/>
          </a:xfrm>
        </p:spPr>
        <p:txBody>
          <a:bodyPr anchor="ctr">
            <a:normAutofit/>
          </a:bodyPr>
          <a:lstStyle>
            <a:lvl1pPr marL="0" indent="0" algn="ctr">
              <a:spcBef>
                <a:spcPts val="0"/>
              </a:spcBef>
              <a:spcAft>
                <a:spcPts val="600"/>
              </a:spcAft>
              <a:buClr>
                <a:srgbClr val="FF6600"/>
              </a:buClr>
              <a:buFontTx/>
              <a:buNone/>
              <a:defRPr sz="2100">
                <a:latin typeface="+mn-lt"/>
              </a:defRPr>
            </a:lvl1pPr>
            <a:lvl2pPr>
              <a:buClr>
                <a:srgbClr val="FF6600"/>
              </a:buClr>
              <a:defRPr sz="2100"/>
            </a:lvl2pPr>
            <a:lvl3pPr>
              <a:buClr>
                <a:srgbClr val="FF6600"/>
              </a:buClr>
              <a:defRPr sz="1800"/>
            </a:lvl3pPr>
            <a:lvl4pPr>
              <a:defRPr sz="1600"/>
            </a:lvl4pPr>
            <a:lvl5pPr marL="659381" indent="0">
              <a:buNone/>
              <a:defRPr sz="1400"/>
            </a:lvl5pPr>
          </a:lstStyle>
          <a:p>
            <a:pPr lvl="0"/>
            <a:r>
              <a:rPr lang="en-US" dirty="0"/>
              <a:t>Click to edit text or click the image icon to add a graphic</a:t>
            </a:r>
          </a:p>
        </p:txBody>
      </p:sp>
      <p:sp>
        <p:nvSpPr>
          <p:cNvPr id="12" name="Content Placeholder 2"/>
          <p:cNvSpPr>
            <a:spLocks noGrp="1"/>
          </p:cNvSpPr>
          <p:nvPr>
            <p:ph sz="quarter" idx="19" hasCustomPrompt="1"/>
          </p:nvPr>
        </p:nvSpPr>
        <p:spPr>
          <a:xfrm>
            <a:off x="3266240" y="1327355"/>
            <a:ext cx="2611523" cy="3172731"/>
          </a:xfrm>
        </p:spPr>
        <p:txBody>
          <a:bodyPr anchor="ctr">
            <a:normAutofit/>
          </a:bodyPr>
          <a:lstStyle>
            <a:lvl1pPr marL="0" indent="0" algn="ctr">
              <a:spcBef>
                <a:spcPts val="0"/>
              </a:spcBef>
              <a:spcAft>
                <a:spcPts val="600"/>
              </a:spcAft>
              <a:buClr>
                <a:srgbClr val="FF6600"/>
              </a:buClr>
              <a:buFontTx/>
              <a:buNone/>
              <a:defRPr sz="2100">
                <a:latin typeface="+mn-lt"/>
              </a:defRPr>
            </a:lvl1pPr>
            <a:lvl2pPr>
              <a:buClr>
                <a:srgbClr val="FF6600"/>
              </a:buClr>
              <a:defRPr sz="2100"/>
            </a:lvl2pPr>
            <a:lvl3pPr>
              <a:buClr>
                <a:srgbClr val="FF6600"/>
              </a:buClr>
              <a:defRPr sz="1800"/>
            </a:lvl3pPr>
            <a:lvl4pPr>
              <a:defRPr sz="1600"/>
            </a:lvl4pPr>
            <a:lvl5pPr marL="659381" indent="0">
              <a:buNone/>
              <a:defRPr sz="1400"/>
            </a:lvl5pPr>
          </a:lstStyle>
          <a:p>
            <a:pPr lvl="0"/>
            <a:r>
              <a:rPr lang="en-US" dirty="0"/>
              <a:t>Click to edit text or click the image icon to add a graphic</a:t>
            </a:r>
          </a:p>
        </p:txBody>
      </p:sp>
      <p:sp>
        <p:nvSpPr>
          <p:cNvPr id="16" name="Content Placeholder 1"/>
          <p:cNvSpPr>
            <a:spLocks noGrp="1"/>
          </p:cNvSpPr>
          <p:nvPr>
            <p:ph sz="quarter" idx="18" hasCustomPrompt="1"/>
          </p:nvPr>
        </p:nvSpPr>
        <p:spPr>
          <a:xfrm>
            <a:off x="454029" y="1327355"/>
            <a:ext cx="2611523" cy="3172731"/>
          </a:xfrm>
        </p:spPr>
        <p:txBody>
          <a:bodyPr anchor="ctr">
            <a:normAutofit/>
          </a:bodyPr>
          <a:lstStyle>
            <a:lvl1pPr marL="0" indent="0" algn="ctr">
              <a:spcBef>
                <a:spcPts val="0"/>
              </a:spcBef>
              <a:spcAft>
                <a:spcPts val="600"/>
              </a:spcAft>
              <a:buClr>
                <a:srgbClr val="FF6600"/>
              </a:buClr>
              <a:buFontTx/>
              <a:buNone/>
              <a:defRPr sz="2100" baseline="0">
                <a:latin typeface="+mn-lt"/>
              </a:defRPr>
            </a:lvl1pPr>
            <a:lvl2pPr marL="222847" indent="0" algn="ctr">
              <a:buClr>
                <a:srgbClr val="FF6600"/>
              </a:buClr>
              <a:buFontTx/>
              <a:buNone/>
              <a:defRPr sz="2100"/>
            </a:lvl2pPr>
            <a:lvl3pPr marL="447217" indent="0" algn="ctr">
              <a:buClr>
                <a:srgbClr val="FF6600"/>
              </a:buClr>
              <a:buFontTx/>
              <a:buNone/>
              <a:defRPr sz="1800"/>
            </a:lvl3pPr>
            <a:lvl4pPr>
              <a:defRPr sz="1600"/>
            </a:lvl4pPr>
            <a:lvl5pPr marL="659381" indent="0">
              <a:buNone/>
              <a:defRPr sz="1400"/>
            </a:lvl5pPr>
          </a:lstStyle>
          <a:p>
            <a:pPr lvl="0"/>
            <a:r>
              <a:rPr lang="en-US" dirty="0"/>
              <a:t>Click to edit text or click the image icon to add a graphic</a:t>
            </a:r>
          </a:p>
        </p:txBody>
      </p:sp>
      <p:sp>
        <p:nvSpPr>
          <p:cNvPr id="20" name="Title"/>
          <p:cNvSpPr>
            <a:spLocks noGrp="1"/>
          </p:cNvSpPr>
          <p:nvPr>
            <p:ph type="title" hasCustomPrompt="1"/>
          </p:nvPr>
        </p:nvSpPr>
        <p:spPr>
          <a:xfrm>
            <a:off x="454028" y="140402"/>
            <a:ext cx="8243535" cy="1178237"/>
          </a:xfrm>
          <a:prstGeom prst="rect">
            <a:avLst/>
          </a:prstGeom>
        </p:spPr>
        <p:txBody>
          <a:bodyPr vert="horz" lIns="0" tIns="43960" rIns="87919" bIns="43960" rtlCol="0" anchor="ctr" anchorCtr="0">
            <a:noAutofit/>
          </a:bodyPr>
          <a:lstStyle>
            <a:lvl1pPr>
              <a:defRPr>
                <a:solidFill>
                  <a:schemeClr val="tx1"/>
                </a:solidFill>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453011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Color Chunking">
    <p:spTree>
      <p:nvGrpSpPr>
        <p:cNvPr id="1" name=""/>
        <p:cNvGrpSpPr/>
        <p:nvPr/>
      </p:nvGrpSpPr>
      <p:grpSpPr>
        <a:xfrm>
          <a:off x="0" y="0"/>
          <a:ext cx="0" cy="0"/>
          <a:chOff x="0" y="0"/>
          <a:chExt cx="0" cy="0"/>
        </a:xfrm>
      </p:grpSpPr>
      <p:sp>
        <p:nvSpPr>
          <p:cNvPr id="12" name="Blue Box"/>
          <p:cNvSpPr>
            <a:spLocks noGrp="1"/>
          </p:cNvSpPr>
          <p:nvPr>
            <p:ph type="body" sz="quarter" idx="38" hasCustomPrompt="1"/>
          </p:nvPr>
        </p:nvSpPr>
        <p:spPr>
          <a:xfrm>
            <a:off x="4658340" y="3101061"/>
            <a:ext cx="2596896" cy="1563624"/>
          </a:xfrm>
          <a:solidFill>
            <a:schemeClr val="accent3"/>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3" name="Gray Box"/>
          <p:cNvSpPr>
            <a:spLocks noGrp="1"/>
          </p:cNvSpPr>
          <p:nvPr>
            <p:ph type="body" sz="quarter" idx="39" hasCustomPrompt="1"/>
          </p:nvPr>
        </p:nvSpPr>
        <p:spPr>
          <a:xfrm>
            <a:off x="1866311" y="3101061"/>
            <a:ext cx="2596896" cy="1563624"/>
          </a:xfrm>
          <a:solidFill>
            <a:schemeClr val="bg1">
              <a:lumMod val="65000"/>
            </a:schemeClr>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1" name="Green Box"/>
          <p:cNvSpPr>
            <a:spLocks noGrp="1"/>
          </p:cNvSpPr>
          <p:nvPr>
            <p:ph type="body" sz="quarter" idx="37" hasCustomPrompt="1"/>
          </p:nvPr>
        </p:nvSpPr>
        <p:spPr>
          <a:xfrm>
            <a:off x="4658340" y="1352296"/>
            <a:ext cx="2596896" cy="1563624"/>
          </a:xfrm>
          <a:solidFill>
            <a:schemeClr val="accent4"/>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5" name="Orange Box"/>
          <p:cNvSpPr>
            <a:spLocks noGrp="1"/>
          </p:cNvSpPr>
          <p:nvPr>
            <p:ph type="body" sz="quarter" idx="36"/>
          </p:nvPr>
        </p:nvSpPr>
        <p:spPr>
          <a:xfrm>
            <a:off x="1866311" y="1352296"/>
            <a:ext cx="2596896" cy="1563624"/>
          </a:xfrm>
          <a:solidFill>
            <a:schemeClr val="accent1"/>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a:t>Click to edit Master text styles</a:t>
            </a:r>
          </a:p>
        </p:txBody>
      </p:sp>
      <p:sp>
        <p:nvSpPr>
          <p:cNvPr id="27" name="Title"/>
          <p:cNvSpPr>
            <a:spLocks noGrp="1"/>
          </p:cNvSpPr>
          <p:nvPr>
            <p:ph type="title" hasCustomPrompt="1"/>
          </p:nvPr>
        </p:nvSpPr>
        <p:spPr>
          <a:xfrm>
            <a:off x="454028" y="140402"/>
            <a:ext cx="8243535" cy="1178237"/>
          </a:xfrm>
        </p:spPr>
        <p:txBody>
          <a:bodyPr/>
          <a:lstStyle>
            <a:lvl1pPr>
              <a:defRPr>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97095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 Color Chunking">
    <p:spTree>
      <p:nvGrpSpPr>
        <p:cNvPr id="1" name=""/>
        <p:cNvGrpSpPr/>
        <p:nvPr/>
      </p:nvGrpSpPr>
      <p:grpSpPr>
        <a:xfrm>
          <a:off x="0" y="0"/>
          <a:ext cx="0" cy="0"/>
          <a:chOff x="0" y="0"/>
          <a:chExt cx="0" cy="0"/>
        </a:xfrm>
      </p:grpSpPr>
      <p:sp>
        <p:nvSpPr>
          <p:cNvPr id="11" name="Bottom Right Box"/>
          <p:cNvSpPr>
            <a:spLocks noGrp="1"/>
          </p:cNvSpPr>
          <p:nvPr>
            <p:ph type="body" sz="quarter" idx="39" hasCustomPrompt="1"/>
          </p:nvPr>
        </p:nvSpPr>
        <p:spPr>
          <a:xfrm>
            <a:off x="6071408" y="3122229"/>
            <a:ext cx="2596896" cy="1563624"/>
          </a:xfrm>
          <a:solidFill>
            <a:schemeClr val="accent5"/>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2" name="Middle Bottom Box"/>
          <p:cNvSpPr>
            <a:spLocks noGrp="1"/>
          </p:cNvSpPr>
          <p:nvPr>
            <p:ph type="body" sz="quarter" idx="40" hasCustomPrompt="1"/>
          </p:nvPr>
        </p:nvSpPr>
        <p:spPr>
          <a:xfrm>
            <a:off x="3270370" y="3122229"/>
            <a:ext cx="2596896" cy="1563624"/>
          </a:xfrm>
          <a:solidFill>
            <a:schemeClr val="accent3"/>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3" name="Bottom Left Box"/>
          <p:cNvSpPr>
            <a:spLocks noGrp="1"/>
          </p:cNvSpPr>
          <p:nvPr>
            <p:ph type="body" sz="quarter" idx="41" hasCustomPrompt="1"/>
          </p:nvPr>
        </p:nvSpPr>
        <p:spPr>
          <a:xfrm>
            <a:off x="469332" y="3122229"/>
            <a:ext cx="2596896" cy="1563624"/>
          </a:xfrm>
          <a:solidFill>
            <a:schemeClr val="tx1"/>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0" name="Top Right Box"/>
          <p:cNvSpPr>
            <a:spLocks noGrp="1"/>
          </p:cNvSpPr>
          <p:nvPr>
            <p:ph type="body" sz="quarter" idx="38" hasCustomPrompt="1"/>
          </p:nvPr>
        </p:nvSpPr>
        <p:spPr>
          <a:xfrm>
            <a:off x="6071408" y="1351280"/>
            <a:ext cx="2596896" cy="1563624"/>
          </a:xfrm>
          <a:solidFill>
            <a:schemeClr val="tx2">
              <a:lumMod val="60000"/>
              <a:lumOff val="40000"/>
            </a:schemeClr>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9" name="Top Middle Box"/>
          <p:cNvSpPr>
            <a:spLocks noGrp="1"/>
          </p:cNvSpPr>
          <p:nvPr>
            <p:ph type="body" sz="quarter" idx="37" hasCustomPrompt="1"/>
          </p:nvPr>
        </p:nvSpPr>
        <p:spPr>
          <a:xfrm>
            <a:off x="3270370" y="1351280"/>
            <a:ext cx="2596896" cy="1563624"/>
          </a:xfrm>
          <a:solidFill>
            <a:schemeClr val="accent1"/>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4" name="Top Left Box"/>
          <p:cNvSpPr>
            <a:spLocks noGrp="1"/>
          </p:cNvSpPr>
          <p:nvPr>
            <p:ph type="body" sz="quarter" idx="42" hasCustomPrompt="1"/>
          </p:nvPr>
        </p:nvSpPr>
        <p:spPr>
          <a:xfrm>
            <a:off x="469332" y="1351280"/>
            <a:ext cx="2596896" cy="1563624"/>
          </a:xfrm>
          <a:solidFill>
            <a:schemeClr val="accent4"/>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5" name="Title"/>
          <p:cNvSpPr>
            <a:spLocks noGrp="1"/>
          </p:cNvSpPr>
          <p:nvPr>
            <p:ph type="title" hasCustomPrompt="1"/>
          </p:nvPr>
        </p:nvSpPr>
        <p:spPr>
          <a:xfrm>
            <a:off x="454028" y="140402"/>
            <a:ext cx="8243535" cy="1178237"/>
          </a:xfrm>
        </p:spPr>
        <p:txBody>
          <a:bodyPr/>
          <a:lstStyle>
            <a:lvl1pPr>
              <a:defRPr>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6790161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con Chunking">
    <p:spTree>
      <p:nvGrpSpPr>
        <p:cNvPr id="1" name=""/>
        <p:cNvGrpSpPr/>
        <p:nvPr/>
      </p:nvGrpSpPr>
      <p:grpSpPr>
        <a:xfrm>
          <a:off x="0" y="0"/>
          <a:ext cx="0" cy="0"/>
          <a:chOff x="0" y="0"/>
          <a:chExt cx="0" cy="0"/>
        </a:xfrm>
      </p:grpSpPr>
      <p:sp>
        <p:nvSpPr>
          <p:cNvPr id="12" name="Text Placeholder 11"/>
          <p:cNvSpPr>
            <a:spLocks noGrp="1"/>
          </p:cNvSpPr>
          <p:nvPr>
            <p:ph type="body" sz="quarter" idx="28" hasCustomPrompt="1"/>
          </p:nvPr>
        </p:nvSpPr>
        <p:spPr>
          <a:xfrm>
            <a:off x="456974"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26" name="Text Placeholder 11"/>
          <p:cNvSpPr>
            <a:spLocks noGrp="1"/>
          </p:cNvSpPr>
          <p:nvPr>
            <p:ph type="body" sz="quarter" idx="29" hasCustomPrompt="1"/>
          </p:nvPr>
        </p:nvSpPr>
        <p:spPr>
          <a:xfrm>
            <a:off x="2568802"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28" name="Text Placeholder 11"/>
          <p:cNvSpPr>
            <a:spLocks noGrp="1"/>
          </p:cNvSpPr>
          <p:nvPr>
            <p:ph type="body" sz="quarter" idx="30" hasCustomPrompt="1"/>
          </p:nvPr>
        </p:nvSpPr>
        <p:spPr>
          <a:xfrm>
            <a:off x="4680630"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29" name="Text Placeholder 11"/>
          <p:cNvSpPr>
            <a:spLocks noGrp="1"/>
          </p:cNvSpPr>
          <p:nvPr>
            <p:ph type="body" sz="quarter" idx="31" hasCustomPrompt="1"/>
          </p:nvPr>
        </p:nvSpPr>
        <p:spPr>
          <a:xfrm>
            <a:off x="6792458"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34" name="Right 2 Placeholder"/>
          <p:cNvSpPr>
            <a:spLocks noGrp="1"/>
          </p:cNvSpPr>
          <p:nvPr>
            <p:ph sz="quarter" idx="27" hasCustomPrompt="1"/>
          </p:nvPr>
        </p:nvSpPr>
        <p:spPr>
          <a:xfrm>
            <a:off x="6910830"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25" name="Right 1 Placeholder"/>
          <p:cNvSpPr>
            <a:spLocks noGrp="1"/>
          </p:cNvSpPr>
          <p:nvPr>
            <p:ph sz="quarter" idx="25" hasCustomPrompt="1"/>
          </p:nvPr>
        </p:nvSpPr>
        <p:spPr>
          <a:xfrm>
            <a:off x="4802310"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22" name="Left 2 Placeholder"/>
          <p:cNvSpPr>
            <a:spLocks noGrp="1"/>
          </p:cNvSpPr>
          <p:nvPr>
            <p:ph sz="quarter" idx="23" hasCustomPrompt="1"/>
          </p:nvPr>
        </p:nvSpPr>
        <p:spPr>
          <a:xfrm>
            <a:off x="2695605"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13" name="Left 1 Placeholder"/>
          <p:cNvSpPr>
            <a:spLocks noGrp="1"/>
          </p:cNvSpPr>
          <p:nvPr>
            <p:ph sz="quarter" idx="21" hasCustomPrompt="1"/>
          </p:nvPr>
        </p:nvSpPr>
        <p:spPr>
          <a:xfrm>
            <a:off x="588899"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27" name="Title 1"/>
          <p:cNvSpPr>
            <a:spLocks noGrp="1"/>
          </p:cNvSpPr>
          <p:nvPr>
            <p:ph type="title" hasCustomPrompt="1"/>
          </p:nvPr>
        </p:nvSpPr>
        <p:spPr>
          <a:xfrm>
            <a:off x="454028" y="140402"/>
            <a:ext cx="8243535" cy="1178237"/>
          </a:xfrm>
        </p:spPr>
        <p:txBody>
          <a:bodyPr/>
          <a:lstStyle>
            <a:lvl1pPr>
              <a:defRPr>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1627790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Chunking">
    <p:spTree>
      <p:nvGrpSpPr>
        <p:cNvPr id="1" name=""/>
        <p:cNvGrpSpPr/>
        <p:nvPr/>
      </p:nvGrpSpPr>
      <p:grpSpPr>
        <a:xfrm>
          <a:off x="0" y="0"/>
          <a:ext cx="0" cy="0"/>
          <a:chOff x="0" y="0"/>
          <a:chExt cx="0" cy="0"/>
        </a:xfrm>
      </p:grpSpPr>
      <p:sp>
        <p:nvSpPr>
          <p:cNvPr id="11" name="Text Placeholder 3"/>
          <p:cNvSpPr>
            <a:spLocks noGrp="1"/>
          </p:cNvSpPr>
          <p:nvPr>
            <p:ph type="body" sz="quarter" idx="16" hasCustomPrompt="1"/>
          </p:nvPr>
        </p:nvSpPr>
        <p:spPr>
          <a:xfrm>
            <a:off x="6210184" y="2360799"/>
            <a:ext cx="2501900" cy="827087"/>
          </a:xfrm>
        </p:spPr>
        <p:txBody>
          <a:bodyPr anchor="ctr">
            <a:normAutofit/>
          </a:bodyPr>
          <a:lstStyle>
            <a:lvl1pPr marL="0" indent="0" algn="ctr">
              <a:buNone/>
              <a:defRPr sz="2100">
                <a:latin typeface="+mn-lt"/>
              </a:defRPr>
            </a:lvl1pPr>
          </a:lstStyle>
          <a:p>
            <a:pPr lvl="0"/>
            <a:r>
              <a:rPr lang="en-US" dirty="0"/>
              <a:t>Add text. 1 or 2 lines is best. 3 lines max</a:t>
            </a:r>
          </a:p>
        </p:txBody>
      </p:sp>
      <p:cxnSp>
        <p:nvCxnSpPr>
          <p:cNvPr id="45" name="Straight Connector 2"/>
          <p:cNvCxnSpPr/>
          <p:nvPr userDrawn="1"/>
        </p:nvCxnSpPr>
        <p:spPr>
          <a:xfrm>
            <a:off x="3126808" y="2347963"/>
            <a:ext cx="1" cy="83992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15" hasCustomPrompt="1"/>
          </p:nvPr>
        </p:nvSpPr>
        <p:spPr>
          <a:xfrm>
            <a:off x="3317692" y="2360799"/>
            <a:ext cx="2501900" cy="827087"/>
          </a:xfrm>
        </p:spPr>
        <p:txBody>
          <a:bodyPr anchor="ctr">
            <a:normAutofit/>
          </a:bodyPr>
          <a:lstStyle>
            <a:lvl1pPr marL="0" indent="0" algn="ctr">
              <a:buNone/>
              <a:defRPr sz="2100">
                <a:latin typeface="+mn-lt"/>
              </a:defRPr>
            </a:lvl1pPr>
          </a:lstStyle>
          <a:p>
            <a:pPr lvl="0"/>
            <a:r>
              <a:rPr lang="en-US" dirty="0"/>
              <a:t>Add text. 1 or 2 lines is best. 3 lines max</a:t>
            </a:r>
          </a:p>
        </p:txBody>
      </p:sp>
      <p:cxnSp>
        <p:nvCxnSpPr>
          <p:cNvPr id="46" name="Straight Connector 1"/>
          <p:cNvCxnSpPr/>
          <p:nvPr userDrawn="1"/>
        </p:nvCxnSpPr>
        <p:spPr>
          <a:xfrm>
            <a:off x="6014888" y="2347963"/>
            <a:ext cx="1" cy="83992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1"/>
          <p:cNvSpPr>
            <a:spLocks noGrp="1"/>
          </p:cNvSpPr>
          <p:nvPr>
            <p:ph type="body" sz="quarter" idx="14" hasCustomPrompt="1"/>
          </p:nvPr>
        </p:nvSpPr>
        <p:spPr>
          <a:xfrm>
            <a:off x="429613" y="2360799"/>
            <a:ext cx="2501900" cy="827087"/>
          </a:xfrm>
        </p:spPr>
        <p:txBody>
          <a:bodyPr anchor="ctr">
            <a:normAutofit/>
          </a:bodyPr>
          <a:lstStyle>
            <a:lvl1pPr marL="0" indent="0" algn="ctr">
              <a:buNone/>
              <a:defRPr sz="2100">
                <a:latin typeface="+mn-lt"/>
              </a:defRPr>
            </a:lvl1pPr>
          </a:lstStyle>
          <a:p>
            <a:pPr lvl="0"/>
            <a:r>
              <a:rPr lang="en-US" dirty="0"/>
              <a:t>Add text. 1 or 2 lines is best. 3 lines max</a:t>
            </a:r>
          </a:p>
        </p:txBody>
      </p:sp>
      <p:sp>
        <p:nvSpPr>
          <p:cNvPr id="27" name="Title"/>
          <p:cNvSpPr>
            <a:spLocks noGrp="1"/>
          </p:cNvSpPr>
          <p:nvPr>
            <p:ph type="title" hasCustomPrompt="1"/>
          </p:nvPr>
        </p:nvSpPr>
        <p:spPr>
          <a:xfrm>
            <a:off x="454028" y="140402"/>
            <a:ext cx="8243535" cy="1178237"/>
          </a:xfrm>
        </p:spPr>
        <p:txBody>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04087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Chunking Orange">
    <p:bg>
      <p:bgPr>
        <a:solidFill>
          <a:schemeClr val="accent1"/>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quarter" idx="16" hasCustomPrompt="1"/>
          </p:nvPr>
        </p:nvSpPr>
        <p:spPr>
          <a:xfrm>
            <a:off x="6210184" y="2360799"/>
            <a:ext cx="2501900" cy="827087"/>
          </a:xfrm>
        </p:spPr>
        <p:txBody>
          <a:bodyPr anchor="ctr">
            <a:normAutofit/>
          </a:bodyPr>
          <a:lstStyle>
            <a:lvl1pPr marL="0" indent="0" algn="ctr">
              <a:buNone/>
              <a:defRPr sz="2100">
                <a:solidFill>
                  <a:schemeClr val="bg1"/>
                </a:solidFill>
                <a:latin typeface="+mn-lt"/>
              </a:defRPr>
            </a:lvl1pPr>
          </a:lstStyle>
          <a:p>
            <a:pPr lvl="0"/>
            <a:r>
              <a:rPr lang="en-US" dirty="0"/>
              <a:t>Add text. 1 or 2 lines is best. 3 lines max</a:t>
            </a:r>
          </a:p>
        </p:txBody>
      </p:sp>
      <p:cxnSp>
        <p:nvCxnSpPr>
          <p:cNvPr id="45" name="Straight Connector 2"/>
          <p:cNvCxnSpPr/>
          <p:nvPr userDrawn="1"/>
        </p:nvCxnSpPr>
        <p:spPr>
          <a:xfrm>
            <a:off x="3126808" y="2347963"/>
            <a:ext cx="1" cy="8399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15" hasCustomPrompt="1"/>
          </p:nvPr>
        </p:nvSpPr>
        <p:spPr>
          <a:xfrm>
            <a:off x="3317692" y="2360799"/>
            <a:ext cx="2501900" cy="827087"/>
          </a:xfrm>
        </p:spPr>
        <p:txBody>
          <a:bodyPr anchor="ctr">
            <a:normAutofit/>
          </a:bodyPr>
          <a:lstStyle>
            <a:lvl1pPr marL="0" indent="0" algn="ctr">
              <a:buNone/>
              <a:defRPr sz="2100">
                <a:solidFill>
                  <a:schemeClr val="bg1"/>
                </a:solidFill>
                <a:latin typeface="+mn-lt"/>
              </a:defRPr>
            </a:lvl1pPr>
          </a:lstStyle>
          <a:p>
            <a:pPr lvl="0"/>
            <a:r>
              <a:rPr lang="en-US" dirty="0"/>
              <a:t>Add text. 1 or 2 lines is best. 3 lines max</a:t>
            </a:r>
          </a:p>
        </p:txBody>
      </p:sp>
      <p:cxnSp>
        <p:nvCxnSpPr>
          <p:cNvPr id="46" name="Straight Connector 1"/>
          <p:cNvCxnSpPr/>
          <p:nvPr userDrawn="1"/>
        </p:nvCxnSpPr>
        <p:spPr>
          <a:xfrm>
            <a:off x="6014888" y="2347963"/>
            <a:ext cx="1" cy="8399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1"/>
          <p:cNvSpPr>
            <a:spLocks noGrp="1"/>
          </p:cNvSpPr>
          <p:nvPr>
            <p:ph type="body" sz="quarter" idx="14" hasCustomPrompt="1"/>
          </p:nvPr>
        </p:nvSpPr>
        <p:spPr>
          <a:xfrm>
            <a:off x="429613" y="2360799"/>
            <a:ext cx="2501900" cy="827087"/>
          </a:xfrm>
        </p:spPr>
        <p:txBody>
          <a:bodyPr anchor="ctr">
            <a:normAutofit/>
          </a:bodyPr>
          <a:lstStyle>
            <a:lvl1pPr marL="0" indent="0" algn="ctr">
              <a:buNone/>
              <a:defRPr sz="2100">
                <a:solidFill>
                  <a:schemeClr val="bg1"/>
                </a:solidFill>
                <a:latin typeface="+mn-lt"/>
              </a:defRPr>
            </a:lvl1pPr>
          </a:lstStyle>
          <a:p>
            <a:pPr lvl="0"/>
            <a:r>
              <a:rPr lang="en-US" dirty="0"/>
              <a:t>Add text. 1 or 2 lines is best. 3 lines max</a:t>
            </a:r>
          </a:p>
        </p:txBody>
      </p:sp>
      <p:sp>
        <p:nvSpPr>
          <p:cNvPr id="27" name="Title"/>
          <p:cNvSpPr>
            <a:spLocks noGrp="1"/>
          </p:cNvSpPr>
          <p:nvPr>
            <p:ph type="title" hasCustomPrompt="1"/>
          </p:nvPr>
        </p:nvSpPr>
        <p:spPr>
          <a:xfrm>
            <a:off x="454028" y="140402"/>
            <a:ext cx="8243535" cy="1178237"/>
          </a:xfrm>
        </p:spPr>
        <p:txBody>
          <a:bodyPr/>
          <a:lstStyle>
            <a:lvl1pPr>
              <a:defRPr>
                <a:solidFill>
                  <a:schemeClr val="bg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1210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phic Left | Line | Text Right">
    <p:spTree>
      <p:nvGrpSpPr>
        <p:cNvPr id="1" name=""/>
        <p:cNvGrpSpPr/>
        <p:nvPr/>
      </p:nvGrpSpPr>
      <p:grpSpPr>
        <a:xfrm>
          <a:off x="0" y="0"/>
          <a:ext cx="0" cy="0"/>
          <a:chOff x="0" y="0"/>
          <a:chExt cx="0" cy="0"/>
        </a:xfrm>
      </p:grpSpPr>
      <p:sp>
        <p:nvSpPr>
          <p:cNvPr id="15" name="Text Placeholder"/>
          <p:cNvSpPr>
            <a:spLocks noGrp="1"/>
          </p:cNvSpPr>
          <p:nvPr>
            <p:ph type="body" sz="quarter" idx="10" hasCustomPrompt="1"/>
          </p:nvPr>
        </p:nvSpPr>
        <p:spPr>
          <a:xfrm>
            <a:off x="3359151" y="1764984"/>
            <a:ext cx="5321300" cy="1498600"/>
          </a:xfrm>
        </p:spPr>
        <p:txBody>
          <a:bodyPr anchor="ctr">
            <a:normAutofit/>
          </a:bodyPr>
          <a:lstStyle>
            <a:lvl1pPr marL="0" indent="0">
              <a:buNone/>
              <a:defRPr sz="2400" b="0">
                <a:latin typeface="+mn-lt"/>
                <a:cs typeface="Myriad Pro" panose="020B0503030403020204" pitchFamily="34" charset="0"/>
              </a:defRPr>
            </a:lvl1pPr>
          </a:lstStyle>
          <a:p>
            <a:pPr lvl="0"/>
            <a:r>
              <a:rPr lang="en-US" dirty="0"/>
              <a:t>Click to edit text</a:t>
            </a:r>
          </a:p>
        </p:txBody>
      </p:sp>
      <p:cxnSp>
        <p:nvCxnSpPr>
          <p:cNvPr id="9" name="Green Line"/>
          <p:cNvCxnSpPr/>
          <p:nvPr userDrawn="1"/>
        </p:nvCxnSpPr>
        <p:spPr>
          <a:xfrm>
            <a:off x="3045872" y="1769848"/>
            <a:ext cx="0" cy="1506193"/>
          </a:xfrm>
          <a:prstGeom prst="line">
            <a:avLst/>
          </a:prstGeom>
          <a:ln w="22225">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p:cNvSpPr>
            <a:spLocks noGrp="1"/>
          </p:cNvSpPr>
          <p:nvPr>
            <p:ph sz="quarter" idx="11" hasCustomPrompt="1"/>
          </p:nvPr>
        </p:nvSpPr>
        <p:spPr>
          <a:xfrm>
            <a:off x="1224369" y="1764984"/>
            <a:ext cx="1508227" cy="1509818"/>
          </a:xfrm>
        </p:spPr>
        <p:txBody>
          <a:bodyPr anchor="ctr">
            <a:normAutofit/>
          </a:bodyPr>
          <a:lstStyle>
            <a:lvl1pPr marL="0" indent="0" algn="ctr">
              <a:buNone/>
              <a:defRPr sz="1500">
                <a:solidFill>
                  <a:schemeClr val="tx1"/>
                </a:solidFill>
                <a:latin typeface="Myriad Pro" panose="020B0503030403020204" pitchFamily="34" charset="0"/>
              </a:defRPr>
            </a:lvl1pPr>
          </a:lstStyle>
          <a:p>
            <a:r>
              <a:rPr lang="en-US" dirty="0"/>
              <a:t>Drag picture to placeholder or click icon to add </a:t>
            </a:r>
            <a:br>
              <a:rPr lang="en-US" dirty="0"/>
            </a:br>
            <a:r>
              <a:rPr lang="en-US" dirty="0"/>
              <a:t>a graphic</a:t>
            </a:r>
          </a:p>
        </p:txBody>
      </p:sp>
    </p:spTree>
    <p:extLst>
      <p:ext uri="{BB962C8B-B14F-4D97-AF65-F5344CB8AC3E}">
        <p14:creationId xmlns:p14="http://schemas.microsoft.com/office/powerpoint/2010/main" val="12829617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Left | Text Right">
    <p:spTree>
      <p:nvGrpSpPr>
        <p:cNvPr id="1" name=""/>
        <p:cNvGrpSpPr/>
        <p:nvPr/>
      </p:nvGrpSpPr>
      <p:grpSpPr>
        <a:xfrm>
          <a:off x="0" y="0"/>
          <a:ext cx="0" cy="0"/>
          <a:chOff x="0" y="0"/>
          <a:chExt cx="0" cy="0"/>
        </a:xfrm>
      </p:grpSpPr>
      <p:cxnSp>
        <p:nvCxnSpPr>
          <p:cNvPr id="8" name="Blue Line"/>
          <p:cNvCxnSpPr/>
          <p:nvPr userDrawn="1"/>
        </p:nvCxnSpPr>
        <p:spPr>
          <a:xfrm>
            <a:off x="3045026" y="1765863"/>
            <a:ext cx="0" cy="1506193"/>
          </a:xfrm>
          <a:prstGeom prst="line">
            <a:avLst/>
          </a:prstGeom>
          <a:ln w="22225">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6" name="Text Placeholder"/>
          <p:cNvSpPr>
            <a:spLocks noGrp="1"/>
          </p:cNvSpPr>
          <p:nvPr>
            <p:ph type="body" sz="quarter" idx="11" hasCustomPrompt="1"/>
          </p:nvPr>
        </p:nvSpPr>
        <p:spPr>
          <a:xfrm>
            <a:off x="3266190" y="1757683"/>
            <a:ext cx="5434934" cy="1550987"/>
          </a:xfrm>
        </p:spPr>
        <p:txBody>
          <a:bodyPr anchor="ctr">
            <a:normAutofit/>
          </a:bodyPr>
          <a:lstStyle>
            <a:lvl1pPr marL="44054" indent="-44054">
              <a:spcBef>
                <a:spcPts val="1200"/>
              </a:spcBef>
              <a:buClr>
                <a:schemeClr val="accent2"/>
              </a:buClr>
              <a:buSzPct val="25000"/>
              <a:buFont typeface="Myriad Pro Light" panose="020B0403030403020204" pitchFamily="34" charset="0"/>
              <a:buChar char=" "/>
              <a:defRPr sz="2400" b="0" baseline="0">
                <a:latin typeface="+mn-lt"/>
                <a:cs typeface="Myriad Pro" panose="020B0503030403020204" pitchFamily="34" charset="0"/>
              </a:defRPr>
            </a:lvl1pPr>
            <a:lvl2pPr marL="44054" indent="-44054">
              <a:spcBef>
                <a:spcPts val="0"/>
              </a:spcBef>
              <a:buClr>
                <a:schemeClr val="accent2"/>
              </a:buClr>
              <a:buSzPct val="25000"/>
              <a:buFont typeface="Myriad Pro Light" panose="020B0403030403020204" pitchFamily="34" charset="0"/>
              <a:buChar char=" "/>
              <a:defRPr sz="1800" baseline="0">
                <a:solidFill>
                  <a:schemeClr val="accent2"/>
                </a:solidFill>
                <a:latin typeface="+mn-lt"/>
              </a:defRPr>
            </a:lvl2pPr>
            <a:lvl3pPr marL="44054" indent="-44054">
              <a:spcBef>
                <a:spcPts val="0"/>
              </a:spcBef>
              <a:buClr>
                <a:schemeClr val="bg1"/>
              </a:buClr>
              <a:buSzPct val="25000"/>
              <a:buFont typeface="Myriad Pro" panose="020B0503030403020204" pitchFamily="34" charset="0"/>
              <a:buChar char=" "/>
              <a:defRPr baseline="0">
                <a:solidFill>
                  <a:schemeClr val="tx1"/>
                </a:solidFill>
                <a:latin typeface="Myriad Pro Light" panose="020B0403030403020204" pitchFamily="34" charset="0"/>
              </a:defRPr>
            </a:lvl3pPr>
          </a:lstStyle>
          <a:p>
            <a:pPr lvl="0"/>
            <a:r>
              <a:rPr lang="en-US" dirty="0"/>
              <a:t>Click to edit text</a:t>
            </a:r>
          </a:p>
          <a:p>
            <a:pPr lvl="1"/>
            <a:r>
              <a:rPr lang="en-US" dirty="0"/>
              <a:t>Second level</a:t>
            </a:r>
          </a:p>
        </p:txBody>
      </p:sp>
      <p:sp>
        <p:nvSpPr>
          <p:cNvPr id="7" name="Title"/>
          <p:cNvSpPr>
            <a:spLocks noGrp="1"/>
          </p:cNvSpPr>
          <p:nvPr>
            <p:ph type="title" hasCustomPrompt="1"/>
          </p:nvPr>
        </p:nvSpPr>
        <p:spPr>
          <a:xfrm>
            <a:off x="436563" y="1770486"/>
            <a:ext cx="2378729" cy="1525382"/>
          </a:xfrm>
        </p:spPr>
        <p:txBody>
          <a:bodyPr rIns="36576" anchor="ctr">
            <a:normAutofit/>
          </a:bodyPr>
          <a:lstStyle>
            <a:lvl1pPr algn="r">
              <a:defRPr sz="3000" baseline="0">
                <a:solidFill>
                  <a:schemeClr val="accent2"/>
                </a:solidFill>
                <a:latin typeface="+mj-lt"/>
              </a:defRPr>
            </a:lvl1pPr>
          </a:lstStyle>
          <a:p>
            <a:r>
              <a:rPr lang="en-US" dirty="0"/>
              <a:t>Click to Edit Title</a:t>
            </a:r>
          </a:p>
        </p:txBody>
      </p:sp>
    </p:spTree>
    <p:extLst>
      <p:ext uri="{BB962C8B-B14F-4D97-AF65-F5344CB8AC3E}">
        <p14:creationId xmlns:p14="http://schemas.microsoft.com/office/powerpoint/2010/main" val="1529033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Visual Studio Live! Washington, D.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2990559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p:cNvSpPr>
            <a:spLocks noGrp="1"/>
          </p:cNvSpPr>
          <p:nvPr>
            <p:ph type="pic" sz="quarter" idx="13" hasCustomPrompt="1"/>
          </p:nvPr>
        </p:nvSpPr>
        <p:spPr>
          <a:xfrm>
            <a:off x="0" y="0"/>
            <a:ext cx="9144000" cy="5143500"/>
          </a:xfrm>
        </p:spPr>
        <p:txBody>
          <a:bodyPr anchor="ctr"/>
          <a:lstStyle>
            <a:lvl1pPr marL="0" indent="0" algn="ctr">
              <a:buNone/>
              <a:defRPr sz="1800">
                <a:solidFill>
                  <a:schemeClr val="tx1"/>
                </a:solidFill>
              </a:defRPr>
            </a:lvl1pPr>
          </a:lstStyle>
          <a:p>
            <a:r>
              <a:rPr lang="en-US" dirty="0"/>
              <a:t>Drag picture to placeholder or click icon to add a full page graphic</a:t>
            </a:r>
          </a:p>
        </p:txBody>
      </p:sp>
    </p:spTree>
    <p:extLst>
      <p:ext uri="{BB962C8B-B14F-4D97-AF65-F5344CB8AC3E}">
        <p14:creationId xmlns:p14="http://schemas.microsoft.com/office/powerpoint/2010/main" val="26201229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ation ">
    <p:spTree>
      <p:nvGrpSpPr>
        <p:cNvPr id="1" name=""/>
        <p:cNvGrpSpPr/>
        <p:nvPr/>
      </p:nvGrpSpPr>
      <p:grpSpPr>
        <a:xfrm>
          <a:off x="0" y="0"/>
          <a:ext cx="0" cy="0"/>
          <a:chOff x="0" y="0"/>
          <a:chExt cx="0" cy="0"/>
        </a:xfrm>
      </p:grpSpPr>
      <p:sp>
        <p:nvSpPr>
          <p:cNvPr id="5" name="TextBox 4"/>
          <p:cNvSpPr txBox="1"/>
          <p:nvPr userDrawn="1"/>
        </p:nvSpPr>
        <p:spPr>
          <a:xfrm>
            <a:off x="61261" y="365450"/>
            <a:ext cx="1626023" cy="2850652"/>
          </a:xfrm>
          <a:prstGeom prst="rect">
            <a:avLst/>
          </a:prstGeom>
          <a:noFill/>
        </p:spPr>
        <p:txBody>
          <a:bodyPr wrap="square" rtlCol="0">
            <a:spAutoFit/>
          </a:bodyPr>
          <a:lstStyle/>
          <a:p>
            <a:pPr defTabSz="439587"/>
            <a:r>
              <a:rPr lang="en-US" sz="17924" dirty="0">
                <a:solidFill>
                  <a:srgbClr val="FFFFFF"/>
                </a:solidFill>
              </a:rPr>
              <a:t>“</a:t>
            </a:r>
          </a:p>
        </p:txBody>
      </p:sp>
      <p:sp>
        <p:nvSpPr>
          <p:cNvPr id="8" name="Title 1"/>
          <p:cNvSpPr>
            <a:spLocks noGrp="1"/>
          </p:cNvSpPr>
          <p:nvPr>
            <p:ph type="title" hasCustomPrompt="1"/>
          </p:nvPr>
        </p:nvSpPr>
        <p:spPr>
          <a:xfrm>
            <a:off x="1167294" y="1141623"/>
            <a:ext cx="6809412" cy="2240812"/>
          </a:xfrm>
        </p:spPr>
        <p:txBody>
          <a:bodyPr lIns="45720" rIns="45720">
            <a:normAutofit/>
          </a:bodyPr>
          <a:lstStyle>
            <a:lvl1pPr algn="l">
              <a:lnSpc>
                <a:spcPct val="110000"/>
              </a:lnSpc>
              <a:defRPr sz="3150">
                <a:solidFill>
                  <a:schemeClr val="tx1"/>
                </a:solidFill>
                <a:latin typeface="Myriad Pro" panose="020B0503030403020204" pitchFamily="34" charset="0"/>
              </a:defRPr>
            </a:lvl1pPr>
          </a:lstStyle>
          <a:p>
            <a:r>
              <a:rPr lang="en-US" dirty="0">
                <a:latin typeface="Myriad Pro" panose="020B0503030403020204" pitchFamily="34" charset="0"/>
              </a:rPr>
              <a:t>Click to add quote.</a:t>
            </a:r>
          </a:p>
        </p:txBody>
      </p:sp>
      <p:sp>
        <p:nvSpPr>
          <p:cNvPr id="9" name="Text Placeholder 2"/>
          <p:cNvSpPr>
            <a:spLocks noGrp="1"/>
          </p:cNvSpPr>
          <p:nvPr>
            <p:ph type="body" sz="quarter" idx="10"/>
          </p:nvPr>
        </p:nvSpPr>
        <p:spPr>
          <a:xfrm>
            <a:off x="1167295" y="3778952"/>
            <a:ext cx="6140781" cy="578922"/>
          </a:xfrm>
        </p:spPr>
        <p:txBody>
          <a:bodyPr lIns="45720" tIns="45720" rIns="45720" bIns="45720" anchor="ctr">
            <a:normAutofit/>
          </a:bodyPr>
          <a:lstStyle>
            <a:lvl1pPr marL="342892" indent="-342892" algn="r">
              <a:buClr>
                <a:schemeClr val="accent2"/>
              </a:buClr>
              <a:buFont typeface="Myriad Pro Light" panose="020B0403030403020204" pitchFamily="34" charset="0"/>
              <a:buChar char=""/>
              <a:defRPr sz="2800">
                <a:solidFill>
                  <a:schemeClr val="accent2"/>
                </a:solidFill>
                <a:latin typeface="Myriad Pro" panose="020B0503030403020204" pitchFamily="34" charset="0"/>
              </a:defRPr>
            </a:lvl1pPr>
          </a:lstStyle>
          <a:p>
            <a:pPr lvl="0"/>
            <a:r>
              <a:rPr lang="en-US" sz="2400">
                <a:solidFill>
                  <a:schemeClr val="accent2"/>
                </a:solidFill>
              </a:rPr>
              <a:t>Click to edit Master text styles</a:t>
            </a:r>
          </a:p>
        </p:txBody>
      </p:sp>
      <p:pic>
        <p:nvPicPr>
          <p:cNvPr id="2" name="Picture 1" descr="Quotation_L.ai"/>
          <p:cNvPicPr>
            <a:picLocks noChangeAspect="1"/>
          </p:cNvPicPr>
          <p:nvPr userDrawn="1"/>
        </p:nvPicPr>
        <p:blipFill>
          <a:blip r:embed="rId2" cstate="print">
            <a:alphaModFix amt="12000"/>
            <a:extLst>
              <a:ext uri="{28A0092B-C50C-407E-A947-70E740481C1C}">
                <a14:useLocalDpi xmlns:a14="http://schemas.microsoft.com/office/drawing/2010/main" val="0"/>
              </a:ext>
            </a:extLst>
          </a:blip>
          <a:stretch>
            <a:fillRect/>
          </a:stretch>
        </p:blipFill>
        <p:spPr>
          <a:xfrm>
            <a:off x="465436" y="455614"/>
            <a:ext cx="1132095" cy="982721"/>
          </a:xfrm>
          <a:prstGeom prst="rect">
            <a:avLst/>
          </a:prstGeom>
        </p:spPr>
      </p:pic>
      <p:pic>
        <p:nvPicPr>
          <p:cNvPr id="12" name="Picture 11"/>
          <p:cNvPicPr>
            <a:picLocks noChangeAspect="1"/>
          </p:cNvPicPr>
          <p:nvPr userDrawn="1"/>
        </p:nvPicPr>
        <p:blipFill>
          <a:blip r:embed="rId3" cstate="print">
            <a:alphaModFix amt="12000"/>
            <a:extLst>
              <a:ext uri="{28A0092B-C50C-407E-A947-70E740481C1C}">
                <a14:useLocalDpi xmlns:a14="http://schemas.microsoft.com/office/drawing/2010/main" val="0"/>
              </a:ext>
            </a:extLst>
          </a:blip>
          <a:stretch>
            <a:fillRect/>
          </a:stretch>
        </p:blipFill>
        <p:spPr>
          <a:xfrm>
            <a:off x="7554706" y="3402841"/>
            <a:ext cx="1132094" cy="982721"/>
          </a:xfrm>
          <a:prstGeom prst="rect">
            <a:avLst/>
          </a:prstGeom>
        </p:spPr>
      </p:pic>
    </p:spTree>
    <p:extLst>
      <p:ext uri="{BB962C8B-B14F-4D97-AF65-F5344CB8AC3E}">
        <p14:creationId xmlns:p14="http://schemas.microsoft.com/office/powerpoint/2010/main" val="5689874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1607922" y="1498363"/>
            <a:ext cx="5927725" cy="433813"/>
          </a:xfrm>
          <a:ln>
            <a:noFill/>
          </a:ln>
        </p:spPr>
        <p:txBody>
          <a:bodyPr>
            <a:noAutofit/>
          </a:bodyPr>
          <a:lstStyle>
            <a:lvl1pPr marL="0" indent="0">
              <a:buNone/>
              <a:defRPr lang="en-US" sz="2700" b="0" kern="1200" baseline="0" dirty="0">
                <a:solidFill>
                  <a:schemeClr val="accent4"/>
                </a:solidFill>
                <a:latin typeface="Myriad Pro" panose="020B0503030403020204" pitchFamily="34" charset="0"/>
                <a:ea typeface="Tahoma" pitchFamily="34" charset="0"/>
                <a:cs typeface="Tahoma" pitchFamily="34" charset="0"/>
              </a:defRPr>
            </a:lvl1pPr>
          </a:lstStyle>
          <a:p>
            <a:pPr lvl="0"/>
            <a:r>
              <a:rPr lang="en-US" dirty="0"/>
              <a:t>Word to Define – </a:t>
            </a:r>
          </a:p>
        </p:txBody>
      </p:sp>
      <p:sp>
        <p:nvSpPr>
          <p:cNvPr id="4" name="Text Placeholder 6"/>
          <p:cNvSpPr>
            <a:spLocks noGrp="1"/>
          </p:cNvSpPr>
          <p:nvPr>
            <p:ph type="body" sz="quarter" idx="11" hasCustomPrompt="1"/>
          </p:nvPr>
        </p:nvSpPr>
        <p:spPr>
          <a:xfrm>
            <a:off x="1607921" y="1985150"/>
            <a:ext cx="5928159" cy="1631379"/>
          </a:xfrm>
        </p:spPr>
        <p:txBody>
          <a:bodyPr>
            <a:normAutofit/>
          </a:bodyPr>
          <a:lstStyle>
            <a:lvl1pPr marL="0" indent="0">
              <a:buNone/>
              <a:defRPr lang="en-US" sz="2100" kern="1200" dirty="0" smtClean="0">
                <a:solidFill>
                  <a:schemeClr val="tx1"/>
                </a:solidFill>
                <a:latin typeface="Myriad Pro" panose="020B0503030403020204" pitchFamily="34" charset="0"/>
                <a:ea typeface="Tahoma" pitchFamily="34" charset="0"/>
                <a:cs typeface="Tahoma" pitchFamily="34" charset="0"/>
              </a:defRPr>
            </a:lvl1pPr>
            <a:lvl2pPr>
              <a:defRPr lang="en-US" sz="2100" kern="1200" dirty="0" smtClean="0">
                <a:solidFill>
                  <a:schemeClr val="tx1">
                    <a:lumMod val="65000"/>
                    <a:lumOff val="35000"/>
                  </a:schemeClr>
                </a:solidFill>
                <a:latin typeface="Tahoma" pitchFamily="34" charset="0"/>
                <a:ea typeface="Tahoma" pitchFamily="34" charset="0"/>
                <a:cs typeface="Tahoma" pitchFamily="34" charset="0"/>
              </a:defRPr>
            </a:lvl2pPr>
            <a:lvl3pPr>
              <a:defRPr lang="en-US" sz="2100" kern="1200" dirty="0" smtClean="0">
                <a:solidFill>
                  <a:schemeClr val="tx1">
                    <a:lumMod val="65000"/>
                    <a:lumOff val="35000"/>
                  </a:schemeClr>
                </a:solidFill>
                <a:latin typeface="Tahoma" pitchFamily="34" charset="0"/>
                <a:ea typeface="Tahoma" pitchFamily="34" charset="0"/>
                <a:cs typeface="Tahoma" pitchFamily="34" charset="0"/>
              </a:defRPr>
            </a:lvl3pPr>
            <a:lvl4pPr>
              <a:defRPr lang="en-US" sz="2100" kern="1200" dirty="0" smtClean="0">
                <a:solidFill>
                  <a:schemeClr val="tx1">
                    <a:lumMod val="65000"/>
                    <a:lumOff val="35000"/>
                  </a:schemeClr>
                </a:solidFill>
                <a:latin typeface="Tahoma" pitchFamily="34" charset="0"/>
                <a:ea typeface="Tahoma" pitchFamily="34" charset="0"/>
                <a:cs typeface="Tahoma" pitchFamily="34" charset="0"/>
              </a:defRPr>
            </a:lvl4pPr>
            <a:lvl5pPr>
              <a:defRPr lang="en-US" sz="2100" kern="1200" dirty="0">
                <a:solidFill>
                  <a:schemeClr val="tx1">
                    <a:lumMod val="65000"/>
                    <a:lumOff val="35000"/>
                  </a:schemeClr>
                </a:solidFill>
                <a:latin typeface="Tahoma" pitchFamily="34" charset="0"/>
                <a:ea typeface="Tahoma" pitchFamily="34" charset="0"/>
                <a:cs typeface="Tahoma" pitchFamily="34" charset="0"/>
              </a:defRPr>
            </a:lvl5pPr>
          </a:lstStyle>
          <a:p>
            <a:pPr lvl="0"/>
            <a:r>
              <a:rPr lang="en-US" dirty="0"/>
              <a:t>Click to edit definition.</a:t>
            </a:r>
          </a:p>
        </p:txBody>
      </p:sp>
    </p:spTree>
    <p:extLst>
      <p:ext uri="{BB962C8B-B14F-4D97-AF65-F5344CB8AC3E}">
        <p14:creationId xmlns:p14="http://schemas.microsoft.com/office/powerpoint/2010/main" val="11684205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1"/>
            <a:ext cx="7772400" cy="1450181"/>
          </a:xfrm>
          <a:noFill/>
        </p:spPr>
        <p:txBody>
          <a:bodyPr anchor="b"/>
          <a:lstStyle>
            <a:lvl1pPr algn="r">
              <a:defRPr sz="2400" b="1">
                <a:latin typeface="Myriad Pro" pitchFamily="34" charset="0"/>
                <a:cs typeface="Segoe UI" pitchFamily="34" charset="0"/>
              </a:defRPr>
            </a:lvl1pPr>
          </a:lstStyle>
          <a:p>
            <a:r>
              <a:rPr lang="en-US"/>
              <a:t>Click to edit Master title style</a:t>
            </a:r>
            <a:endParaRPr lang="en-US" dirty="0"/>
          </a:p>
        </p:txBody>
      </p:sp>
      <p:sp>
        <p:nvSpPr>
          <p:cNvPr id="32781" name="Subtitle 32780"/>
          <p:cNvSpPr>
            <a:spLocks noGrp="1" noChangeArrowheads="1"/>
          </p:cNvSpPr>
          <p:nvPr>
            <p:ph type="subTitle" idx="1"/>
          </p:nvPr>
        </p:nvSpPr>
        <p:spPr>
          <a:xfrm>
            <a:off x="2057400" y="2000250"/>
            <a:ext cx="6400800" cy="1314450"/>
          </a:xfrm>
        </p:spPr>
        <p:txBody>
          <a:bodyPr/>
          <a:lstStyle>
            <a:lvl1pPr marL="0" indent="0" algn="r">
              <a:buNone/>
              <a:defRPr b="0">
                <a:latin typeface="Myriad Pro" pitchFamily="34" charset="0"/>
                <a:cs typeface="Segoe UI" pitchFamily="34" charset="0"/>
              </a:defRPr>
            </a:lvl1pPr>
          </a:lstStyle>
          <a:p>
            <a:r>
              <a:rPr lang="en-US"/>
              <a:t>Click to edit Master subtitle style</a:t>
            </a:r>
            <a:endParaRPr lang="en-US" dirty="0"/>
          </a:p>
        </p:txBody>
      </p:sp>
      <p:pic>
        <p:nvPicPr>
          <p:cNvPr id="5" name="Picture 4" descr="ppt support_titl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50"/>
            <a:ext cx="8875059" cy="5143500"/>
          </a:xfrm>
          <a:prstGeom prst="rect">
            <a:avLst/>
          </a:prstGeom>
        </p:spPr>
      </p:pic>
    </p:spTree>
    <p:extLst>
      <p:ext uri="{BB962C8B-B14F-4D97-AF65-F5344CB8AC3E}">
        <p14:creationId xmlns:p14="http://schemas.microsoft.com/office/powerpoint/2010/main" val="1139149611"/>
      </p:ext>
    </p:extLst>
  </p:cSld>
  <p:clrMapOvr>
    <a:masterClrMapping/>
  </p:clrMapOvr>
  <p:transition>
    <p:fade/>
  </p:transition>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a:defRPr b="1">
                <a:latin typeface="Myriad Pro" pitchFamily="34" charset="0"/>
              </a:defRPr>
            </a:lvl1pPr>
          </a:lstStyle>
          <a:p>
            <a:r>
              <a:rPr lang="en-US"/>
              <a:t>Click to edit Master title style</a:t>
            </a:r>
            <a:endParaRPr lang="en-US" dirty="0"/>
          </a:p>
        </p:txBody>
      </p:sp>
      <p:sp>
        <p:nvSpPr>
          <p:cNvPr id="3" name="Text Placeholder 2"/>
          <p:cNvSpPr>
            <a:spLocks noGrp="1"/>
          </p:cNvSpPr>
          <p:nvPr>
            <p:ph type="body" idx="1"/>
          </p:nvPr>
        </p:nvSpPr>
        <p:spPr/>
        <p:txBody>
          <a:bodyPr rtlCol="0"/>
          <a:lstStyle>
            <a:lvl1pPr>
              <a:buClrTx/>
              <a:buFont typeface="Wingdings" pitchFamily="2" charset="2"/>
              <a:buChar char="§"/>
              <a:defRPr sz="1500" b="1">
                <a:latin typeface="Myriad Pro Light" pitchFamily="34" charset="0"/>
              </a:defRPr>
            </a:lvl1pPr>
            <a:lvl2pPr>
              <a:buClrTx/>
              <a:buFont typeface="Wingdings" pitchFamily="2" charset="2"/>
              <a:buChar char="o"/>
              <a:defRPr sz="1350" b="0">
                <a:latin typeface="Myriad Pro" pitchFamily="34" charset="0"/>
              </a:defRPr>
            </a:lvl2pPr>
            <a:lvl3pPr>
              <a:buClrTx/>
              <a:buFont typeface="Wingdings" pitchFamily="2" charset="2"/>
              <a:buChar char="o"/>
              <a:defRPr sz="1200" b="0">
                <a:latin typeface="Myriad Pro" pitchFamily="34" charset="0"/>
              </a:defRPr>
            </a:lvl3pPr>
            <a:lvl4pPr>
              <a:buClrTx/>
              <a:buFont typeface="Wingdings" pitchFamily="2" charset="2"/>
              <a:buChar char="o"/>
              <a:defRPr sz="1050" b="0">
                <a:latin typeface="Myriad Pro" pitchFamily="34" charset="0"/>
              </a:defRPr>
            </a:lvl4pPr>
            <a:lvl5pPr>
              <a:buClrTx/>
              <a:buFont typeface="Wingdings" pitchFamily="2" charset="2"/>
              <a:buChar char="o"/>
              <a:defRPr sz="900" b="0">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0955895"/>
      </p:ext>
    </p:extLst>
  </p:cSld>
  <p:clrMapOvr>
    <a:masterClrMapping/>
  </p:clrMapOvr>
  <p:transition>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05879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E51E94-D08C-431E-88FC-7EB62E529A19}" type="datetimeFigureOut">
              <a:rPr lang="en-US" smtClean="0"/>
              <a:pPr/>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42610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E51E94-D08C-431E-88FC-7EB62E529A19}" type="datetimeFigureOut">
              <a:rPr lang="en-US" smtClean="0"/>
              <a:pPr/>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652325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E51E94-D08C-431E-88FC-7EB62E529A19}" type="datetimeFigureOut">
              <a:rPr lang="en-US" smtClean="0"/>
              <a:pPr/>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3546376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51E94-D08C-431E-88FC-7EB62E529A19}" type="datetimeFigureOut">
              <a:rPr lang="en-US" smtClean="0"/>
              <a:pPr/>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357358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51E94-D08C-431E-88FC-7EB62E529A19}" type="datetimeFigureOut">
              <a:rPr lang="en-US" smtClean="0"/>
              <a:pPr/>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38000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904484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51E94-D08C-431E-88FC-7EB62E529A19}" type="datetimeFigureOut">
              <a:rPr lang="en-US" smtClean="0"/>
              <a:pPr/>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197675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425490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334378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r>
              <a:rPr lang="en-US" dirty="0"/>
              <a:t>Click to Edit Master Title Style</a:t>
            </a:r>
          </a:p>
        </p:txBody>
      </p:sp>
    </p:spTree>
    <p:extLst>
      <p:ext uri="{BB962C8B-B14F-4D97-AF65-F5344CB8AC3E}">
        <p14:creationId xmlns:p14="http://schemas.microsoft.com/office/powerpoint/2010/main" val="1109941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508733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904484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4213274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88F999-7A4E-6B4F-9FED-EF75B73AD04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703610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88F999-7A4E-6B4F-9FED-EF75B73AD044}" type="datetimeFigureOut">
              <a:rPr lang="en-US" smtClean="0"/>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06885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88F999-7A4E-6B4F-9FED-EF75B73AD044}"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11426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4213274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8F999-7A4E-6B4F-9FED-EF75B73AD044}"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4095448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88F999-7A4E-6B4F-9FED-EF75B73AD04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517045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88F999-7A4E-6B4F-9FED-EF75B73AD04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2594263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2057719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10487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508733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904484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421327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E51E94-D08C-431E-88FC-7EB62E529A19}" type="datetimeFigureOut">
              <a:rPr lang="en-US" smtClean="0"/>
              <a:pPr/>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703610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E51E94-D08C-431E-88FC-7EB62E529A19}" type="datetimeFigureOut">
              <a:rPr lang="en-US" smtClean="0"/>
              <a:pPr/>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0688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88F999-7A4E-6B4F-9FED-EF75B73AD04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7036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E51E94-D08C-431E-88FC-7EB62E529A19}" type="datetimeFigureOut">
              <a:rPr lang="en-US" smtClean="0"/>
              <a:pPr/>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114269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51E94-D08C-431E-88FC-7EB62E529A19}" type="datetimeFigureOut">
              <a:rPr lang="en-US" smtClean="0"/>
              <a:pPr/>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4095448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51E94-D08C-431E-88FC-7EB62E529A19}" type="datetimeFigureOut">
              <a:rPr lang="en-US" smtClean="0"/>
              <a:pPr/>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517045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51E94-D08C-431E-88FC-7EB62E529A19}" type="datetimeFigureOut">
              <a:rPr lang="en-US" smtClean="0"/>
              <a:pPr/>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594263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2057719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51E94-D08C-431E-88FC-7EB62E529A19}" type="datetimeFigureOut">
              <a:rPr lang="en-US" smtClean="0"/>
              <a:pPr/>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33EB1-7740-4DF8-A084-DB4A629F7746}" type="slidenum">
              <a:rPr lang="en-US" smtClean="0"/>
              <a:pPr/>
              <a:t>‹#›</a:t>
            </a:fld>
            <a:endParaRPr lang="en-US"/>
          </a:p>
        </p:txBody>
      </p:sp>
    </p:spTree>
    <p:extLst>
      <p:ext uri="{BB962C8B-B14F-4D97-AF65-F5344CB8AC3E}">
        <p14:creationId xmlns:p14="http://schemas.microsoft.com/office/powerpoint/2010/main" val="110487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2329266"/>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143000" y="3451021"/>
            <a:ext cx="6858000" cy="492329"/>
          </a:xfrm>
        </p:spPr>
        <p:txBody>
          <a:bodyPr anchor="ctr"/>
          <a:lstStyle>
            <a:lvl1pPr marL="0" indent="0" algn="ctr">
              <a:buNone/>
              <a:defRPr sz="18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35556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0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24461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8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P spid="4" grpId="0" uiExpand="1"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88F999-7A4E-6B4F-9FED-EF75B73AD044}" type="datetimeFigureOut">
              <a:rPr lang="en-US" smtClean="0"/>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068852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Not Animated">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8064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431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Just some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434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5937529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Just some text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434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2693658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87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162620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024575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66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39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88F999-7A4E-6B4F-9FED-EF75B73AD044}"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1142695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lstStyle>
            <a:lvl1pPr algn="ctr">
              <a:defRPr/>
            </a:lvl1pPr>
          </a:lstStyle>
          <a:p>
            <a:r>
              <a:rPr lang="en-US" dirty="0"/>
              <a:t>Click to edit Master title style</a:t>
            </a:r>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432944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A657D07-0080-4173-98BF-D89FE298018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041FD6E-A6B2-4B49-B5EB-62F4A02069C9}" type="slidenum">
              <a:rPr lang="en-US" smtClean="0"/>
              <a:t>‹#›</a:t>
            </a:fld>
            <a:endParaRPr lang="en-US"/>
          </a:p>
        </p:txBody>
      </p:sp>
    </p:spTree>
    <p:extLst>
      <p:ext uri="{BB962C8B-B14F-4D97-AF65-F5344CB8AC3E}">
        <p14:creationId xmlns:p14="http://schemas.microsoft.com/office/powerpoint/2010/main" val="3000171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28650" y="4767263"/>
            <a:ext cx="7886700" cy="273844"/>
          </a:xfrm>
        </p:spPr>
        <p:txBody>
          <a:bodyPr/>
          <a:lstStyle/>
          <a:p>
            <a:endParaRPr lang="en-US" dirty="0"/>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755091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Just some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lstStyle>
            <a:lvl1pPr algn="ctr">
              <a:defRPr/>
            </a:lvl1pPr>
          </a:lstStyle>
          <a:p>
            <a:r>
              <a:rPr lang="en-US" dirty="0"/>
              <a:t>Click to edit Master title style</a:t>
            </a:r>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121480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23888" y="4767263"/>
            <a:ext cx="7886700" cy="273844"/>
          </a:xfrm>
        </p:spPr>
        <p:txBody>
          <a:bodyPr/>
          <a:lstStyle/>
          <a:p>
            <a:endParaRPr lang="en-US" dirty="0"/>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2391486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628650" y="4767263"/>
            <a:ext cx="7886700" cy="273844"/>
          </a:xfrm>
        </p:spPr>
        <p:txBody>
          <a:bodyPr/>
          <a:lstStyle/>
          <a:p>
            <a:endParaRPr lang="en-US" dirty="0"/>
          </a:p>
        </p:txBody>
      </p:sp>
      <p:pic>
        <p:nvPicPr>
          <p:cNvPr id="8"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3904951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629841" y="4767263"/>
            <a:ext cx="7886700" cy="273844"/>
          </a:xfrm>
        </p:spPr>
        <p:txBody>
          <a:bodyPr/>
          <a:lstStyle/>
          <a:p>
            <a:endParaRPr lang="en-US" dirty="0"/>
          </a:p>
        </p:txBody>
      </p:sp>
      <p:pic>
        <p:nvPicPr>
          <p:cNvPr id="10"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33650905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5A657D07-0080-4173-98BF-D89FE2980184}"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1041FD6E-A6B2-4B49-B5EB-62F4A02069C9}" type="slidenum">
              <a:rPr lang="en-US" smtClean="0"/>
              <a:t>‹#›</a:t>
            </a:fld>
            <a:endParaRPr lang="en-US"/>
          </a:p>
        </p:txBody>
      </p:sp>
    </p:spTree>
    <p:extLst>
      <p:ext uri="{BB962C8B-B14F-4D97-AF65-F5344CB8AC3E}">
        <p14:creationId xmlns:p14="http://schemas.microsoft.com/office/powerpoint/2010/main" val="3926195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A657D07-0080-4173-98BF-D89FE2980184}"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1041FD6E-A6B2-4B49-B5EB-62F4A02069C9}" type="slidenum">
              <a:rPr lang="en-US" smtClean="0"/>
              <a:t>‹#›</a:t>
            </a:fld>
            <a:endParaRPr lang="en-US"/>
          </a:p>
        </p:txBody>
      </p:sp>
    </p:spTree>
    <p:extLst>
      <p:ext uri="{BB962C8B-B14F-4D97-AF65-F5344CB8AC3E}">
        <p14:creationId xmlns:p14="http://schemas.microsoft.com/office/powerpoint/2010/main" val="2813509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629841" y="4767263"/>
            <a:ext cx="7886700" cy="273844"/>
          </a:xfrm>
        </p:spPr>
        <p:txBody>
          <a:bodyPr/>
          <a:lstStyle/>
          <a:p>
            <a:endParaRPr lang="en-US" dirty="0"/>
          </a:p>
        </p:txBody>
      </p:sp>
      <p:pic>
        <p:nvPicPr>
          <p:cNvPr id="8"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3315791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8F999-7A4E-6B4F-9FED-EF75B73AD044}"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4095448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629841" y="4767263"/>
            <a:ext cx="7886700" cy="273844"/>
          </a:xfrm>
        </p:spPr>
        <p:txBody>
          <a:bodyPr/>
          <a:lstStyle/>
          <a:p>
            <a:endParaRPr lang="en-US" dirty="0"/>
          </a:p>
        </p:txBody>
      </p:sp>
      <p:pic>
        <p:nvPicPr>
          <p:cNvPr id="8"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27593351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A657D07-0080-4173-98BF-D89FE298018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041FD6E-A6B2-4B49-B5EB-62F4A02069C9}" type="slidenum">
              <a:rPr lang="en-US" smtClean="0"/>
              <a:t>‹#›</a:t>
            </a:fld>
            <a:endParaRPr lang="en-US"/>
          </a:p>
        </p:txBody>
      </p:sp>
    </p:spTree>
    <p:extLst>
      <p:ext uri="{BB962C8B-B14F-4D97-AF65-F5344CB8AC3E}">
        <p14:creationId xmlns:p14="http://schemas.microsoft.com/office/powerpoint/2010/main" val="24850197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A657D07-0080-4173-98BF-D89FE2980184}"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041FD6E-A6B2-4B49-B5EB-62F4A02069C9}" type="slidenum">
              <a:rPr lang="en-US" smtClean="0"/>
              <a:t>‹#›</a:t>
            </a:fld>
            <a:endParaRPr lang="en-US"/>
          </a:p>
        </p:txBody>
      </p:sp>
    </p:spTree>
    <p:extLst>
      <p:ext uri="{BB962C8B-B14F-4D97-AF65-F5344CB8AC3E}">
        <p14:creationId xmlns:p14="http://schemas.microsoft.com/office/powerpoint/2010/main" val="40454309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a:defRPr b="1">
                <a:latin typeface="Myriad Pro" pitchFamily="34" charset="0"/>
              </a:defRPr>
            </a:lvl1pPr>
          </a:lstStyle>
          <a:p>
            <a:r>
              <a:rPr lang="en-US"/>
              <a:t>Click to edit Master title style</a:t>
            </a:r>
            <a:endParaRPr lang="en-US" dirty="0"/>
          </a:p>
        </p:txBody>
      </p:sp>
      <p:sp>
        <p:nvSpPr>
          <p:cNvPr id="3" name="Text Placeholder 2"/>
          <p:cNvSpPr>
            <a:spLocks noGrp="1"/>
          </p:cNvSpPr>
          <p:nvPr>
            <p:ph type="body" idx="1"/>
          </p:nvPr>
        </p:nvSpPr>
        <p:spPr/>
        <p:txBody>
          <a:bodyPr rtlCol="0"/>
          <a:lstStyle>
            <a:lvl1pPr>
              <a:buClrTx/>
              <a:buFont typeface="Wingdings" pitchFamily="2" charset="2"/>
              <a:buChar char="§"/>
              <a:defRPr sz="1500" b="1">
                <a:latin typeface="Myriad Pro Light" pitchFamily="34" charset="0"/>
              </a:defRPr>
            </a:lvl1pPr>
            <a:lvl2pPr>
              <a:buClrTx/>
              <a:buFont typeface="Wingdings" pitchFamily="2" charset="2"/>
              <a:buChar char="o"/>
              <a:defRPr sz="1350" b="0">
                <a:latin typeface="Myriad Pro" pitchFamily="34" charset="0"/>
              </a:defRPr>
            </a:lvl2pPr>
            <a:lvl3pPr>
              <a:buClrTx/>
              <a:buFont typeface="Wingdings" pitchFamily="2" charset="2"/>
              <a:buChar char="o"/>
              <a:defRPr sz="1200" b="0">
                <a:latin typeface="Myriad Pro" pitchFamily="34" charset="0"/>
              </a:defRPr>
            </a:lvl3pPr>
            <a:lvl4pPr>
              <a:buClrTx/>
              <a:buFont typeface="Wingdings" pitchFamily="2" charset="2"/>
              <a:buChar char="o"/>
              <a:defRPr sz="1050" b="0">
                <a:latin typeface="Myriad Pro" pitchFamily="34" charset="0"/>
              </a:defRPr>
            </a:lvl4pPr>
            <a:lvl5pPr>
              <a:buClrTx/>
              <a:buFont typeface="Wingdings" pitchFamily="2" charset="2"/>
              <a:buChar char="o"/>
              <a:defRPr sz="900" b="0">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6471926"/>
      </p:ext>
    </p:extLst>
  </p:cSld>
  <p:clrMapOvr>
    <a:masterClrMapping/>
  </p:clrMapOvr>
  <p:transition>
    <p:fade/>
  </p:transition>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ide by side">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a:defRPr b="1">
                <a:latin typeface="Myriad Pro"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028700"/>
            <a:ext cx="3886200" cy="3371850"/>
          </a:xfrm>
        </p:spPr>
        <p:txBody>
          <a:bodyPr rtlCol="0"/>
          <a:lstStyle>
            <a:lvl1pPr>
              <a:buClrTx/>
              <a:buFont typeface="Wingdings" pitchFamily="2" charset="2"/>
              <a:buChar char="§"/>
              <a:defRPr sz="1500" b="1">
                <a:latin typeface="Myriad Pro Light" pitchFamily="34" charset="0"/>
              </a:defRPr>
            </a:lvl1pPr>
            <a:lvl2pPr>
              <a:buClrTx/>
              <a:buFont typeface="Wingdings" pitchFamily="2" charset="2"/>
              <a:buChar char="o"/>
              <a:defRPr sz="1350" b="0">
                <a:latin typeface="Myriad Pro" pitchFamily="34" charset="0"/>
              </a:defRPr>
            </a:lvl2pPr>
            <a:lvl3pPr>
              <a:buClrTx/>
              <a:buFont typeface="Wingdings" pitchFamily="2" charset="2"/>
              <a:buChar char="o"/>
              <a:defRPr sz="1200" b="0">
                <a:latin typeface="Myriad Pro" pitchFamily="34" charset="0"/>
              </a:defRPr>
            </a:lvl3pPr>
            <a:lvl4pPr>
              <a:buClrTx/>
              <a:buFont typeface="Wingdings" pitchFamily="2" charset="2"/>
              <a:buChar char="o"/>
              <a:defRPr sz="1050" b="0">
                <a:latin typeface="Myriad Pro" pitchFamily="34" charset="0"/>
              </a:defRPr>
            </a:lvl4pPr>
            <a:lvl5pPr>
              <a:buClrTx/>
              <a:buFont typeface="Wingdings" pitchFamily="2" charset="2"/>
              <a:buChar char="o"/>
              <a:defRPr sz="900" b="0">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p:cNvSpPr>
            <a:spLocks noGrp="1"/>
          </p:cNvSpPr>
          <p:nvPr>
            <p:ph type="body" idx="10"/>
          </p:nvPr>
        </p:nvSpPr>
        <p:spPr>
          <a:xfrm>
            <a:off x="4572000" y="1028700"/>
            <a:ext cx="4114800" cy="3371850"/>
          </a:xfrm>
        </p:spPr>
        <p:txBody>
          <a:bodyPr rtlCol="0"/>
          <a:lstStyle>
            <a:lvl1pPr>
              <a:buClrTx/>
              <a:buFont typeface="Wingdings" pitchFamily="2" charset="2"/>
              <a:buChar char="§"/>
              <a:defRPr sz="1500" b="1">
                <a:latin typeface="Myriad Pro Light" pitchFamily="34" charset="0"/>
              </a:defRPr>
            </a:lvl1pPr>
            <a:lvl2pPr>
              <a:buClrTx/>
              <a:buFont typeface="Wingdings" pitchFamily="2" charset="2"/>
              <a:buChar char="o"/>
              <a:defRPr sz="1350" b="0">
                <a:latin typeface="Myriad Pro" pitchFamily="34" charset="0"/>
              </a:defRPr>
            </a:lvl2pPr>
            <a:lvl3pPr>
              <a:buClrTx/>
              <a:buFont typeface="Wingdings" pitchFamily="2" charset="2"/>
              <a:buChar char="o"/>
              <a:defRPr sz="1200" b="0">
                <a:latin typeface="Myriad Pro" pitchFamily="34" charset="0"/>
              </a:defRPr>
            </a:lvl3pPr>
            <a:lvl4pPr>
              <a:buClrTx/>
              <a:buFont typeface="Wingdings" pitchFamily="2" charset="2"/>
              <a:buChar char="o"/>
              <a:defRPr sz="1050" b="0">
                <a:latin typeface="Myriad Pro" pitchFamily="34" charset="0"/>
              </a:defRPr>
            </a:lvl4pPr>
            <a:lvl5pPr>
              <a:buClrTx/>
              <a:buFont typeface="Wingdings" pitchFamily="2" charset="2"/>
              <a:buChar char="o"/>
              <a:defRPr sz="900" b="0">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5571797"/>
      </p:ext>
    </p:extLst>
  </p:cSld>
  <p:clrMapOvr>
    <a:masterClrMapping/>
  </p:clrMapOvr>
  <p:transition>
    <p:fade/>
  </p:transition>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8" name="Orange Line"/>
          <p:cNvCxnSpPr/>
          <p:nvPr userDrawn="1"/>
        </p:nvCxnSpPr>
        <p:spPr>
          <a:xfrm>
            <a:off x="2266156" y="4376543"/>
            <a:ext cx="4625696" cy="6225"/>
          </a:xfrm>
          <a:prstGeom prst="lin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Social Textbox"/>
          <p:cNvSpPr>
            <a:spLocks noGrp="1"/>
          </p:cNvSpPr>
          <p:nvPr>
            <p:ph type="body" sz="quarter" idx="22" hasCustomPrompt="1"/>
          </p:nvPr>
        </p:nvSpPr>
        <p:spPr>
          <a:xfrm>
            <a:off x="4345530" y="3811224"/>
            <a:ext cx="4090300" cy="364679"/>
          </a:xfrm>
        </p:spPr>
        <p:txBody>
          <a:bodyPr>
            <a:normAutofit/>
          </a:bodyPr>
          <a:lstStyle>
            <a:lvl1pPr marL="0" indent="0" algn="l">
              <a:buFontTx/>
              <a:buNone/>
              <a:defRPr sz="1200">
                <a:solidFill>
                  <a:schemeClr val="tx1"/>
                </a:solidFill>
                <a:latin typeface="Myriad Pro" panose="020B0503030403020204" pitchFamily="34" charset="0"/>
              </a:defRPr>
            </a:lvl1pPr>
            <a:lvl2pPr marL="222847" indent="0" algn="ctr">
              <a:buFontTx/>
              <a:buNone/>
              <a:defRPr sz="1600"/>
            </a:lvl2pPr>
            <a:lvl3pPr marL="447217" indent="0" algn="ctr">
              <a:buFontTx/>
              <a:buNone/>
              <a:defRPr sz="1600"/>
            </a:lvl3pPr>
            <a:lvl4pPr marL="662434" indent="0" algn="ctr">
              <a:buFontTx/>
              <a:buNone/>
              <a:defRPr sz="1600"/>
            </a:lvl4pPr>
            <a:lvl5pPr marL="822698" indent="0" algn="ctr">
              <a:buFontTx/>
              <a:buNone/>
              <a:defRPr sz="1600"/>
            </a:lvl5pPr>
          </a:lstStyle>
          <a:p>
            <a:pPr lvl="0"/>
            <a:r>
              <a:rPr lang="en-US" dirty="0"/>
              <a:t>Click Here to Add URL | Twitter | Social connections</a:t>
            </a:r>
          </a:p>
        </p:txBody>
      </p:sp>
      <p:sp>
        <p:nvSpPr>
          <p:cNvPr id="5" name="Authors Name"/>
          <p:cNvSpPr>
            <a:spLocks noGrp="1"/>
          </p:cNvSpPr>
          <p:nvPr>
            <p:ph type="body" sz="quarter" idx="21" hasCustomPrompt="1"/>
          </p:nvPr>
        </p:nvSpPr>
        <p:spPr>
          <a:xfrm>
            <a:off x="4347336" y="3422979"/>
            <a:ext cx="4090300" cy="344704"/>
          </a:xfrm>
        </p:spPr>
        <p:txBody>
          <a:bodyPr>
            <a:normAutofit/>
          </a:bodyPr>
          <a:lstStyle>
            <a:lvl1pPr marL="0" indent="0" algn="l">
              <a:buFontTx/>
              <a:buNone/>
              <a:defRPr sz="2100">
                <a:latin typeface="Myriad Pro" panose="020B0503030403020204" pitchFamily="34" charset="0"/>
              </a:defRPr>
            </a:lvl1pPr>
            <a:lvl2pPr marL="222847" indent="0" algn="ctr">
              <a:buFontTx/>
              <a:buNone/>
              <a:defRPr sz="1600"/>
            </a:lvl2pPr>
            <a:lvl3pPr marL="447217" indent="0" algn="ctr">
              <a:buFontTx/>
              <a:buNone/>
              <a:defRPr sz="1600"/>
            </a:lvl3pPr>
            <a:lvl4pPr marL="662434" indent="0" algn="ctr">
              <a:buFontTx/>
              <a:buNone/>
              <a:defRPr sz="1600"/>
            </a:lvl4pPr>
            <a:lvl5pPr marL="822698" indent="0" algn="ctr">
              <a:buFontTx/>
              <a:buNone/>
              <a:defRPr sz="1600"/>
            </a:lvl5pPr>
          </a:lstStyle>
          <a:p>
            <a:pPr lvl="0"/>
            <a:r>
              <a:rPr lang="en-US" dirty="0"/>
              <a:t>Click to Add Author’s Name</a:t>
            </a:r>
          </a:p>
        </p:txBody>
      </p:sp>
      <p:sp>
        <p:nvSpPr>
          <p:cNvPr id="14" name="Author Picture"/>
          <p:cNvSpPr>
            <a:spLocks noGrp="1"/>
          </p:cNvSpPr>
          <p:nvPr>
            <p:ph type="pic" sz="quarter" idx="13" hasCustomPrompt="1"/>
          </p:nvPr>
        </p:nvSpPr>
        <p:spPr>
          <a:xfrm>
            <a:off x="2267866" y="2365267"/>
            <a:ext cx="1828800" cy="1828800"/>
          </a:xfrm>
        </p:spPr>
        <p:txBody>
          <a:bodyPr anchor="ctr"/>
          <a:lstStyle>
            <a:lvl1pPr marL="0" indent="0" algn="ctr">
              <a:buNone/>
              <a:defRPr sz="1800">
                <a:latin typeface="Myriad Pro" panose="020B0503030403020204" pitchFamily="34" charset="0"/>
              </a:defRPr>
            </a:lvl1pPr>
          </a:lstStyle>
          <a:p>
            <a:r>
              <a:rPr lang="en-US" dirty="0"/>
              <a:t>Click Icon to Add 300x300px Author Image</a:t>
            </a:r>
          </a:p>
        </p:txBody>
      </p:sp>
      <p:sp>
        <p:nvSpPr>
          <p:cNvPr id="12" name="Module Title 2"/>
          <p:cNvSpPr>
            <a:spLocks noGrp="1"/>
          </p:cNvSpPr>
          <p:nvPr>
            <p:ph type="body" sz="quarter" idx="11" hasCustomPrompt="1"/>
          </p:nvPr>
        </p:nvSpPr>
        <p:spPr>
          <a:xfrm>
            <a:off x="454029" y="1318639"/>
            <a:ext cx="8255000" cy="674577"/>
          </a:xfrm>
        </p:spPr>
        <p:txBody>
          <a:bodyPr anchor="ctr">
            <a:noAutofit/>
          </a:bodyPr>
          <a:lstStyle>
            <a:lvl1pPr marL="0" indent="0" algn="ctr">
              <a:buFontTx/>
              <a:buNone/>
              <a:defRPr sz="2400" baseline="0">
                <a:solidFill>
                  <a:schemeClr val="tx1"/>
                </a:solidFill>
                <a:latin typeface="Myriad Pro" panose="020B0503030403020204" pitchFamily="34" charset="0"/>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r>
              <a:rPr lang="en-US" dirty="0"/>
              <a:t>Click to Edit Module Title (Module #2+)</a:t>
            </a:r>
          </a:p>
        </p:txBody>
      </p:sp>
      <p:sp>
        <p:nvSpPr>
          <p:cNvPr id="20" name="Course/Module Title"/>
          <p:cNvSpPr>
            <a:spLocks noGrp="1"/>
          </p:cNvSpPr>
          <p:nvPr>
            <p:ph type="title" hasCustomPrompt="1"/>
          </p:nvPr>
        </p:nvSpPr>
        <p:spPr>
          <a:xfrm>
            <a:off x="454028" y="140402"/>
            <a:ext cx="8243535" cy="1178237"/>
          </a:xfrm>
          <a:prstGeom prst="rect">
            <a:avLst/>
          </a:prstGeom>
        </p:spPr>
        <p:txBody>
          <a:bodyPr vert="horz" lIns="0" tIns="43960" rIns="87919" bIns="43960" rtlCol="0" anchor="b" anchorCtr="0">
            <a:noAutofit/>
          </a:bodyPr>
          <a:lstStyle>
            <a:lvl1pPr>
              <a:lnSpc>
                <a:spcPct val="100000"/>
              </a:lnSpc>
              <a:defRPr baseline="0">
                <a:latin typeface="+mj-lt"/>
              </a:defRPr>
            </a:lvl1pPr>
          </a:lstStyle>
          <a:p>
            <a:r>
              <a:rPr lang="en-US" dirty="0"/>
              <a:t>Click to Edit Course Title (Module #1) or </a:t>
            </a:r>
            <a:br>
              <a:rPr lang="en-US" dirty="0"/>
            </a:br>
            <a:r>
              <a:rPr lang="en-US" dirty="0"/>
              <a:t>Module Title (Module #2+)</a:t>
            </a:r>
          </a:p>
        </p:txBody>
      </p:sp>
    </p:spTree>
    <p:extLst>
      <p:ext uri="{BB962C8B-B14F-4D97-AF65-F5344CB8AC3E}">
        <p14:creationId xmlns:p14="http://schemas.microsoft.com/office/powerpoint/2010/main" val="2024589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verview/Summary">
    <p:spTree>
      <p:nvGrpSpPr>
        <p:cNvPr id="1" name=""/>
        <p:cNvGrpSpPr/>
        <p:nvPr/>
      </p:nvGrpSpPr>
      <p:grpSpPr>
        <a:xfrm>
          <a:off x="0" y="0"/>
          <a:ext cx="0" cy="0"/>
          <a:chOff x="0" y="0"/>
          <a:chExt cx="0" cy="0"/>
        </a:xfrm>
      </p:grpSpPr>
      <p:cxnSp>
        <p:nvCxnSpPr>
          <p:cNvPr id="24" name="Orange Line"/>
          <p:cNvCxnSpPr/>
          <p:nvPr userDrawn="1"/>
        </p:nvCxnSpPr>
        <p:spPr>
          <a:xfrm>
            <a:off x="3048001" y="1315358"/>
            <a:ext cx="0" cy="3129643"/>
          </a:xfrm>
          <a:prstGeom prst="lin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Content 2"/>
          <p:cNvSpPr>
            <a:spLocks noGrp="1"/>
          </p:cNvSpPr>
          <p:nvPr>
            <p:ph type="body" sz="quarter" idx="10" hasCustomPrompt="1"/>
          </p:nvPr>
        </p:nvSpPr>
        <p:spPr>
          <a:xfrm>
            <a:off x="3359151" y="1369784"/>
            <a:ext cx="5321300" cy="3075216"/>
          </a:xfrm>
        </p:spPr>
        <p:txBody>
          <a:bodyPr lIns="0" rIns="0" bIns="0" anchor="ctr" anchorCtr="0">
            <a:normAutofit/>
          </a:bodyPr>
          <a:lstStyle>
            <a:lvl1pPr marL="0" marR="0" indent="0" algn="l" defTabSz="439587" rtl="0" eaLnBrk="1" fontAlgn="auto" latinLnBrk="0" hangingPunct="1">
              <a:lnSpc>
                <a:spcPct val="100000"/>
              </a:lnSpc>
              <a:spcBef>
                <a:spcPts val="0"/>
              </a:spcBef>
              <a:spcAft>
                <a:spcPts val="1200"/>
              </a:spcAft>
              <a:buClr>
                <a:schemeClr val="accent1"/>
              </a:buClr>
              <a:buSzPct val="70000"/>
              <a:buFont typeface="Wingdings" charset="2"/>
              <a:buNone/>
              <a:tabLst/>
              <a:defRPr sz="2400" b="0" baseline="0">
                <a:latin typeface="+mn-lt"/>
                <a:cs typeface="Myriad Pro" panose="020B0503030403020204" pitchFamily="34" charset="0"/>
              </a:defRPr>
            </a:lvl1pPr>
          </a:lstStyle>
          <a:p>
            <a:pPr lvl="0"/>
            <a:r>
              <a:rPr lang="en-US" dirty="0"/>
              <a:t>Click to add overview of topics</a:t>
            </a:r>
          </a:p>
          <a:p>
            <a:pPr lvl="0"/>
            <a:r>
              <a:rPr lang="en-US" dirty="0"/>
              <a:t>Don’t forget to include why this subject is important and build a little excitement about this course/module</a:t>
            </a:r>
          </a:p>
        </p:txBody>
      </p:sp>
      <p:sp>
        <p:nvSpPr>
          <p:cNvPr id="20" name="Content 1"/>
          <p:cNvSpPr>
            <a:spLocks noGrp="1"/>
          </p:cNvSpPr>
          <p:nvPr>
            <p:ph sz="quarter" idx="11" hasCustomPrompt="1"/>
          </p:nvPr>
        </p:nvSpPr>
        <p:spPr>
          <a:xfrm>
            <a:off x="988775" y="2034562"/>
            <a:ext cx="1743821" cy="1745660"/>
          </a:xfrm>
        </p:spPr>
        <p:txBody>
          <a:bodyPr anchor="ctr">
            <a:normAutofit/>
          </a:bodyPr>
          <a:lstStyle>
            <a:lvl1pPr marL="0" indent="0" algn="ctr">
              <a:buNone/>
              <a:defRPr sz="1600">
                <a:solidFill>
                  <a:schemeClr val="tx1"/>
                </a:solidFill>
                <a:latin typeface="Myriad Pro" panose="020B0503030403020204" pitchFamily="34" charset="0"/>
              </a:defRPr>
            </a:lvl1pPr>
          </a:lstStyle>
          <a:p>
            <a:r>
              <a:rPr lang="en-US" dirty="0"/>
              <a:t>Drag picture to placeholder or click icon to add a graphic</a:t>
            </a:r>
          </a:p>
        </p:txBody>
      </p:sp>
      <p:sp>
        <p:nvSpPr>
          <p:cNvPr id="3" name="Title Placeholder 1"/>
          <p:cNvSpPr>
            <a:spLocks noGrp="1"/>
          </p:cNvSpPr>
          <p:nvPr>
            <p:ph type="title" hasCustomPrompt="1"/>
          </p:nvPr>
        </p:nvSpPr>
        <p:spPr>
          <a:xfrm>
            <a:off x="454028" y="140402"/>
            <a:ext cx="8243535" cy="1178237"/>
          </a:xfrm>
          <a:prstGeom prst="rect">
            <a:avLst/>
          </a:prstGeom>
        </p:spPr>
        <p:txBody>
          <a:bodyPr vert="horz" lIns="0" tIns="43960" rIns="87919" bIns="43960" rtlCol="0" anchor="ctr" anchorCtr="0">
            <a:noAutofit/>
          </a:bodyPr>
          <a:lstStyle>
            <a:lvl1pPr>
              <a:defRPr>
                <a:latin typeface="+mj-lt"/>
              </a:defRPr>
            </a:lvl1pPr>
          </a:lstStyle>
          <a:p>
            <a:r>
              <a:rPr lang="en-US" dirty="0"/>
              <a:t>Overview, Summary, or Similar Title</a:t>
            </a:r>
          </a:p>
        </p:txBody>
      </p:sp>
    </p:spTree>
    <p:extLst>
      <p:ext uri="{BB962C8B-B14F-4D97-AF65-F5344CB8AC3E}">
        <p14:creationId xmlns:p14="http://schemas.microsoft.com/office/powerpoint/2010/main" val="11393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cxnSp>
        <p:nvCxnSpPr>
          <p:cNvPr id="8" name="Bottom Line"/>
          <p:cNvCxnSpPr/>
          <p:nvPr userDrawn="1"/>
        </p:nvCxnSpPr>
        <p:spPr>
          <a:xfrm>
            <a:off x="467033" y="4130963"/>
            <a:ext cx="822632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Section Subtitle"/>
          <p:cNvSpPr>
            <a:spLocks noGrp="1"/>
          </p:cNvSpPr>
          <p:nvPr>
            <p:ph type="body" sz="quarter" idx="11" hasCustomPrompt="1"/>
          </p:nvPr>
        </p:nvSpPr>
        <p:spPr>
          <a:xfrm>
            <a:off x="467033" y="2644141"/>
            <a:ext cx="8226323" cy="983595"/>
          </a:xfrm>
        </p:spPr>
        <p:txBody>
          <a:bodyPr anchor="t"/>
          <a:lstStyle>
            <a:lvl1pPr marL="0" indent="0" algn="ctr">
              <a:buFontTx/>
              <a:buNone/>
              <a:defRPr sz="2400">
                <a:solidFill>
                  <a:schemeClr val="accent1"/>
                </a:solidFill>
                <a:latin typeface="Myriad Pro" panose="020B0503030403020204" pitchFamily="34" charset="0"/>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pPr lvl="0"/>
            <a:r>
              <a:rPr lang="en-US" dirty="0"/>
              <a:t>Click to Add Subtitle</a:t>
            </a:r>
          </a:p>
        </p:txBody>
      </p:sp>
      <p:sp>
        <p:nvSpPr>
          <p:cNvPr id="12" name="Section Title"/>
          <p:cNvSpPr>
            <a:spLocks noGrp="1"/>
          </p:cNvSpPr>
          <p:nvPr>
            <p:ph type="body" sz="quarter" idx="10" hasCustomPrompt="1"/>
          </p:nvPr>
        </p:nvSpPr>
        <p:spPr>
          <a:xfrm>
            <a:off x="467033" y="1231323"/>
            <a:ext cx="8226323" cy="1246332"/>
          </a:xfrm>
        </p:spPr>
        <p:txBody>
          <a:bodyPr anchor="b"/>
          <a:lstStyle>
            <a:lvl1pPr marL="0" indent="0" algn="ctr">
              <a:buFontTx/>
              <a:buNone/>
              <a:defRPr sz="3300">
                <a:solidFill>
                  <a:schemeClr val="tx1"/>
                </a:solidFill>
                <a:latin typeface="+mj-lt"/>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pPr lvl="0"/>
            <a:r>
              <a:rPr lang="en-US" dirty="0"/>
              <a:t>Click to Edit Slide Title in </a:t>
            </a:r>
            <a:r>
              <a:rPr lang="en-US" dirty="0" err="1"/>
              <a:t>Titlecase</a:t>
            </a:r>
            <a:endParaRPr lang="en-US" dirty="0"/>
          </a:p>
        </p:txBody>
      </p:sp>
      <p:cxnSp>
        <p:nvCxnSpPr>
          <p:cNvPr id="14" name="Top Line"/>
          <p:cNvCxnSpPr/>
          <p:nvPr userDrawn="1"/>
        </p:nvCxnSpPr>
        <p:spPr>
          <a:xfrm>
            <a:off x="467033" y="790863"/>
            <a:ext cx="8226323" cy="0"/>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0549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4" y="1331610"/>
            <a:ext cx="8238334" cy="3172730"/>
          </a:xfrm>
        </p:spPr>
        <p:txBody>
          <a:bodyPr>
            <a:normAutofit/>
          </a:bodyPr>
          <a:lstStyle>
            <a:lvl1pPr marL="222847" indent="-222847">
              <a:buClr>
                <a:schemeClr val="accent1"/>
              </a:buClr>
              <a:buSzPct val="70000"/>
              <a:buFont typeface="Wingdings" charset="2"/>
              <a:buChar char="§"/>
              <a:defRPr sz="1950" b="0" i="0" baseline="0">
                <a:solidFill>
                  <a:schemeClr val="tx1"/>
                </a:solidFill>
                <a:latin typeface="+mn-lt"/>
              </a:defRPr>
            </a:lvl1pPr>
            <a:lvl2pPr marL="439587" indent="-216740">
              <a:buClr>
                <a:schemeClr val="bg1">
                  <a:lumMod val="65000"/>
                </a:schemeClr>
              </a:buClr>
              <a:buSzPct val="70000"/>
              <a:buFont typeface="Lucida Grande"/>
              <a:buChar char="-"/>
              <a:defRPr sz="1800" b="0" i="0" baseline="0">
                <a:solidFill>
                  <a:schemeClr val="tx1"/>
                </a:solidFill>
                <a:latin typeface="+mn-lt"/>
              </a:defRPr>
            </a:lvl2pPr>
            <a:lvl3pPr marL="662432" indent="-215216">
              <a:buClr>
                <a:schemeClr val="bg1">
                  <a:lumMod val="85000"/>
                </a:schemeClr>
              </a:buClr>
              <a:buSzPct val="70000"/>
              <a:buFont typeface="Lucida Grande"/>
              <a:buChar char="•"/>
              <a:defRPr sz="1650" b="0" i="0" baseline="0">
                <a:solidFill>
                  <a:schemeClr val="tx1"/>
                </a:solidFill>
                <a:latin typeface="+mn-lt"/>
              </a:defRPr>
            </a:lvl3pPr>
            <a:lvl4pPr marL="822701" indent="-160267">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7" y="140402"/>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622649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w/Image">
    <p:spTree>
      <p:nvGrpSpPr>
        <p:cNvPr id="1" name=""/>
        <p:cNvGrpSpPr/>
        <p:nvPr/>
      </p:nvGrpSpPr>
      <p:grpSpPr>
        <a:xfrm>
          <a:off x="0" y="0"/>
          <a:ext cx="0" cy="0"/>
          <a:chOff x="0" y="0"/>
          <a:chExt cx="0" cy="0"/>
        </a:xfrm>
      </p:grpSpPr>
      <p:sp>
        <p:nvSpPr>
          <p:cNvPr id="26" name="Title"/>
          <p:cNvSpPr>
            <a:spLocks noGrp="1"/>
          </p:cNvSpPr>
          <p:nvPr>
            <p:ph type="title" hasCustomPrompt="1"/>
          </p:nvPr>
        </p:nvSpPr>
        <p:spPr>
          <a:xfrm>
            <a:off x="468308" y="386007"/>
            <a:ext cx="8225152" cy="674316"/>
          </a:xfrm>
          <a:prstGeom prst="rect">
            <a:avLst/>
          </a:prstGeom>
        </p:spPr>
        <p:txBody>
          <a:bodyPr vert="horz" lIns="0" tIns="43960" rIns="87919" bIns="43960" rtlCol="0" anchor="ctr" anchorCtr="0">
            <a:noAutofit/>
          </a:bodyPr>
          <a:lstStyle>
            <a:lvl1pPr>
              <a:defRPr>
                <a:solidFill>
                  <a:schemeClr val="tx1"/>
                </a:solidFill>
                <a:latin typeface="+mj-lt"/>
              </a:defRPr>
            </a:lvl1pPr>
          </a:lstStyle>
          <a:p>
            <a:r>
              <a:rPr lang="en-US" dirty="0"/>
              <a:t>Click to Edit Slide Title in </a:t>
            </a:r>
            <a:r>
              <a:rPr lang="en-US" dirty="0" err="1"/>
              <a:t>Titlecase</a:t>
            </a:r>
            <a:endParaRPr lang="en-US" dirty="0"/>
          </a:p>
        </p:txBody>
      </p:sp>
      <p:sp>
        <p:nvSpPr>
          <p:cNvPr id="3" name="Content"/>
          <p:cNvSpPr>
            <a:spLocks noGrp="1"/>
          </p:cNvSpPr>
          <p:nvPr>
            <p:ph sz="quarter" idx="16" hasCustomPrompt="1"/>
          </p:nvPr>
        </p:nvSpPr>
        <p:spPr>
          <a:xfrm>
            <a:off x="457200" y="2015808"/>
            <a:ext cx="8229600" cy="2493302"/>
          </a:xfrm>
        </p:spPr>
        <p:txBody>
          <a:bodyPr anchor="ctr">
            <a:normAutofit/>
          </a:bodyPr>
          <a:lstStyle>
            <a:lvl1pPr marL="0" indent="0" algn="ctr">
              <a:buNone/>
              <a:defRPr sz="1800">
                <a:latin typeface="Myriad Pro" panose="020B0503030403020204" pitchFamily="34" charset="0"/>
              </a:defRPr>
            </a:lvl1pPr>
          </a:lstStyle>
          <a:p>
            <a:r>
              <a:rPr lang="en-US" dirty="0"/>
              <a:t>Drag picture to placeholder or click icon to add a graphic</a:t>
            </a:r>
          </a:p>
        </p:txBody>
      </p:sp>
      <p:sp>
        <p:nvSpPr>
          <p:cNvPr id="25" name="Subtitle"/>
          <p:cNvSpPr>
            <a:spLocks noGrp="1"/>
          </p:cNvSpPr>
          <p:nvPr>
            <p:ph type="body" sz="quarter" idx="11" hasCustomPrompt="1"/>
          </p:nvPr>
        </p:nvSpPr>
        <p:spPr>
          <a:xfrm>
            <a:off x="457200" y="1221305"/>
            <a:ext cx="8229600" cy="646839"/>
          </a:xfrm>
        </p:spPr>
        <p:txBody>
          <a:bodyPr anchor="ctr"/>
          <a:lstStyle>
            <a:lvl1pPr marL="0" indent="0" algn="ctr">
              <a:buFontTx/>
              <a:buNone/>
              <a:defRPr sz="2400" baseline="0">
                <a:solidFill>
                  <a:schemeClr val="accent1"/>
                </a:solidFill>
                <a:latin typeface="Myriad Pro" panose="020B0503030403020204" pitchFamily="34" charset="0"/>
              </a:defRPr>
            </a:lvl1pPr>
            <a:lvl2pPr marL="222847" indent="0" algn="ctr">
              <a:buFontTx/>
              <a:buNone/>
              <a:defRPr>
                <a:solidFill>
                  <a:schemeClr val="tx1">
                    <a:lumMod val="50000"/>
                    <a:lumOff val="50000"/>
                  </a:schemeClr>
                </a:solidFill>
              </a:defRPr>
            </a:lvl2pPr>
            <a:lvl3pPr marL="447217" indent="0" algn="ctr">
              <a:buFontTx/>
              <a:buNone/>
              <a:defRPr>
                <a:solidFill>
                  <a:schemeClr val="tx1">
                    <a:lumMod val="50000"/>
                    <a:lumOff val="50000"/>
                  </a:schemeClr>
                </a:solidFill>
              </a:defRPr>
            </a:lvl3pPr>
            <a:lvl4pPr marL="662434" indent="0" algn="ctr">
              <a:buFontTx/>
              <a:buNone/>
              <a:defRPr>
                <a:solidFill>
                  <a:schemeClr val="tx1">
                    <a:lumMod val="50000"/>
                    <a:lumOff val="50000"/>
                  </a:schemeClr>
                </a:solidFill>
              </a:defRPr>
            </a:lvl4pPr>
            <a:lvl5pPr marL="822698" indent="0" algn="ctr">
              <a:buFontTx/>
              <a:buNone/>
              <a:defRPr>
                <a:solidFill>
                  <a:schemeClr val="tx1">
                    <a:lumMod val="50000"/>
                    <a:lumOff val="50000"/>
                  </a:schemeClr>
                </a:solidFill>
              </a:defRPr>
            </a:lvl5pPr>
          </a:lstStyle>
          <a:p>
            <a:pPr lvl="0"/>
            <a:r>
              <a:rPr lang="en-US" dirty="0"/>
              <a:t>Click to Add Subtitle</a:t>
            </a:r>
          </a:p>
        </p:txBody>
      </p:sp>
    </p:spTree>
    <p:extLst>
      <p:ext uri="{BB962C8B-B14F-4D97-AF65-F5344CB8AC3E}">
        <p14:creationId xmlns:p14="http://schemas.microsoft.com/office/powerpoint/2010/main" val="1371302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88F999-7A4E-6B4F-9FED-EF75B73AD04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517045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63177" y="140402"/>
            <a:ext cx="8234387" cy="1178237"/>
          </a:xfrm>
          <a:prstGeom prst="rect">
            <a:avLst/>
          </a:prstGeom>
        </p:spPr>
        <p:txBody>
          <a:bodyPr vert="horz" lIns="0" tIns="43960" rIns="87919" bIns="43960" rtlCol="0" anchor="ctr" anchorCtr="0">
            <a:noAutofit/>
          </a:bodyPr>
          <a:lstStyle>
            <a:lvl1pPr>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795936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Just Words_old">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1" y="0"/>
            <a:ext cx="9143999" cy="5143500"/>
          </a:xfrm>
          <a:prstGeom prst="rect">
            <a:avLst/>
          </a:prstGeom>
        </p:spPr>
        <p:txBody>
          <a:bodyPr vert="horz" lIns="0" tIns="43960" rIns="87919" bIns="43960" rtlCol="0" anchor="ctr" anchorCtr="0">
            <a:noAutofit/>
          </a:bodyPr>
          <a:lstStyle>
            <a:lvl1pPr>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078862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8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mo (Optional)">
    <p:bg>
      <p:bgPr>
        <a:solidFill>
          <a:schemeClr val="accent1"/>
        </a:solidFill>
        <a:effectLst/>
      </p:bgPr>
    </p:bg>
    <p:spTree>
      <p:nvGrpSpPr>
        <p:cNvPr id="1" name=""/>
        <p:cNvGrpSpPr/>
        <p:nvPr/>
      </p:nvGrpSpPr>
      <p:grpSpPr>
        <a:xfrm>
          <a:off x="0" y="0"/>
          <a:ext cx="0" cy="0"/>
          <a:chOff x="0" y="0"/>
          <a:chExt cx="0" cy="0"/>
        </a:xfrm>
      </p:grpSpPr>
      <p:pic>
        <p:nvPicPr>
          <p:cNvPr id="6" name="Arrow"/>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3882" y="2898933"/>
            <a:ext cx="747945" cy="1281772"/>
          </a:xfrm>
          <a:prstGeom prst="rect">
            <a:avLst/>
          </a:prstGeom>
        </p:spPr>
      </p:pic>
      <p:sp>
        <p:nvSpPr>
          <p:cNvPr id="8" name="Text Placeholder"/>
          <p:cNvSpPr>
            <a:spLocks noGrp="1"/>
          </p:cNvSpPr>
          <p:nvPr>
            <p:ph type="body" sz="quarter" idx="14" hasCustomPrompt="1"/>
          </p:nvPr>
        </p:nvSpPr>
        <p:spPr>
          <a:xfrm>
            <a:off x="1606379" y="1318638"/>
            <a:ext cx="5028177" cy="3471076"/>
          </a:xfrm>
        </p:spPr>
        <p:txBody>
          <a:bodyPr anchor="ctr" anchorCtr="0">
            <a:normAutofit/>
          </a:bodyPr>
          <a:lstStyle>
            <a:lvl1pPr marL="0" indent="0">
              <a:spcBef>
                <a:spcPts val="1200"/>
              </a:spcBef>
              <a:buClr>
                <a:schemeClr val="bg1"/>
              </a:buClr>
              <a:buFont typeface="Wingdings" charset="2"/>
              <a:buNone/>
              <a:defRPr sz="2400" baseline="0">
                <a:solidFill>
                  <a:schemeClr val="bg1"/>
                </a:solidFill>
                <a:latin typeface="+mn-lt"/>
              </a:defRPr>
            </a:lvl1pPr>
            <a:lvl2pPr marL="439587" indent="-216740">
              <a:buClr>
                <a:schemeClr val="bg1"/>
              </a:buClr>
              <a:buFont typeface="Wingdings" charset="2"/>
              <a:buChar char="§"/>
              <a:defRPr sz="2400" baseline="0">
                <a:solidFill>
                  <a:schemeClr val="bg1"/>
                </a:solidFill>
                <a:latin typeface="Myriad Pro Light"/>
              </a:defRPr>
            </a:lvl2pPr>
            <a:lvl3pPr marL="662432" indent="-215216">
              <a:buClr>
                <a:schemeClr val="bg1"/>
              </a:buClr>
              <a:buFont typeface="Wingdings" charset="2"/>
              <a:buChar char="§"/>
              <a:defRPr sz="2400" baseline="0">
                <a:solidFill>
                  <a:schemeClr val="bg1"/>
                </a:solidFill>
                <a:latin typeface="Myriad Pro Light"/>
              </a:defRPr>
            </a:lvl3pPr>
            <a:lvl4pPr marL="822701" indent="-160267">
              <a:buClr>
                <a:schemeClr val="bg1"/>
              </a:buClr>
              <a:buFont typeface="Wingdings" charset="2"/>
              <a:buChar char="§"/>
              <a:defRPr sz="2400" baseline="0">
                <a:solidFill>
                  <a:schemeClr val="bg1"/>
                </a:solidFill>
                <a:latin typeface="Myriad Pro Light"/>
              </a:defRPr>
            </a:lvl4pPr>
            <a:lvl5pPr marL="1047072" indent="-224374">
              <a:buClr>
                <a:schemeClr val="bg1"/>
              </a:buClr>
              <a:buFont typeface="Wingdings" charset="2"/>
              <a:buChar char="§"/>
              <a:defRPr sz="2400" baseline="0">
                <a:solidFill>
                  <a:schemeClr val="bg1"/>
                </a:solidFill>
                <a:latin typeface="Myriad Pro Light"/>
              </a:defRPr>
            </a:lvl5pPr>
          </a:lstStyle>
          <a:p>
            <a:pPr lvl="0"/>
            <a:r>
              <a:rPr lang="en-US" dirty="0"/>
              <a:t>Click to edit list of demo topics</a:t>
            </a:r>
          </a:p>
        </p:txBody>
      </p:sp>
      <p:sp>
        <p:nvSpPr>
          <p:cNvPr id="9" name="Title"/>
          <p:cNvSpPr>
            <a:spLocks noGrp="1"/>
          </p:cNvSpPr>
          <p:nvPr>
            <p:ph type="title" hasCustomPrompt="1"/>
          </p:nvPr>
        </p:nvSpPr>
        <p:spPr>
          <a:xfrm>
            <a:off x="463177" y="140402"/>
            <a:ext cx="8234387" cy="1178237"/>
          </a:xfrm>
          <a:prstGeom prst="rect">
            <a:avLst/>
          </a:prstGeom>
        </p:spPr>
        <p:txBody>
          <a:bodyPr vert="horz" lIns="0" tIns="43960" rIns="87919" bIns="43960" rtlCol="0" anchor="ctr" anchorCtr="0">
            <a:noAutofit/>
          </a:bodyPr>
          <a:lstStyle>
            <a:lvl1pPr>
              <a:defRPr sz="4050" baseline="0">
                <a:solidFill>
                  <a:schemeClr val="bg1"/>
                </a:solidFill>
              </a:defRPr>
            </a:lvl1pPr>
          </a:lstStyle>
          <a:p>
            <a:r>
              <a:rPr lang="en-US" dirty="0"/>
              <a:t>Click to Edit Demo Title in </a:t>
            </a:r>
            <a:r>
              <a:rPr lang="en-US" dirty="0" err="1"/>
              <a:t>Titlecase</a:t>
            </a:r>
            <a:endParaRPr lang="en-US" dirty="0"/>
          </a:p>
        </p:txBody>
      </p:sp>
    </p:spTree>
    <p:extLst>
      <p:ext uri="{BB962C8B-B14F-4D97-AF65-F5344CB8AC3E}">
        <p14:creationId xmlns:p14="http://schemas.microsoft.com/office/powerpoint/2010/main" val="37951803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de Ligh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4028" y="140402"/>
            <a:ext cx="8243535" cy="1178237"/>
          </a:xfrm>
        </p:spPr>
        <p:txBody>
          <a:bodyPr/>
          <a:lstStyle>
            <a:lvl1pPr>
              <a:defRPr>
                <a:solidFill>
                  <a:schemeClr val="tx1"/>
                </a:solidFill>
              </a:defRPr>
            </a:lvl1pPr>
          </a:lstStyle>
          <a:p>
            <a:r>
              <a:rPr lang="en-US" dirty="0"/>
              <a:t>Click to Edit Slide Title in </a:t>
            </a:r>
            <a:r>
              <a:rPr lang="en-US" dirty="0" err="1"/>
              <a:t>Titlecase</a:t>
            </a:r>
            <a:endParaRPr lang="en-US" dirty="0"/>
          </a:p>
        </p:txBody>
      </p:sp>
      <p:sp>
        <p:nvSpPr>
          <p:cNvPr id="5" name="Text Placeholder 4"/>
          <p:cNvSpPr>
            <a:spLocks noGrp="1"/>
          </p:cNvSpPr>
          <p:nvPr>
            <p:ph type="body" sz="quarter" idx="10" hasCustomPrompt="1"/>
          </p:nvPr>
        </p:nvSpPr>
        <p:spPr>
          <a:xfrm>
            <a:off x="454028" y="1318638"/>
            <a:ext cx="8243535" cy="3401568"/>
          </a:xfrm>
          <a:solidFill>
            <a:schemeClr val="bg1">
              <a:lumMod val="85000"/>
            </a:schemeClr>
          </a:solidFill>
        </p:spPr>
        <p:txBody>
          <a:bodyPr lIns="182880" tIns="137160" rIns="182880" bIns="137160"/>
          <a:lstStyle>
            <a:lvl1pPr marL="0" indent="0">
              <a:buNone/>
              <a:defRPr sz="1950">
                <a:solidFill>
                  <a:schemeClr val="tx1">
                    <a:lumMod val="75000"/>
                  </a:schemeClr>
                </a:solidFill>
                <a:latin typeface="Consolas" panose="020B0609020204030204" pitchFamily="49" charset="0"/>
                <a:cs typeface="Consolas" panose="020B0609020204030204" pitchFamily="49" charset="0"/>
              </a:defRPr>
            </a:lvl1pPr>
            <a:lvl2pPr marL="222847" indent="0">
              <a:buNone/>
              <a:defRPr>
                <a:solidFill>
                  <a:schemeClr val="tx1">
                    <a:lumMod val="75000"/>
                  </a:schemeClr>
                </a:solidFill>
                <a:latin typeface="Consolas" panose="020B0609020204030204" pitchFamily="49" charset="0"/>
                <a:cs typeface="Consolas" panose="020B0609020204030204" pitchFamily="49" charset="0"/>
              </a:defRPr>
            </a:lvl2pPr>
            <a:lvl3pPr marL="447217" indent="0">
              <a:buNone/>
              <a:defRPr>
                <a:solidFill>
                  <a:schemeClr val="tx1">
                    <a:lumMod val="75000"/>
                  </a:schemeClr>
                </a:solidFill>
                <a:latin typeface="Consolas" panose="020B0609020204030204" pitchFamily="49" charset="0"/>
                <a:cs typeface="Consolas" panose="020B0609020204030204" pitchFamily="49" charset="0"/>
              </a:defRPr>
            </a:lvl3pPr>
            <a:lvl4pPr marL="662434" indent="0">
              <a:buNone/>
              <a:defRPr>
                <a:solidFill>
                  <a:schemeClr val="tx1">
                    <a:lumMod val="75000"/>
                  </a:schemeClr>
                </a:solidFill>
                <a:latin typeface="Consolas" panose="020B0609020204030204" pitchFamily="49" charset="0"/>
                <a:cs typeface="Consolas" panose="020B0609020204030204" pitchFamily="49" charset="0"/>
              </a:defRPr>
            </a:lvl4pPr>
            <a:lvl5pPr marL="822698" indent="0">
              <a:buNone/>
              <a:defRPr>
                <a:solidFill>
                  <a:schemeClr val="tx1">
                    <a:lumMod val="75000"/>
                  </a:schemeClr>
                </a:solidFill>
                <a:latin typeface="Consolas" panose="020B0609020204030204" pitchFamily="49" charset="0"/>
                <a:cs typeface="Consolas" panose="020B0609020204030204" pitchFamily="49" charset="0"/>
              </a:defRPr>
            </a:lvl5pPr>
          </a:lstStyle>
          <a:p>
            <a:pPr lvl="0"/>
            <a:r>
              <a:rPr lang="en-US" dirty="0"/>
              <a:t>Code</a:t>
            </a:r>
          </a:p>
        </p:txBody>
      </p:sp>
    </p:spTree>
    <p:extLst>
      <p:ext uri="{BB962C8B-B14F-4D97-AF65-F5344CB8AC3E}">
        <p14:creationId xmlns:p14="http://schemas.microsoft.com/office/powerpoint/2010/main" val="303519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de Dark">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4028" y="140402"/>
            <a:ext cx="8243535" cy="1178237"/>
          </a:xfrm>
        </p:spPr>
        <p:txBody>
          <a:bodyPr/>
          <a:lstStyle>
            <a:lvl1pPr>
              <a:defRPr>
                <a:solidFill>
                  <a:schemeClr val="bg1"/>
                </a:solidFill>
              </a:defRPr>
            </a:lvl1pPr>
          </a:lstStyle>
          <a:p>
            <a:r>
              <a:rPr lang="en-US" dirty="0"/>
              <a:t>Click to Edit Slide Title in </a:t>
            </a:r>
            <a:r>
              <a:rPr lang="en-US" dirty="0" err="1"/>
              <a:t>Titlecase</a:t>
            </a:r>
            <a:endParaRPr lang="en-US" dirty="0"/>
          </a:p>
        </p:txBody>
      </p:sp>
      <p:sp>
        <p:nvSpPr>
          <p:cNvPr id="5" name="Text Placeholder 4"/>
          <p:cNvSpPr>
            <a:spLocks noGrp="1"/>
          </p:cNvSpPr>
          <p:nvPr>
            <p:ph type="body" sz="quarter" idx="10" hasCustomPrompt="1"/>
          </p:nvPr>
        </p:nvSpPr>
        <p:spPr>
          <a:xfrm>
            <a:off x="454028" y="1318638"/>
            <a:ext cx="8243535" cy="3401568"/>
          </a:xfrm>
          <a:noFill/>
        </p:spPr>
        <p:txBody>
          <a:bodyPr lIns="182880" tIns="137160" rIns="182880" bIns="137160"/>
          <a:lstStyle>
            <a:lvl1pPr marL="0" indent="0">
              <a:buNone/>
              <a:defRPr sz="1950">
                <a:solidFill>
                  <a:schemeClr val="bg1"/>
                </a:solidFill>
                <a:latin typeface="Consolas" panose="020B0609020204030204" pitchFamily="49" charset="0"/>
                <a:cs typeface="Consolas" panose="020B0609020204030204" pitchFamily="49" charset="0"/>
              </a:defRPr>
            </a:lvl1pPr>
            <a:lvl2pPr marL="222847" indent="0">
              <a:buNone/>
              <a:defRPr>
                <a:solidFill>
                  <a:schemeClr val="tx1">
                    <a:lumMod val="75000"/>
                  </a:schemeClr>
                </a:solidFill>
                <a:latin typeface="Consolas" panose="020B0609020204030204" pitchFamily="49" charset="0"/>
                <a:cs typeface="Consolas" panose="020B0609020204030204" pitchFamily="49" charset="0"/>
              </a:defRPr>
            </a:lvl2pPr>
            <a:lvl3pPr marL="447217" indent="0">
              <a:buNone/>
              <a:defRPr>
                <a:solidFill>
                  <a:schemeClr val="tx1">
                    <a:lumMod val="75000"/>
                  </a:schemeClr>
                </a:solidFill>
                <a:latin typeface="Consolas" panose="020B0609020204030204" pitchFamily="49" charset="0"/>
                <a:cs typeface="Consolas" panose="020B0609020204030204" pitchFamily="49" charset="0"/>
              </a:defRPr>
            </a:lvl3pPr>
            <a:lvl4pPr marL="662434" indent="0">
              <a:buNone/>
              <a:defRPr>
                <a:solidFill>
                  <a:schemeClr val="tx1">
                    <a:lumMod val="75000"/>
                  </a:schemeClr>
                </a:solidFill>
                <a:latin typeface="Consolas" panose="020B0609020204030204" pitchFamily="49" charset="0"/>
                <a:cs typeface="Consolas" panose="020B0609020204030204" pitchFamily="49" charset="0"/>
              </a:defRPr>
            </a:lvl4pPr>
            <a:lvl5pPr marL="822698" indent="0">
              <a:buNone/>
              <a:defRPr>
                <a:solidFill>
                  <a:schemeClr val="tx1">
                    <a:lumMod val="75000"/>
                  </a:schemeClr>
                </a:solidFill>
                <a:latin typeface="Consolas" panose="020B0609020204030204" pitchFamily="49" charset="0"/>
                <a:cs typeface="Consolas" panose="020B0609020204030204" pitchFamily="49" charset="0"/>
              </a:defRPr>
            </a:lvl5pPr>
          </a:lstStyle>
          <a:p>
            <a:pPr lvl="0"/>
            <a:r>
              <a:rPr lang="en-US" dirty="0"/>
              <a:t>Code</a:t>
            </a:r>
          </a:p>
        </p:txBody>
      </p:sp>
    </p:spTree>
    <p:extLst>
      <p:ext uri="{BB962C8B-B14F-4D97-AF65-F5344CB8AC3E}">
        <p14:creationId xmlns:p14="http://schemas.microsoft.com/office/powerpoint/2010/main" val="39758763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2838450"/>
          </a:xfrm>
          <a:solidFill>
            <a:schemeClr val="tx2"/>
          </a:solidFill>
        </p:spPr>
        <p:txBody>
          <a:bodyPr lIns="640080" tIns="365760" rIns="457200" bIns="274320" anchor="b" anchorCtr="0"/>
          <a:lstStyle>
            <a:lvl1pPr marL="0" indent="0">
              <a:buNone/>
              <a:defRPr sz="1950">
                <a:solidFill>
                  <a:schemeClr val="bg1"/>
                </a:solidFill>
                <a:latin typeface="Consolas" panose="020B0609020204030204" pitchFamily="49" charset="0"/>
                <a:cs typeface="Consolas" panose="020B0609020204030204" pitchFamily="49" charset="0"/>
              </a:defRPr>
            </a:lvl1pPr>
            <a:lvl2pPr marL="222847" indent="0">
              <a:buNone/>
              <a:defRPr>
                <a:solidFill>
                  <a:schemeClr val="tx1">
                    <a:lumMod val="75000"/>
                  </a:schemeClr>
                </a:solidFill>
                <a:latin typeface="Consolas" panose="020B0609020204030204" pitchFamily="49" charset="0"/>
                <a:cs typeface="Consolas" panose="020B0609020204030204" pitchFamily="49" charset="0"/>
              </a:defRPr>
            </a:lvl2pPr>
            <a:lvl3pPr marL="447217" indent="0">
              <a:buNone/>
              <a:defRPr>
                <a:solidFill>
                  <a:schemeClr val="tx1">
                    <a:lumMod val="75000"/>
                  </a:schemeClr>
                </a:solidFill>
                <a:latin typeface="Consolas" panose="020B0609020204030204" pitchFamily="49" charset="0"/>
                <a:cs typeface="Consolas" panose="020B0609020204030204" pitchFamily="49" charset="0"/>
              </a:defRPr>
            </a:lvl3pPr>
            <a:lvl4pPr marL="662434" indent="0">
              <a:buNone/>
              <a:defRPr>
                <a:solidFill>
                  <a:schemeClr val="tx1">
                    <a:lumMod val="75000"/>
                  </a:schemeClr>
                </a:solidFill>
                <a:latin typeface="Consolas" panose="020B0609020204030204" pitchFamily="49" charset="0"/>
                <a:cs typeface="Consolas" panose="020B0609020204030204" pitchFamily="49" charset="0"/>
              </a:defRPr>
            </a:lvl4pPr>
            <a:lvl5pPr marL="822698" indent="0">
              <a:buNone/>
              <a:defRPr>
                <a:solidFill>
                  <a:schemeClr val="tx1">
                    <a:lumMod val="75000"/>
                  </a:schemeClr>
                </a:solidFill>
                <a:latin typeface="Consolas" panose="020B0609020204030204" pitchFamily="49" charset="0"/>
                <a:cs typeface="Consolas" panose="020B0609020204030204" pitchFamily="49" charset="0"/>
              </a:defRPr>
            </a:lvl5pPr>
          </a:lstStyle>
          <a:p>
            <a:pPr lvl="0"/>
            <a:r>
              <a:rPr lang="en-US" dirty="0"/>
              <a:t>Code</a:t>
            </a:r>
          </a:p>
        </p:txBody>
      </p:sp>
      <p:sp>
        <p:nvSpPr>
          <p:cNvPr id="6" name="Text Placeholder 2"/>
          <p:cNvSpPr>
            <a:spLocks noGrp="1"/>
          </p:cNvSpPr>
          <p:nvPr>
            <p:ph type="body" sz="quarter" idx="12" hasCustomPrompt="1"/>
          </p:nvPr>
        </p:nvSpPr>
        <p:spPr>
          <a:xfrm>
            <a:off x="450852" y="3665220"/>
            <a:ext cx="8175854" cy="995423"/>
          </a:xfrm>
        </p:spPr>
        <p:txBody>
          <a:bodyPr/>
          <a:lstStyle>
            <a:lvl1pPr marL="0" marR="0" indent="0" algn="l" defTabSz="439587" rtl="0" eaLnBrk="1" fontAlgn="auto" latinLnBrk="0" hangingPunct="1">
              <a:lnSpc>
                <a:spcPct val="100000"/>
              </a:lnSpc>
              <a:spcBef>
                <a:spcPts val="0"/>
              </a:spcBef>
              <a:spcAft>
                <a:spcPts val="800"/>
              </a:spcAft>
              <a:buClr>
                <a:schemeClr val="accent1"/>
              </a:buClr>
              <a:buSzPct val="70000"/>
              <a:buFontTx/>
              <a:buNone/>
              <a:tabLst/>
              <a:defRPr sz="1800" baseline="0">
                <a:solidFill>
                  <a:schemeClr val="tx1">
                    <a:lumMod val="75000"/>
                    <a:lumOff val="25000"/>
                  </a:schemeClr>
                </a:solidFill>
              </a:defRPr>
            </a:lvl1pPr>
            <a:lvl2pPr marL="222847" indent="0">
              <a:spcBef>
                <a:spcPts val="0"/>
              </a:spcBef>
              <a:spcAft>
                <a:spcPts val="800"/>
              </a:spcAft>
              <a:buFontTx/>
              <a:buNone/>
              <a:defRPr sz="3200">
                <a:solidFill>
                  <a:schemeClr val="tx1">
                    <a:lumMod val="75000"/>
                    <a:lumOff val="25000"/>
                  </a:schemeClr>
                </a:solidFill>
              </a:defRPr>
            </a:lvl2pPr>
            <a:lvl3pPr marL="447217" indent="0">
              <a:spcBef>
                <a:spcPts val="0"/>
              </a:spcBef>
              <a:spcAft>
                <a:spcPts val="800"/>
              </a:spcAft>
              <a:buFontTx/>
              <a:buNone/>
              <a:defRPr sz="3200">
                <a:solidFill>
                  <a:schemeClr val="tx1">
                    <a:lumMod val="75000"/>
                    <a:lumOff val="25000"/>
                  </a:schemeClr>
                </a:solidFill>
              </a:defRPr>
            </a:lvl3pPr>
            <a:lvl4pPr marL="662434" indent="0">
              <a:spcBef>
                <a:spcPts val="0"/>
              </a:spcBef>
              <a:spcAft>
                <a:spcPts val="800"/>
              </a:spcAft>
              <a:buFontTx/>
              <a:buNone/>
              <a:defRPr sz="3200">
                <a:solidFill>
                  <a:schemeClr val="tx1">
                    <a:lumMod val="75000"/>
                    <a:lumOff val="25000"/>
                  </a:schemeClr>
                </a:solidFill>
              </a:defRPr>
            </a:lvl4pPr>
            <a:lvl5pPr marL="822698" indent="0">
              <a:spcBef>
                <a:spcPts val="0"/>
              </a:spcBef>
              <a:spcAft>
                <a:spcPts val="800"/>
              </a:spcAft>
              <a:buFontTx/>
              <a:buNone/>
              <a:defRPr sz="3200">
                <a:solidFill>
                  <a:schemeClr val="tx1">
                    <a:lumMod val="75000"/>
                    <a:lumOff val="25000"/>
                  </a:schemeClr>
                </a:solidFill>
              </a:defRPr>
            </a:lvl5pPr>
          </a:lstStyle>
          <a:p>
            <a:pPr lvl="0"/>
            <a:r>
              <a:rPr lang="en-US" dirty="0"/>
              <a:t>Click to edit text</a:t>
            </a:r>
          </a:p>
        </p:txBody>
      </p:sp>
      <p:sp>
        <p:nvSpPr>
          <p:cNvPr id="2" name="Title 1"/>
          <p:cNvSpPr>
            <a:spLocks noGrp="1"/>
          </p:cNvSpPr>
          <p:nvPr>
            <p:ph type="title" hasCustomPrompt="1"/>
          </p:nvPr>
        </p:nvSpPr>
        <p:spPr>
          <a:xfrm>
            <a:off x="450850" y="2876551"/>
            <a:ext cx="8175854" cy="738127"/>
          </a:xfrm>
        </p:spPr>
        <p:txBody>
          <a:bodyPr anchor="b"/>
          <a:lstStyle>
            <a:lvl1pPr algn="l">
              <a:defRPr lang="en-US" sz="2400" b="0" i="0" kern="1200" baseline="0" dirty="0" smtClean="0">
                <a:solidFill>
                  <a:schemeClr val="tx1">
                    <a:lumMod val="75000"/>
                    <a:lumOff val="25000"/>
                  </a:schemeClr>
                </a:solidFill>
                <a:latin typeface="+mj-lt"/>
                <a:ea typeface="+mn-ea"/>
                <a:cs typeface="Arial"/>
              </a:defRPr>
            </a:lvl1pPr>
          </a:lstStyle>
          <a:p>
            <a:r>
              <a:rPr lang="en-US" dirty="0"/>
              <a:t>Click to edit text</a:t>
            </a:r>
          </a:p>
        </p:txBody>
      </p:sp>
    </p:spTree>
    <p:extLst>
      <p:ext uri="{BB962C8B-B14F-4D97-AF65-F5344CB8AC3E}">
        <p14:creationId xmlns:p14="http://schemas.microsoft.com/office/powerpoint/2010/main" val="3830953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portant Statement">
    <p:bg>
      <p:bgPr>
        <a:solidFill>
          <a:schemeClr val="accent2"/>
        </a:solidFill>
        <a:effectLst/>
      </p:bgPr>
    </p:bg>
    <p:spTree>
      <p:nvGrpSpPr>
        <p:cNvPr id="1" name=""/>
        <p:cNvGrpSpPr/>
        <p:nvPr/>
      </p:nvGrpSpPr>
      <p:grpSpPr>
        <a:xfrm>
          <a:off x="0" y="0"/>
          <a:ext cx="0" cy="0"/>
          <a:chOff x="0" y="0"/>
          <a:chExt cx="0" cy="0"/>
        </a:xfrm>
      </p:grpSpPr>
      <p:sp>
        <p:nvSpPr>
          <p:cNvPr id="3" name="Text Placeholder"/>
          <p:cNvSpPr>
            <a:spLocks noGrp="1"/>
          </p:cNvSpPr>
          <p:nvPr>
            <p:ph type="body" sz="quarter" idx="10" hasCustomPrompt="1"/>
          </p:nvPr>
        </p:nvSpPr>
        <p:spPr>
          <a:xfrm>
            <a:off x="2040591" y="1045370"/>
            <a:ext cx="5062818" cy="3052762"/>
          </a:xfrm>
        </p:spPr>
        <p:txBody>
          <a:bodyPr anchor="ctr"/>
          <a:lstStyle>
            <a:lvl1pPr marL="0" indent="0" algn="ctr">
              <a:buNone/>
              <a:defRPr sz="30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add a short important statement</a:t>
            </a:r>
          </a:p>
        </p:txBody>
      </p:sp>
    </p:spTree>
    <p:extLst>
      <p:ext uri="{BB962C8B-B14F-4D97-AF65-F5344CB8AC3E}">
        <p14:creationId xmlns:p14="http://schemas.microsoft.com/office/powerpoint/2010/main" val="3120125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Just words">
    <p:bg>
      <p:bgPr>
        <a:solidFill>
          <a:schemeClr val="accent2"/>
        </a:solid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 y="0"/>
            <a:ext cx="9143999" cy="5143500"/>
          </a:xfrm>
          <a:prstGeom prst="rect">
            <a:avLst/>
          </a:prstGeom>
        </p:spPr>
        <p:txBody>
          <a:bodyPr vert="horz" lIns="0" tIns="43960" rIns="87919" bIns="43960" rtlCol="0" anchor="ctr" anchorCtr="0">
            <a:noAutofit/>
          </a:bodyPr>
          <a:lstStyle>
            <a:lvl1pPr>
              <a:defRPr sz="3000">
                <a:solidFill>
                  <a:schemeClr val="bg1"/>
                </a:solidFill>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1626089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1"/>
          <p:cNvSpPr>
            <a:spLocks noGrp="1"/>
          </p:cNvSpPr>
          <p:nvPr>
            <p:ph sz="quarter" idx="18" hasCustomPrompt="1"/>
          </p:nvPr>
        </p:nvSpPr>
        <p:spPr>
          <a:xfrm>
            <a:off x="467033" y="1327356"/>
            <a:ext cx="3989301" cy="3172662"/>
          </a:xfrm>
        </p:spPr>
        <p:txBody>
          <a:bodyPr anchor="ctr">
            <a:normAutofit/>
          </a:bodyPr>
          <a:lstStyle>
            <a:lvl1pPr marL="55960" indent="-13097" algn="l">
              <a:spcBef>
                <a:spcPts val="1200"/>
              </a:spcBef>
              <a:spcAft>
                <a:spcPts val="0"/>
              </a:spcAft>
              <a:buClr>
                <a:schemeClr val="accent1"/>
              </a:buClr>
              <a:buSzPct val="25000"/>
              <a:buFont typeface="Myriad Pro" panose="020B0503030403020204" pitchFamily="34" charset="0"/>
              <a:buChar char=" "/>
              <a:defRPr sz="2100" b="0" i="0" baseline="0">
                <a:solidFill>
                  <a:schemeClr val="tx1"/>
                </a:solidFill>
                <a:latin typeface="+mn-lt"/>
              </a:defRPr>
            </a:lvl1pPr>
            <a:lvl2pPr marL="55960" indent="-13097" algn="l">
              <a:spcBef>
                <a:spcPts val="0"/>
              </a:spcBef>
              <a:spcAft>
                <a:spcPts val="0"/>
              </a:spcAft>
              <a:buClr>
                <a:schemeClr val="accent1"/>
              </a:buClr>
              <a:buSzPct val="25000"/>
              <a:buFont typeface="Myriad Pro" panose="020B0503030403020204" pitchFamily="34" charset="0"/>
              <a:buChar char=" "/>
              <a:defRPr lang="en-US" sz="1800" b="0" i="0" kern="1200" baseline="0" dirty="0" smtClean="0">
                <a:solidFill>
                  <a:schemeClr val="accent1"/>
                </a:solidFill>
                <a:latin typeface="+mn-lt"/>
                <a:ea typeface="+mn-ea"/>
                <a:cs typeface="Arial"/>
              </a:defRPr>
            </a:lvl2pPr>
            <a:lvl3pPr marL="42863" indent="0" algn="l">
              <a:spcBef>
                <a:spcPts val="0"/>
              </a:spcBef>
              <a:buClr>
                <a:srgbClr val="FF6600"/>
              </a:buClr>
              <a:buSzPct val="25000"/>
              <a:buFont typeface="Myriad Pro" panose="020B0503030403020204" pitchFamily="34" charset="0"/>
              <a:buChar char=" "/>
              <a:defRPr sz="1650" b="0" i="0" baseline="0">
                <a:solidFill>
                  <a:schemeClr val="accent1"/>
                </a:solidFill>
                <a:latin typeface="Myriad Pro Light" panose="020B0403030403020204" pitchFamily="34" charset="0"/>
              </a:defRPr>
            </a:lvl3pPr>
            <a:lvl4pPr marL="662434" indent="0" algn="ctr">
              <a:buClr>
                <a:srgbClr val="FF6600"/>
              </a:buClr>
              <a:buSzPct val="70000"/>
              <a:buFontTx/>
              <a:buNone/>
              <a:defRPr sz="2400" b="0" i="0" baseline="0">
                <a:latin typeface="Helvetica Ligh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p:txBody>
      </p:sp>
      <p:sp>
        <p:nvSpPr>
          <p:cNvPr id="12" name="Title Placeholder 1"/>
          <p:cNvSpPr>
            <a:spLocks noGrp="1"/>
          </p:cNvSpPr>
          <p:nvPr>
            <p:ph type="title" hasCustomPrompt="1"/>
          </p:nvPr>
        </p:nvSpPr>
        <p:spPr>
          <a:xfrm>
            <a:off x="467033" y="140402"/>
            <a:ext cx="8226323"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
        <p:nvSpPr>
          <p:cNvPr id="6" name="Content Placeholder 1"/>
          <p:cNvSpPr>
            <a:spLocks noGrp="1"/>
          </p:cNvSpPr>
          <p:nvPr>
            <p:ph sz="quarter" idx="19" hasCustomPrompt="1"/>
          </p:nvPr>
        </p:nvSpPr>
        <p:spPr>
          <a:xfrm>
            <a:off x="4704055" y="1327356"/>
            <a:ext cx="3989301" cy="3172662"/>
          </a:xfrm>
        </p:spPr>
        <p:txBody>
          <a:bodyPr anchor="ctr">
            <a:normAutofit/>
          </a:bodyPr>
          <a:lstStyle>
            <a:lvl1pPr marL="55960" indent="-13097" algn="l">
              <a:spcBef>
                <a:spcPts val="1200"/>
              </a:spcBef>
              <a:spcAft>
                <a:spcPts val="0"/>
              </a:spcAft>
              <a:buClr>
                <a:schemeClr val="accent1"/>
              </a:buClr>
              <a:buSzPct val="25000"/>
              <a:buFont typeface="Myriad Pro" panose="020B0503030403020204" pitchFamily="34" charset="0"/>
              <a:buChar char=" "/>
              <a:defRPr sz="2100" b="0" i="0" baseline="0">
                <a:solidFill>
                  <a:schemeClr val="tx1"/>
                </a:solidFill>
                <a:latin typeface="+mn-lt"/>
              </a:defRPr>
            </a:lvl1pPr>
            <a:lvl2pPr marL="55960" indent="-13097" algn="l">
              <a:spcBef>
                <a:spcPts val="0"/>
              </a:spcBef>
              <a:spcAft>
                <a:spcPts val="0"/>
              </a:spcAft>
              <a:buClr>
                <a:schemeClr val="accent1"/>
              </a:buClr>
              <a:buSzPct val="25000"/>
              <a:buFont typeface="Myriad Pro" panose="020B0503030403020204" pitchFamily="34" charset="0"/>
              <a:buChar char=" "/>
              <a:defRPr lang="en-US" sz="1800" b="0" i="0" kern="1200" baseline="0" dirty="0" smtClean="0">
                <a:solidFill>
                  <a:schemeClr val="accent1"/>
                </a:solidFill>
                <a:latin typeface="+mn-lt"/>
                <a:ea typeface="+mn-ea"/>
                <a:cs typeface="Arial"/>
              </a:defRPr>
            </a:lvl2pPr>
            <a:lvl3pPr marL="42863" indent="0" algn="l">
              <a:spcBef>
                <a:spcPts val="0"/>
              </a:spcBef>
              <a:buClr>
                <a:srgbClr val="FF6600"/>
              </a:buClr>
              <a:buSzPct val="25000"/>
              <a:buFont typeface="Myriad Pro" panose="020B0503030403020204" pitchFamily="34" charset="0"/>
              <a:buChar char=" "/>
              <a:defRPr sz="1650" b="0" i="0" baseline="0">
                <a:solidFill>
                  <a:schemeClr val="accent1"/>
                </a:solidFill>
                <a:latin typeface="Myriad Pro Light" panose="020B0403030403020204" pitchFamily="34" charset="0"/>
              </a:defRPr>
            </a:lvl3pPr>
            <a:lvl4pPr marL="662434" indent="0" algn="ctr">
              <a:buClr>
                <a:srgbClr val="FF6600"/>
              </a:buClr>
              <a:buSzPct val="70000"/>
              <a:buFontTx/>
              <a:buNone/>
              <a:defRPr sz="2400" b="0" i="0" baseline="0">
                <a:latin typeface="Helvetica Ligh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p:txBody>
      </p:sp>
    </p:spTree>
    <p:extLst>
      <p:ext uri="{BB962C8B-B14F-4D97-AF65-F5344CB8AC3E}">
        <p14:creationId xmlns:p14="http://schemas.microsoft.com/office/powerpoint/2010/main" val="413115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88F999-7A4E-6B4F-9FED-EF75B73AD044}"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2594263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11" name="Content 2 Placeholder"/>
          <p:cNvSpPr>
            <a:spLocks noGrp="1"/>
          </p:cNvSpPr>
          <p:nvPr>
            <p:ph sz="quarter" idx="23" hasCustomPrompt="1"/>
          </p:nvPr>
        </p:nvSpPr>
        <p:spPr>
          <a:xfrm>
            <a:off x="4692662" y="2004058"/>
            <a:ext cx="3995928" cy="2505456"/>
          </a:xfrm>
        </p:spPr>
        <p:txBody>
          <a:bodyPr>
            <a:normAutofit/>
          </a:bodyPr>
          <a:lstStyle>
            <a:lvl1pPr>
              <a:defRPr sz="1950"/>
            </a:lvl1pPr>
            <a:lvl3pPr>
              <a:defRPr sz="1650"/>
            </a:lvl3pPr>
            <a:lvl4pPr>
              <a:defRPr sz="1500"/>
            </a:lvl4pPr>
            <a:lvl5pPr>
              <a:defRPr sz="1350"/>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ubtitle 2"/>
          <p:cNvSpPr>
            <a:spLocks noGrp="1"/>
          </p:cNvSpPr>
          <p:nvPr>
            <p:ph type="body" sz="quarter" idx="18" hasCustomPrompt="1"/>
          </p:nvPr>
        </p:nvSpPr>
        <p:spPr>
          <a:xfrm>
            <a:off x="4692662" y="1326476"/>
            <a:ext cx="3987789" cy="559059"/>
          </a:xfrm>
        </p:spPr>
        <p:txBody>
          <a:bodyPr anchor="ctr">
            <a:normAutofit/>
          </a:bodyPr>
          <a:lstStyle>
            <a:lvl1pPr marL="0" indent="0" algn="l">
              <a:buNone/>
              <a:defRPr sz="2100" b="0" i="0">
                <a:solidFill>
                  <a:schemeClr val="accent1"/>
                </a:solidFill>
                <a:latin typeface="Myriad Pro" panose="020B0503030403020204" pitchFamily="34" charset="0"/>
              </a:defRPr>
            </a:lvl1pPr>
          </a:lstStyle>
          <a:p>
            <a:pPr lvl="0"/>
            <a:r>
              <a:rPr lang="en-US" dirty="0"/>
              <a:t>Click to Edit Column Title</a:t>
            </a:r>
          </a:p>
        </p:txBody>
      </p:sp>
      <p:sp>
        <p:nvSpPr>
          <p:cNvPr id="4" name="Content 1 Placeholder"/>
          <p:cNvSpPr>
            <a:spLocks noGrp="1"/>
          </p:cNvSpPr>
          <p:nvPr>
            <p:ph sz="quarter" idx="22" hasCustomPrompt="1"/>
          </p:nvPr>
        </p:nvSpPr>
        <p:spPr>
          <a:xfrm>
            <a:off x="454026" y="2004058"/>
            <a:ext cx="3995928" cy="2505456"/>
          </a:xfrm>
        </p:spPr>
        <p:txBody>
          <a:bodyPr>
            <a:normAutofit/>
          </a:bodyPr>
          <a:lstStyle>
            <a:lvl1pPr>
              <a:defRPr sz="1950"/>
            </a:lvl1pPr>
            <a:lvl2pPr>
              <a:defRPr sz="1800"/>
            </a:lvl2pPr>
            <a:lvl3pPr>
              <a:defRPr sz="1650"/>
            </a:lvl3pPr>
            <a:lvl4pPr>
              <a:defRPr sz="1500"/>
            </a:lvl4pPr>
            <a:lvl5pPr>
              <a:defRPr sz="1350"/>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ubtitle 1"/>
          <p:cNvSpPr>
            <a:spLocks noGrp="1"/>
          </p:cNvSpPr>
          <p:nvPr>
            <p:ph type="body" sz="quarter" idx="17" hasCustomPrompt="1"/>
          </p:nvPr>
        </p:nvSpPr>
        <p:spPr>
          <a:xfrm>
            <a:off x="454027" y="1325318"/>
            <a:ext cx="3993752" cy="560218"/>
          </a:xfrm>
        </p:spPr>
        <p:txBody>
          <a:bodyPr anchor="ctr">
            <a:normAutofit/>
          </a:bodyPr>
          <a:lstStyle>
            <a:lvl1pPr marL="0" indent="0" algn="l">
              <a:buNone/>
              <a:defRPr sz="2100" b="0" i="0" baseline="0">
                <a:solidFill>
                  <a:schemeClr val="accent1"/>
                </a:solidFill>
                <a:latin typeface="Myriad Pro" panose="020B0503030403020204" pitchFamily="34" charset="0"/>
              </a:defRPr>
            </a:lvl1pPr>
          </a:lstStyle>
          <a:p>
            <a:pPr lvl="0"/>
            <a:r>
              <a:rPr lang="en-US" dirty="0"/>
              <a:t>Click to Edit Column Title</a:t>
            </a:r>
          </a:p>
        </p:txBody>
      </p:sp>
      <p:sp>
        <p:nvSpPr>
          <p:cNvPr id="20" name="Title"/>
          <p:cNvSpPr>
            <a:spLocks noGrp="1"/>
          </p:cNvSpPr>
          <p:nvPr>
            <p:ph type="title" hasCustomPrompt="1"/>
          </p:nvPr>
        </p:nvSpPr>
        <p:spPr>
          <a:xfrm>
            <a:off x="454028" y="140402"/>
            <a:ext cx="8243535" cy="1178237"/>
          </a:xfrm>
          <a:prstGeom prst="rect">
            <a:avLst/>
          </a:prstGeom>
        </p:spPr>
        <p:txBody>
          <a:bodyPr vert="horz" lIns="0" tIns="43960" rIns="87919" bIns="43960" rtlCol="0" anchor="ctr" anchorCtr="0">
            <a:noAutofit/>
          </a:bodyPr>
          <a:lstStyle>
            <a:lvl1pPr>
              <a:defRPr sz="3300">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25270714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s Left | Gray Right">
    <p:spTree>
      <p:nvGrpSpPr>
        <p:cNvPr id="1" name=""/>
        <p:cNvGrpSpPr/>
        <p:nvPr/>
      </p:nvGrpSpPr>
      <p:grpSpPr>
        <a:xfrm>
          <a:off x="0" y="0"/>
          <a:ext cx="0" cy="0"/>
          <a:chOff x="0" y="0"/>
          <a:chExt cx="0" cy="0"/>
        </a:xfrm>
      </p:grpSpPr>
      <p:sp>
        <p:nvSpPr>
          <p:cNvPr id="10" name="Gray Box Background"/>
          <p:cNvSpPr/>
          <p:nvPr userDrawn="1"/>
        </p:nvSpPr>
        <p:spPr>
          <a:xfrm>
            <a:off x="5405224" y="1318638"/>
            <a:ext cx="3388094" cy="3179461"/>
          </a:xfrm>
          <a:prstGeom prst="rect">
            <a:avLst/>
          </a:prstGeom>
          <a:solidFill>
            <a:schemeClr val="bg1">
              <a:lumMod val="95000"/>
            </a:schemeClr>
          </a:solidFill>
          <a:ln w="12700">
            <a:miter lim="400000"/>
          </a:ln>
        </p:spPr>
        <p:txBody>
          <a:bodyPr lIns="28574" tIns="28575" rIns="28574" bIns="28575" anchor="ctr"/>
          <a:lstStyle/>
          <a:p>
            <a:pPr defTabSz="439587">
              <a:defRPr sz="2400"/>
            </a:pPr>
            <a:endParaRPr sz="2400">
              <a:solidFill>
                <a:srgbClr val="333333"/>
              </a:solidFill>
            </a:endParaRPr>
          </a:p>
        </p:txBody>
      </p:sp>
      <p:sp>
        <p:nvSpPr>
          <p:cNvPr id="8" name="Right Placeholder"/>
          <p:cNvSpPr>
            <a:spLocks noGrp="1"/>
          </p:cNvSpPr>
          <p:nvPr>
            <p:ph sz="quarter" idx="18" hasCustomPrompt="1"/>
          </p:nvPr>
        </p:nvSpPr>
        <p:spPr>
          <a:xfrm>
            <a:off x="5576832" y="1479175"/>
            <a:ext cx="3023836" cy="2868708"/>
          </a:xfrm>
        </p:spPr>
        <p:txBody>
          <a:bodyPr anchor="ctr">
            <a:normAutofit/>
          </a:bodyPr>
          <a:lstStyle>
            <a:lvl1pPr marL="0" indent="0" algn="ctr">
              <a:buClr>
                <a:schemeClr val="accent1"/>
              </a:buClr>
              <a:buNone/>
              <a:defRPr sz="1800" baseline="0">
                <a:solidFill>
                  <a:schemeClr val="tx1"/>
                </a:solidFill>
                <a:latin typeface="Myriad Pro" panose="020B0503030403020204" pitchFamily="34" charset="0"/>
              </a:defRPr>
            </a:lvl1pPr>
            <a:lvl2pPr>
              <a:buClr>
                <a:schemeClr val="bg1">
                  <a:lumMod val="65000"/>
                </a:schemeClr>
              </a:buClr>
              <a:defRPr sz="2100"/>
            </a:lvl2pPr>
            <a:lvl3pPr>
              <a:buClr>
                <a:schemeClr val="bg1">
                  <a:lumMod val="85000"/>
                </a:schemeClr>
              </a:buClr>
              <a:defRPr sz="1800"/>
            </a:lvl3pPr>
            <a:lvl4pPr>
              <a:defRPr sz="1600"/>
            </a:lvl4pPr>
            <a:lvl5pPr marL="659381" indent="0">
              <a:buNone/>
              <a:defRPr sz="1400"/>
            </a:lvl5pPr>
          </a:lstStyle>
          <a:p>
            <a:r>
              <a:rPr lang="en-US" dirty="0"/>
              <a:t>Drag picture </a:t>
            </a:r>
            <a:br>
              <a:rPr lang="en-US" dirty="0"/>
            </a:br>
            <a:r>
              <a:rPr lang="en-US" dirty="0"/>
              <a:t>to placeholder </a:t>
            </a:r>
            <a:br>
              <a:rPr lang="en-US" dirty="0"/>
            </a:br>
            <a:r>
              <a:rPr lang="en-US" dirty="0"/>
              <a:t>or click icon to </a:t>
            </a:r>
            <a:br>
              <a:rPr lang="en-US" dirty="0"/>
            </a:br>
            <a:r>
              <a:rPr lang="en-US" dirty="0"/>
              <a:t>add a graphic</a:t>
            </a:r>
          </a:p>
        </p:txBody>
      </p:sp>
      <p:sp>
        <p:nvSpPr>
          <p:cNvPr id="21" name="Left Content Placeholder"/>
          <p:cNvSpPr>
            <a:spLocks noGrp="1"/>
          </p:cNvSpPr>
          <p:nvPr>
            <p:ph sz="quarter" idx="13" hasCustomPrompt="1"/>
          </p:nvPr>
        </p:nvSpPr>
        <p:spPr>
          <a:xfrm>
            <a:off x="452345" y="1327357"/>
            <a:ext cx="4665010" cy="3172730"/>
          </a:xfrm>
        </p:spPr>
        <p:txBody>
          <a:bodyPr>
            <a:normAutofit/>
          </a:bodyPr>
          <a:lstStyle>
            <a:lvl1pPr marL="222847" indent="-222847">
              <a:buClr>
                <a:schemeClr val="accent1"/>
              </a:buClr>
              <a:buSzPct val="70000"/>
              <a:buFont typeface="Wingdings" charset="2"/>
              <a:buChar char="§"/>
              <a:defRPr sz="1950" b="0" i="0" baseline="0">
                <a:solidFill>
                  <a:schemeClr val="tx1"/>
                </a:solidFill>
                <a:latin typeface="+mn-lt"/>
              </a:defRPr>
            </a:lvl1pPr>
            <a:lvl2pPr marL="439587" indent="-216740">
              <a:buClr>
                <a:schemeClr val="bg1">
                  <a:lumMod val="65000"/>
                </a:schemeClr>
              </a:buClr>
              <a:buSzPct val="70000"/>
              <a:buFont typeface="Lucida Grande"/>
              <a:buChar char="-"/>
              <a:defRPr b="0" i="0" baseline="0">
                <a:solidFill>
                  <a:schemeClr val="tx1"/>
                </a:solidFill>
                <a:latin typeface="+mn-lt"/>
              </a:defRPr>
            </a:lvl2pPr>
            <a:lvl3pPr marL="662432" indent="-215216">
              <a:buClr>
                <a:schemeClr val="bg1">
                  <a:lumMod val="85000"/>
                </a:schemeClr>
              </a:buClr>
              <a:buSzPct val="70000"/>
              <a:buFont typeface="Lucida Grande"/>
              <a:buChar char="•"/>
              <a:defRPr sz="1650" b="0" i="0" baseline="0">
                <a:solidFill>
                  <a:schemeClr val="tx1"/>
                </a:solidFill>
                <a:latin typeface="+mn-lt"/>
              </a:defRPr>
            </a:lvl3pPr>
            <a:lvl4pPr marL="822701" indent="-160267">
              <a:buClr>
                <a:schemeClr val="bg1">
                  <a:lumMod val="85000"/>
                </a:schemeClr>
              </a:buClr>
              <a:buSzPct val="70000"/>
              <a:buFont typeface="Lucida Grande"/>
              <a:buChar char="•"/>
              <a:defRPr sz="1500" b="0" i="0" baseline="0">
                <a:solidFill>
                  <a:schemeClr val="tx1"/>
                </a:solidFill>
                <a:latin typeface="+mn-lt"/>
                <a:cs typeface="Arial"/>
              </a:defRPr>
            </a:lvl4pPr>
            <a:lvl5pPr marL="882227" indent="-222847">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9" name="Title"/>
          <p:cNvSpPr>
            <a:spLocks noGrp="1"/>
          </p:cNvSpPr>
          <p:nvPr>
            <p:ph type="title" hasCustomPrompt="1"/>
          </p:nvPr>
        </p:nvSpPr>
        <p:spPr>
          <a:xfrm>
            <a:off x="454028" y="140402"/>
            <a:ext cx="8243535" cy="1178237"/>
          </a:xfrm>
          <a:prstGeom prst="rect">
            <a:avLst/>
          </a:prstGeom>
        </p:spPr>
        <p:txBody>
          <a:bodyPr vert="horz" lIns="0" tIns="43960" rIns="87919" bIns="43960" rtlCol="0" anchor="ctr" anchorCtr="0">
            <a:noAutofit/>
          </a:bodyPr>
          <a:lstStyle>
            <a:lvl1pPr>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4962867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Column Text/Graphic">
    <p:spTree>
      <p:nvGrpSpPr>
        <p:cNvPr id="1" name=""/>
        <p:cNvGrpSpPr/>
        <p:nvPr/>
      </p:nvGrpSpPr>
      <p:grpSpPr>
        <a:xfrm>
          <a:off x="0" y="0"/>
          <a:ext cx="0" cy="0"/>
          <a:chOff x="0" y="0"/>
          <a:chExt cx="0" cy="0"/>
        </a:xfrm>
      </p:grpSpPr>
      <p:sp>
        <p:nvSpPr>
          <p:cNvPr id="18" name="Content Placeholder 3"/>
          <p:cNvSpPr>
            <a:spLocks noGrp="1"/>
          </p:cNvSpPr>
          <p:nvPr>
            <p:ph sz="quarter" idx="20" hasCustomPrompt="1"/>
          </p:nvPr>
        </p:nvSpPr>
        <p:spPr>
          <a:xfrm>
            <a:off x="6086041" y="1318639"/>
            <a:ext cx="2611523" cy="3172731"/>
          </a:xfrm>
        </p:spPr>
        <p:txBody>
          <a:bodyPr anchor="ctr">
            <a:normAutofit/>
          </a:bodyPr>
          <a:lstStyle>
            <a:lvl1pPr marL="0" indent="0" algn="ctr">
              <a:spcBef>
                <a:spcPts val="0"/>
              </a:spcBef>
              <a:spcAft>
                <a:spcPts val="600"/>
              </a:spcAft>
              <a:buClr>
                <a:srgbClr val="FF6600"/>
              </a:buClr>
              <a:buFontTx/>
              <a:buNone/>
              <a:defRPr sz="2100">
                <a:latin typeface="+mn-lt"/>
              </a:defRPr>
            </a:lvl1pPr>
            <a:lvl2pPr>
              <a:buClr>
                <a:srgbClr val="FF6600"/>
              </a:buClr>
              <a:defRPr sz="2100"/>
            </a:lvl2pPr>
            <a:lvl3pPr>
              <a:buClr>
                <a:srgbClr val="FF6600"/>
              </a:buClr>
              <a:defRPr sz="1800"/>
            </a:lvl3pPr>
            <a:lvl4pPr>
              <a:defRPr sz="1600"/>
            </a:lvl4pPr>
            <a:lvl5pPr marL="659381" indent="0">
              <a:buNone/>
              <a:defRPr sz="1400"/>
            </a:lvl5pPr>
          </a:lstStyle>
          <a:p>
            <a:pPr lvl="0"/>
            <a:r>
              <a:rPr lang="en-US" dirty="0"/>
              <a:t>Click to edit text or click the image icon to add a graphic</a:t>
            </a:r>
          </a:p>
        </p:txBody>
      </p:sp>
      <p:sp>
        <p:nvSpPr>
          <p:cNvPr id="12" name="Content Placeholder 2"/>
          <p:cNvSpPr>
            <a:spLocks noGrp="1"/>
          </p:cNvSpPr>
          <p:nvPr>
            <p:ph sz="quarter" idx="19" hasCustomPrompt="1"/>
          </p:nvPr>
        </p:nvSpPr>
        <p:spPr>
          <a:xfrm>
            <a:off x="3266240" y="1327355"/>
            <a:ext cx="2611523" cy="3172731"/>
          </a:xfrm>
        </p:spPr>
        <p:txBody>
          <a:bodyPr anchor="ctr">
            <a:normAutofit/>
          </a:bodyPr>
          <a:lstStyle>
            <a:lvl1pPr marL="0" indent="0" algn="ctr">
              <a:spcBef>
                <a:spcPts val="0"/>
              </a:spcBef>
              <a:spcAft>
                <a:spcPts val="600"/>
              </a:spcAft>
              <a:buClr>
                <a:srgbClr val="FF6600"/>
              </a:buClr>
              <a:buFontTx/>
              <a:buNone/>
              <a:defRPr sz="2100">
                <a:latin typeface="+mn-lt"/>
              </a:defRPr>
            </a:lvl1pPr>
            <a:lvl2pPr>
              <a:buClr>
                <a:srgbClr val="FF6600"/>
              </a:buClr>
              <a:defRPr sz="2100"/>
            </a:lvl2pPr>
            <a:lvl3pPr>
              <a:buClr>
                <a:srgbClr val="FF6600"/>
              </a:buClr>
              <a:defRPr sz="1800"/>
            </a:lvl3pPr>
            <a:lvl4pPr>
              <a:defRPr sz="1600"/>
            </a:lvl4pPr>
            <a:lvl5pPr marL="659381" indent="0">
              <a:buNone/>
              <a:defRPr sz="1400"/>
            </a:lvl5pPr>
          </a:lstStyle>
          <a:p>
            <a:pPr lvl="0"/>
            <a:r>
              <a:rPr lang="en-US" dirty="0"/>
              <a:t>Click to edit text or click the image icon to add a graphic</a:t>
            </a:r>
          </a:p>
        </p:txBody>
      </p:sp>
      <p:sp>
        <p:nvSpPr>
          <p:cNvPr id="16" name="Content Placeholder 1"/>
          <p:cNvSpPr>
            <a:spLocks noGrp="1"/>
          </p:cNvSpPr>
          <p:nvPr>
            <p:ph sz="quarter" idx="18" hasCustomPrompt="1"/>
          </p:nvPr>
        </p:nvSpPr>
        <p:spPr>
          <a:xfrm>
            <a:off x="454029" y="1327355"/>
            <a:ext cx="2611523" cy="3172731"/>
          </a:xfrm>
        </p:spPr>
        <p:txBody>
          <a:bodyPr anchor="ctr">
            <a:normAutofit/>
          </a:bodyPr>
          <a:lstStyle>
            <a:lvl1pPr marL="0" indent="0" algn="ctr">
              <a:spcBef>
                <a:spcPts val="0"/>
              </a:spcBef>
              <a:spcAft>
                <a:spcPts val="600"/>
              </a:spcAft>
              <a:buClr>
                <a:srgbClr val="FF6600"/>
              </a:buClr>
              <a:buFontTx/>
              <a:buNone/>
              <a:defRPr sz="2100" baseline="0">
                <a:latin typeface="+mn-lt"/>
              </a:defRPr>
            </a:lvl1pPr>
            <a:lvl2pPr marL="222847" indent="0" algn="ctr">
              <a:buClr>
                <a:srgbClr val="FF6600"/>
              </a:buClr>
              <a:buFontTx/>
              <a:buNone/>
              <a:defRPr sz="2100"/>
            </a:lvl2pPr>
            <a:lvl3pPr marL="447217" indent="0" algn="ctr">
              <a:buClr>
                <a:srgbClr val="FF6600"/>
              </a:buClr>
              <a:buFontTx/>
              <a:buNone/>
              <a:defRPr sz="1800"/>
            </a:lvl3pPr>
            <a:lvl4pPr>
              <a:defRPr sz="1600"/>
            </a:lvl4pPr>
            <a:lvl5pPr marL="659381" indent="0">
              <a:buNone/>
              <a:defRPr sz="1400"/>
            </a:lvl5pPr>
          </a:lstStyle>
          <a:p>
            <a:pPr lvl="0"/>
            <a:r>
              <a:rPr lang="en-US" dirty="0"/>
              <a:t>Click to edit text or click the image icon to add a graphic</a:t>
            </a:r>
          </a:p>
        </p:txBody>
      </p:sp>
      <p:sp>
        <p:nvSpPr>
          <p:cNvPr id="20" name="Title"/>
          <p:cNvSpPr>
            <a:spLocks noGrp="1"/>
          </p:cNvSpPr>
          <p:nvPr>
            <p:ph type="title" hasCustomPrompt="1"/>
          </p:nvPr>
        </p:nvSpPr>
        <p:spPr>
          <a:xfrm>
            <a:off x="454028" y="140402"/>
            <a:ext cx="8243535" cy="1178237"/>
          </a:xfrm>
          <a:prstGeom prst="rect">
            <a:avLst/>
          </a:prstGeom>
        </p:spPr>
        <p:txBody>
          <a:bodyPr vert="horz" lIns="0" tIns="43960" rIns="87919" bIns="43960" rtlCol="0" anchor="ctr" anchorCtr="0">
            <a:noAutofit/>
          </a:bodyPr>
          <a:lstStyle>
            <a:lvl1pPr>
              <a:defRPr>
                <a:solidFill>
                  <a:schemeClr val="tx1"/>
                </a:solidFill>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046997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Color Chunking">
    <p:spTree>
      <p:nvGrpSpPr>
        <p:cNvPr id="1" name=""/>
        <p:cNvGrpSpPr/>
        <p:nvPr/>
      </p:nvGrpSpPr>
      <p:grpSpPr>
        <a:xfrm>
          <a:off x="0" y="0"/>
          <a:ext cx="0" cy="0"/>
          <a:chOff x="0" y="0"/>
          <a:chExt cx="0" cy="0"/>
        </a:xfrm>
      </p:grpSpPr>
      <p:sp>
        <p:nvSpPr>
          <p:cNvPr id="12" name="Blue Box"/>
          <p:cNvSpPr>
            <a:spLocks noGrp="1"/>
          </p:cNvSpPr>
          <p:nvPr>
            <p:ph type="body" sz="quarter" idx="38" hasCustomPrompt="1"/>
          </p:nvPr>
        </p:nvSpPr>
        <p:spPr>
          <a:xfrm>
            <a:off x="4658340" y="3101061"/>
            <a:ext cx="2596896" cy="1563624"/>
          </a:xfrm>
          <a:solidFill>
            <a:schemeClr val="accent3"/>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3" name="Gray Box"/>
          <p:cNvSpPr>
            <a:spLocks noGrp="1"/>
          </p:cNvSpPr>
          <p:nvPr>
            <p:ph type="body" sz="quarter" idx="39" hasCustomPrompt="1"/>
          </p:nvPr>
        </p:nvSpPr>
        <p:spPr>
          <a:xfrm>
            <a:off x="1866311" y="3101061"/>
            <a:ext cx="2596896" cy="1563624"/>
          </a:xfrm>
          <a:solidFill>
            <a:schemeClr val="bg1">
              <a:lumMod val="65000"/>
            </a:schemeClr>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1" name="Green Box"/>
          <p:cNvSpPr>
            <a:spLocks noGrp="1"/>
          </p:cNvSpPr>
          <p:nvPr>
            <p:ph type="body" sz="quarter" idx="37" hasCustomPrompt="1"/>
          </p:nvPr>
        </p:nvSpPr>
        <p:spPr>
          <a:xfrm>
            <a:off x="4658340" y="1352296"/>
            <a:ext cx="2596896" cy="1563624"/>
          </a:xfrm>
          <a:solidFill>
            <a:schemeClr val="accent4"/>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5" name="Orange Box"/>
          <p:cNvSpPr>
            <a:spLocks noGrp="1"/>
          </p:cNvSpPr>
          <p:nvPr>
            <p:ph type="body" sz="quarter" idx="36"/>
          </p:nvPr>
        </p:nvSpPr>
        <p:spPr>
          <a:xfrm>
            <a:off x="1866311" y="1352296"/>
            <a:ext cx="2596896" cy="1563624"/>
          </a:xfrm>
          <a:solidFill>
            <a:schemeClr val="accent1"/>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a:t>Click to edit Master text styles</a:t>
            </a:r>
          </a:p>
        </p:txBody>
      </p:sp>
      <p:sp>
        <p:nvSpPr>
          <p:cNvPr id="27" name="Title"/>
          <p:cNvSpPr>
            <a:spLocks noGrp="1"/>
          </p:cNvSpPr>
          <p:nvPr>
            <p:ph type="title" hasCustomPrompt="1"/>
          </p:nvPr>
        </p:nvSpPr>
        <p:spPr>
          <a:xfrm>
            <a:off x="454028" y="140402"/>
            <a:ext cx="8243535" cy="1178237"/>
          </a:xfrm>
        </p:spPr>
        <p:txBody>
          <a:bodyPr/>
          <a:lstStyle>
            <a:lvl1pPr>
              <a:defRPr>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116530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 Color Chunking">
    <p:spTree>
      <p:nvGrpSpPr>
        <p:cNvPr id="1" name=""/>
        <p:cNvGrpSpPr/>
        <p:nvPr/>
      </p:nvGrpSpPr>
      <p:grpSpPr>
        <a:xfrm>
          <a:off x="0" y="0"/>
          <a:ext cx="0" cy="0"/>
          <a:chOff x="0" y="0"/>
          <a:chExt cx="0" cy="0"/>
        </a:xfrm>
      </p:grpSpPr>
      <p:sp>
        <p:nvSpPr>
          <p:cNvPr id="11" name="Bottom Right Box"/>
          <p:cNvSpPr>
            <a:spLocks noGrp="1"/>
          </p:cNvSpPr>
          <p:nvPr>
            <p:ph type="body" sz="quarter" idx="39" hasCustomPrompt="1"/>
          </p:nvPr>
        </p:nvSpPr>
        <p:spPr>
          <a:xfrm>
            <a:off x="6071408" y="3122229"/>
            <a:ext cx="2596896" cy="1563624"/>
          </a:xfrm>
          <a:solidFill>
            <a:schemeClr val="accent5"/>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2" name="Middle Bottom Box"/>
          <p:cNvSpPr>
            <a:spLocks noGrp="1"/>
          </p:cNvSpPr>
          <p:nvPr>
            <p:ph type="body" sz="quarter" idx="40" hasCustomPrompt="1"/>
          </p:nvPr>
        </p:nvSpPr>
        <p:spPr>
          <a:xfrm>
            <a:off x="3270370" y="3122229"/>
            <a:ext cx="2596896" cy="1563624"/>
          </a:xfrm>
          <a:solidFill>
            <a:schemeClr val="accent3"/>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3" name="Bottom Left Box"/>
          <p:cNvSpPr>
            <a:spLocks noGrp="1"/>
          </p:cNvSpPr>
          <p:nvPr>
            <p:ph type="body" sz="quarter" idx="41" hasCustomPrompt="1"/>
          </p:nvPr>
        </p:nvSpPr>
        <p:spPr>
          <a:xfrm>
            <a:off x="469332" y="3122229"/>
            <a:ext cx="2596896" cy="1563624"/>
          </a:xfrm>
          <a:solidFill>
            <a:schemeClr val="tx1"/>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0" name="Top Right Box"/>
          <p:cNvSpPr>
            <a:spLocks noGrp="1"/>
          </p:cNvSpPr>
          <p:nvPr>
            <p:ph type="body" sz="quarter" idx="38" hasCustomPrompt="1"/>
          </p:nvPr>
        </p:nvSpPr>
        <p:spPr>
          <a:xfrm>
            <a:off x="6071408" y="1351280"/>
            <a:ext cx="2596896" cy="1563624"/>
          </a:xfrm>
          <a:solidFill>
            <a:schemeClr val="tx2">
              <a:lumMod val="60000"/>
              <a:lumOff val="40000"/>
            </a:schemeClr>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9" name="Top Middle Box"/>
          <p:cNvSpPr>
            <a:spLocks noGrp="1"/>
          </p:cNvSpPr>
          <p:nvPr>
            <p:ph type="body" sz="quarter" idx="37" hasCustomPrompt="1"/>
          </p:nvPr>
        </p:nvSpPr>
        <p:spPr>
          <a:xfrm>
            <a:off x="3270370" y="1351280"/>
            <a:ext cx="2596896" cy="1563624"/>
          </a:xfrm>
          <a:solidFill>
            <a:schemeClr val="accent1"/>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4" name="Top Left Box"/>
          <p:cNvSpPr>
            <a:spLocks noGrp="1"/>
          </p:cNvSpPr>
          <p:nvPr>
            <p:ph type="body" sz="quarter" idx="42" hasCustomPrompt="1"/>
          </p:nvPr>
        </p:nvSpPr>
        <p:spPr>
          <a:xfrm>
            <a:off x="469332" y="1351280"/>
            <a:ext cx="2596896" cy="1563624"/>
          </a:xfrm>
          <a:solidFill>
            <a:schemeClr val="accent4"/>
          </a:solidFill>
        </p:spPr>
        <p:txBody>
          <a:bodyPr lIns="45720" tIns="45720" rIns="45720" bIns="45720" anchor="ctr">
            <a:normAutofit/>
          </a:bodyPr>
          <a:lstStyle>
            <a:lvl1pPr marL="0" indent="0" algn="ctr">
              <a:buNone/>
              <a:defRPr sz="2400">
                <a:solidFill>
                  <a:schemeClr val="bg1"/>
                </a:solidFill>
                <a:latin typeface="Myriad Pro" panose="020B0503030403020204" pitchFamily="34" charset="0"/>
              </a:defRPr>
            </a:lvl1pPr>
            <a:lvl2pPr marL="222847" indent="0">
              <a:buNone/>
              <a:defRPr/>
            </a:lvl2pPr>
            <a:lvl3pPr marL="447217" indent="0">
              <a:buNone/>
              <a:defRPr/>
            </a:lvl3pPr>
            <a:lvl4pPr marL="662434" indent="0">
              <a:buNone/>
              <a:defRPr/>
            </a:lvl4pPr>
            <a:lvl5pPr marL="822698" indent="0">
              <a:buNone/>
              <a:defRPr/>
            </a:lvl5pPr>
          </a:lstStyle>
          <a:p>
            <a:pPr lvl="0"/>
            <a:r>
              <a:rPr lang="en-US" dirty="0"/>
              <a:t>Click to edit text</a:t>
            </a:r>
          </a:p>
        </p:txBody>
      </p:sp>
      <p:sp>
        <p:nvSpPr>
          <p:cNvPr id="15" name="Title"/>
          <p:cNvSpPr>
            <a:spLocks noGrp="1"/>
          </p:cNvSpPr>
          <p:nvPr>
            <p:ph type="title" hasCustomPrompt="1"/>
          </p:nvPr>
        </p:nvSpPr>
        <p:spPr>
          <a:xfrm>
            <a:off x="454028" y="140402"/>
            <a:ext cx="8243535" cy="1178237"/>
          </a:xfrm>
        </p:spPr>
        <p:txBody>
          <a:bodyPr/>
          <a:lstStyle>
            <a:lvl1pPr>
              <a:defRPr>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110246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Chunking">
    <p:spTree>
      <p:nvGrpSpPr>
        <p:cNvPr id="1" name=""/>
        <p:cNvGrpSpPr/>
        <p:nvPr/>
      </p:nvGrpSpPr>
      <p:grpSpPr>
        <a:xfrm>
          <a:off x="0" y="0"/>
          <a:ext cx="0" cy="0"/>
          <a:chOff x="0" y="0"/>
          <a:chExt cx="0" cy="0"/>
        </a:xfrm>
      </p:grpSpPr>
      <p:sp>
        <p:nvSpPr>
          <p:cNvPr id="12" name="Text Placeholder 11"/>
          <p:cNvSpPr>
            <a:spLocks noGrp="1"/>
          </p:cNvSpPr>
          <p:nvPr>
            <p:ph type="body" sz="quarter" idx="28" hasCustomPrompt="1"/>
          </p:nvPr>
        </p:nvSpPr>
        <p:spPr>
          <a:xfrm>
            <a:off x="456974"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26" name="Text Placeholder 11"/>
          <p:cNvSpPr>
            <a:spLocks noGrp="1"/>
          </p:cNvSpPr>
          <p:nvPr>
            <p:ph type="body" sz="quarter" idx="29" hasCustomPrompt="1"/>
          </p:nvPr>
        </p:nvSpPr>
        <p:spPr>
          <a:xfrm>
            <a:off x="2568802"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28" name="Text Placeholder 11"/>
          <p:cNvSpPr>
            <a:spLocks noGrp="1"/>
          </p:cNvSpPr>
          <p:nvPr>
            <p:ph type="body" sz="quarter" idx="30" hasCustomPrompt="1"/>
          </p:nvPr>
        </p:nvSpPr>
        <p:spPr>
          <a:xfrm>
            <a:off x="4680630"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29" name="Text Placeholder 11"/>
          <p:cNvSpPr>
            <a:spLocks noGrp="1"/>
          </p:cNvSpPr>
          <p:nvPr>
            <p:ph type="body" sz="quarter" idx="31" hasCustomPrompt="1"/>
          </p:nvPr>
        </p:nvSpPr>
        <p:spPr>
          <a:xfrm>
            <a:off x="6792458" y="1425576"/>
            <a:ext cx="1916112" cy="2830513"/>
          </a:xfrm>
          <a:solidFill>
            <a:schemeClr val="accent4"/>
          </a:solidFill>
        </p:spPr>
        <p:txBody>
          <a:bodyPr tIns="45720" bIns="45720" anchor="b">
            <a:normAutofit/>
          </a:bodyPr>
          <a:lstStyle>
            <a:lvl1pPr marL="0" indent="0" algn="ctr">
              <a:buNone/>
              <a:defRPr sz="1800">
                <a:solidFill>
                  <a:schemeClr val="bg1"/>
                </a:solidFill>
              </a:defRPr>
            </a:lvl1pPr>
            <a:lvl2pPr marL="222847" indent="0" algn="ctr">
              <a:buNone/>
              <a:defRPr>
                <a:solidFill>
                  <a:schemeClr val="bg1"/>
                </a:solidFill>
              </a:defRPr>
            </a:lvl2pPr>
            <a:lvl3pPr marL="0" indent="0" algn="ctr">
              <a:buNone/>
              <a:defRPr>
                <a:solidFill>
                  <a:schemeClr val="bg1"/>
                </a:solidFill>
              </a:defRPr>
            </a:lvl3pPr>
            <a:lvl4pPr marL="662434" indent="0" algn="ctr">
              <a:buNone/>
              <a:defRPr>
                <a:solidFill>
                  <a:schemeClr val="bg1"/>
                </a:solidFill>
              </a:defRPr>
            </a:lvl4pPr>
            <a:lvl5pPr marL="822698" indent="0" algn="ctr">
              <a:buNone/>
              <a:defRPr>
                <a:solidFill>
                  <a:schemeClr val="bg1"/>
                </a:solidFill>
              </a:defRPr>
            </a:lvl5pPr>
          </a:lstStyle>
          <a:p>
            <a:pPr lvl="0"/>
            <a:r>
              <a:rPr lang="en-US" dirty="0"/>
              <a:t>Click to edit text</a:t>
            </a:r>
          </a:p>
        </p:txBody>
      </p:sp>
      <p:sp>
        <p:nvSpPr>
          <p:cNvPr id="34" name="Right 2 Placeholder"/>
          <p:cNvSpPr>
            <a:spLocks noGrp="1"/>
          </p:cNvSpPr>
          <p:nvPr>
            <p:ph sz="quarter" idx="27" hasCustomPrompt="1"/>
          </p:nvPr>
        </p:nvSpPr>
        <p:spPr>
          <a:xfrm>
            <a:off x="6910830"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25" name="Right 1 Placeholder"/>
          <p:cNvSpPr>
            <a:spLocks noGrp="1"/>
          </p:cNvSpPr>
          <p:nvPr>
            <p:ph sz="quarter" idx="25" hasCustomPrompt="1"/>
          </p:nvPr>
        </p:nvSpPr>
        <p:spPr>
          <a:xfrm>
            <a:off x="4802310"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22" name="Left 2 Placeholder"/>
          <p:cNvSpPr>
            <a:spLocks noGrp="1"/>
          </p:cNvSpPr>
          <p:nvPr>
            <p:ph sz="quarter" idx="23" hasCustomPrompt="1"/>
          </p:nvPr>
        </p:nvSpPr>
        <p:spPr>
          <a:xfrm>
            <a:off x="2695605"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13" name="Left 1 Placeholder"/>
          <p:cNvSpPr>
            <a:spLocks noGrp="1"/>
          </p:cNvSpPr>
          <p:nvPr>
            <p:ph sz="quarter" idx="21" hasCustomPrompt="1"/>
          </p:nvPr>
        </p:nvSpPr>
        <p:spPr>
          <a:xfrm>
            <a:off x="588899" y="1571626"/>
            <a:ext cx="1651000" cy="1736725"/>
          </a:xfrm>
        </p:spPr>
        <p:txBody>
          <a:bodyPr anchor="ctr">
            <a:normAutofit/>
          </a:bodyPr>
          <a:lstStyle>
            <a:lvl1pPr marL="0" indent="0" algn="ctr">
              <a:buNone/>
              <a:defRPr sz="1350">
                <a:solidFill>
                  <a:srgbClr val="000000"/>
                </a:solidFill>
                <a:latin typeface="Myriad Pro" panose="020B0503030403020204" pitchFamily="34" charset="0"/>
              </a:defRPr>
            </a:lvl1pPr>
          </a:lstStyle>
          <a:p>
            <a:r>
              <a:rPr lang="en-US" dirty="0"/>
              <a:t>Drag picture to placeholder or click icon to add</a:t>
            </a:r>
          </a:p>
        </p:txBody>
      </p:sp>
      <p:sp>
        <p:nvSpPr>
          <p:cNvPr id="27" name="Title 1"/>
          <p:cNvSpPr>
            <a:spLocks noGrp="1"/>
          </p:cNvSpPr>
          <p:nvPr>
            <p:ph type="title" hasCustomPrompt="1"/>
          </p:nvPr>
        </p:nvSpPr>
        <p:spPr>
          <a:xfrm>
            <a:off x="454028" y="140402"/>
            <a:ext cx="8243535" cy="1178237"/>
          </a:xfrm>
        </p:spPr>
        <p:txBody>
          <a:bodyPr/>
          <a:lstStyle>
            <a:lvl1pPr>
              <a:defRPr>
                <a:solidFill>
                  <a:schemeClr val="tx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9056268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Chunking">
    <p:spTree>
      <p:nvGrpSpPr>
        <p:cNvPr id="1" name=""/>
        <p:cNvGrpSpPr/>
        <p:nvPr/>
      </p:nvGrpSpPr>
      <p:grpSpPr>
        <a:xfrm>
          <a:off x="0" y="0"/>
          <a:ext cx="0" cy="0"/>
          <a:chOff x="0" y="0"/>
          <a:chExt cx="0" cy="0"/>
        </a:xfrm>
      </p:grpSpPr>
      <p:sp>
        <p:nvSpPr>
          <p:cNvPr id="11" name="Text Placeholder 3"/>
          <p:cNvSpPr>
            <a:spLocks noGrp="1"/>
          </p:cNvSpPr>
          <p:nvPr>
            <p:ph type="body" sz="quarter" idx="16" hasCustomPrompt="1"/>
          </p:nvPr>
        </p:nvSpPr>
        <p:spPr>
          <a:xfrm>
            <a:off x="6210184" y="2360799"/>
            <a:ext cx="2501900" cy="827087"/>
          </a:xfrm>
        </p:spPr>
        <p:txBody>
          <a:bodyPr anchor="ctr">
            <a:normAutofit/>
          </a:bodyPr>
          <a:lstStyle>
            <a:lvl1pPr marL="0" indent="0" algn="ctr">
              <a:buNone/>
              <a:defRPr sz="2100">
                <a:latin typeface="+mn-lt"/>
              </a:defRPr>
            </a:lvl1pPr>
          </a:lstStyle>
          <a:p>
            <a:pPr lvl="0"/>
            <a:r>
              <a:rPr lang="en-US" dirty="0"/>
              <a:t>Add text. 1 or 2 lines is best. 3 lines max</a:t>
            </a:r>
          </a:p>
        </p:txBody>
      </p:sp>
      <p:cxnSp>
        <p:nvCxnSpPr>
          <p:cNvPr id="45" name="Straight Connector 2"/>
          <p:cNvCxnSpPr/>
          <p:nvPr userDrawn="1"/>
        </p:nvCxnSpPr>
        <p:spPr>
          <a:xfrm>
            <a:off x="3126808" y="2347963"/>
            <a:ext cx="1" cy="83992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15" hasCustomPrompt="1"/>
          </p:nvPr>
        </p:nvSpPr>
        <p:spPr>
          <a:xfrm>
            <a:off x="3317692" y="2360799"/>
            <a:ext cx="2501900" cy="827087"/>
          </a:xfrm>
        </p:spPr>
        <p:txBody>
          <a:bodyPr anchor="ctr">
            <a:normAutofit/>
          </a:bodyPr>
          <a:lstStyle>
            <a:lvl1pPr marL="0" indent="0" algn="ctr">
              <a:buNone/>
              <a:defRPr sz="2100">
                <a:latin typeface="+mn-lt"/>
              </a:defRPr>
            </a:lvl1pPr>
          </a:lstStyle>
          <a:p>
            <a:pPr lvl="0"/>
            <a:r>
              <a:rPr lang="en-US" dirty="0"/>
              <a:t>Add text. 1 or 2 lines is best. 3 lines max</a:t>
            </a:r>
          </a:p>
        </p:txBody>
      </p:sp>
      <p:cxnSp>
        <p:nvCxnSpPr>
          <p:cNvPr id="46" name="Straight Connector 1"/>
          <p:cNvCxnSpPr/>
          <p:nvPr userDrawn="1"/>
        </p:nvCxnSpPr>
        <p:spPr>
          <a:xfrm>
            <a:off x="6014888" y="2347963"/>
            <a:ext cx="1" cy="83992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1"/>
          <p:cNvSpPr>
            <a:spLocks noGrp="1"/>
          </p:cNvSpPr>
          <p:nvPr>
            <p:ph type="body" sz="quarter" idx="14" hasCustomPrompt="1"/>
          </p:nvPr>
        </p:nvSpPr>
        <p:spPr>
          <a:xfrm>
            <a:off x="429613" y="2360799"/>
            <a:ext cx="2501900" cy="827087"/>
          </a:xfrm>
        </p:spPr>
        <p:txBody>
          <a:bodyPr anchor="ctr">
            <a:normAutofit/>
          </a:bodyPr>
          <a:lstStyle>
            <a:lvl1pPr marL="0" indent="0" algn="ctr">
              <a:buNone/>
              <a:defRPr sz="2100">
                <a:latin typeface="+mn-lt"/>
              </a:defRPr>
            </a:lvl1pPr>
          </a:lstStyle>
          <a:p>
            <a:pPr lvl="0"/>
            <a:r>
              <a:rPr lang="en-US" dirty="0"/>
              <a:t>Add text. 1 or 2 lines is best. 3 lines max</a:t>
            </a:r>
          </a:p>
        </p:txBody>
      </p:sp>
      <p:sp>
        <p:nvSpPr>
          <p:cNvPr id="27" name="Title"/>
          <p:cNvSpPr>
            <a:spLocks noGrp="1"/>
          </p:cNvSpPr>
          <p:nvPr>
            <p:ph type="title" hasCustomPrompt="1"/>
          </p:nvPr>
        </p:nvSpPr>
        <p:spPr>
          <a:xfrm>
            <a:off x="454028" y="140402"/>
            <a:ext cx="8243535" cy="1178237"/>
          </a:xfrm>
        </p:spPr>
        <p:txBody>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12544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Chunking Orange">
    <p:bg>
      <p:bgPr>
        <a:solidFill>
          <a:schemeClr val="accent1"/>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quarter" idx="16" hasCustomPrompt="1"/>
          </p:nvPr>
        </p:nvSpPr>
        <p:spPr>
          <a:xfrm>
            <a:off x="6210184" y="2360799"/>
            <a:ext cx="2501900" cy="827087"/>
          </a:xfrm>
        </p:spPr>
        <p:txBody>
          <a:bodyPr anchor="ctr">
            <a:normAutofit/>
          </a:bodyPr>
          <a:lstStyle>
            <a:lvl1pPr marL="0" indent="0" algn="ctr">
              <a:buNone/>
              <a:defRPr sz="2100">
                <a:solidFill>
                  <a:schemeClr val="bg1"/>
                </a:solidFill>
                <a:latin typeface="+mn-lt"/>
              </a:defRPr>
            </a:lvl1pPr>
          </a:lstStyle>
          <a:p>
            <a:pPr lvl="0"/>
            <a:r>
              <a:rPr lang="en-US" dirty="0"/>
              <a:t>Add text. 1 or 2 lines is best. 3 lines max</a:t>
            </a:r>
          </a:p>
        </p:txBody>
      </p:sp>
      <p:cxnSp>
        <p:nvCxnSpPr>
          <p:cNvPr id="45" name="Straight Connector 2"/>
          <p:cNvCxnSpPr/>
          <p:nvPr userDrawn="1"/>
        </p:nvCxnSpPr>
        <p:spPr>
          <a:xfrm>
            <a:off x="3126808" y="2347963"/>
            <a:ext cx="1" cy="8399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15" hasCustomPrompt="1"/>
          </p:nvPr>
        </p:nvSpPr>
        <p:spPr>
          <a:xfrm>
            <a:off x="3317692" y="2360799"/>
            <a:ext cx="2501900" cy="827087"/>
          </a:xfrm>
        </p:spPr>
        <p:txBody>
          <a:bodyPr anchor="ctr">
            <a:normAutofit/>
          </a:bodyPr>
          <a:lstStyle>
            <a:lvl1pPr marL="0" indent="0" algn="ctr">
              <a:buNone/>
              <a:defRPr sz="2100">
                <a:solidFill>
                  <a:schemeClr val="bg1"/>
                </a:solidFill>
                <a:latin typeface="+mn-lt"/>
              </a:defRPr>
            </a:lvl1pPr>
          </a:lstStyle>
          <a:p>
            <a:pPr lvl="0"/>
            <a:r>
              <a:rPr lang="en-US" dirty="0"/>
              <a:t>Add text. 1 or 2 lines is best. 3 lines max</a:t>
            </a:r>
          </a:p>
        </p:txBody>
      </p:sp>
      <p:cxnSp>
        <p:nvCxnSpPr>
          <p:cNvPr id="46" name="Straight Connector 1"/>
          <p:cNvCxnSpPr/>
          <p:nvPr userDrawn="1"/>
        </p:nvCxnSpPr>
        <p:spPr>
          <a:xfrm>
            <a:off x="6014888" y="2347963"/>
            <a:ext cx="1" cy="8399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1"/>
          <p:cNvSpPr>
            <a:spLocks noGrp="1"/>
          </p:cNvSpPr>
          <p:nvPr>
            <p:ph type="body" sz="quarter" idx="14" hasCustomPrompt="1"/>
          </p:nvPr>
        </p:nvSpPr>
        <p:spPr>
          <a:xfrm>
            <a:off x="429613" y="2360799"/>
            <a:ext cx="2501900" cy="827087"/>
          </a:xfrm>
        </p:spPr>
        <p:txBody>
          <a:bodyPr anchor="ctr">
            <a:normAutofit/>
          </a:bodyPr>
          <a:lstStyle>
            <a:lvl1pPr marL="0" indent="0" algn="ctr">
              <a:buNone/>
              <a:defRPr sz="2100">
                <a:solidFill>
                  <a:schemeClr val="bg1"/>
                </a:solidFill>
                <a:latin typeface="+mn-lt"/>
              </a:defRPr>
            </a:lvl1pPr>
          </a:lstStyle>
          <a:p>
            <a:pPr lvl="0"/>
            <a:r>
              <a:rPr lang="en-US" dirty="0"/>
              <a:t>Add text. 1 or 2 lines is best. 3 lines max</a:t>
            </a:r>
          </a:p>
        </p:txBody>
      </p:sp>
      <p:sp>
        <p:nvSpPr>
          <p:cNvPr id="27" name="Title"/>
          <p:cNvSpPr>
            <a:spLocks noGrp="1"/>
          </p:cNvSpPr>
          <p:nvPr>
            <p:ph type="title" hasCustomPrompt="1"/>
          </p:nvPr>
        </p:nvSpPr>
        <p:spPr>
          <a:xfrm>
            <a:off x="454028" y="140402"/>
            <a:ext cx="8243535" cy="1178237"/>
          </a:xfrm>
        </p:spPr>
        <p:txBody>
          <a:bodyPr/>
          <a:lstStyle>
            <a:lvl1pPr>
              <a:defRPr>
                <a:solidFill>
                  <a:schemeClr val="bg1"/>
                </a:solidFill>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1344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raphic Left | Line | Text Right">
    <p:spTree>
      <p:nvGrpSpPr>
        <p:cNvPr id="1" name=""/>
        <p:cNvGrpSpPr/>
        <p:nvPr/>
      </p:nvGrpSpPr>
      <p:grpSpPr>
        <a:xfrm>
          <a:off x="0" y="0"/>
          <a:ext cx="0" cy="0"/>
          <a:chOff x="0" y="0"/>
          <a:chExt cx="0" cy="0"/>
        </a:xfrm>
      </p:grpSpPr>
      <p:sp>
        <p:nvSpPr>
          <p:cNvPr id="15" name="Text Placeholder"/>
          <p:cNvSpPr>
            <a:spLocks noGrp="1"/>
          </p:cNvSpPr>
          <p:nvPr>
            <p:ph type="body" sz="quarter" idx="10" hasCustomPrompt="1"/>
          </p:nvPr>
        </p:nvSpPr>
        <p:spPr>
          <a:xfrm>
            <a:off x="3359151" y="1764984"/>
            <a:ext cx="5321300" cy="1498600"/>
          </a:xfrm>
        </p:spPr>
        <p:txBody>
          <a:bodyPr anchor="ctr">
            <a:normAutofit/>
          </a:bodyPr>
          <a:lstStyle>
            <a:lvl1pPr marL="0" indent="0">
              <a:buNone/>
              <a:defRPr sz="2400" b="0">
                <a:latin typeface="+mn-lt"/>
                <a:cs typeface="Myriad Pro" panose="020B0503030403020204" pitchFamily="34" charset="0"/>
              </a:defRPr>
            </a:lvl1pPr>
          </a:lstStyle>
          <a:p>
            <a:pPr lvl="0"/>
            <a:r>
              <a:rPr lang="en-US" dirty="0"/>
              <a:t>Click to edit text</a:t>
            </a:r>
          </a:p>
        </p:txBody>
      </p:sp>
      <p:cxnSp>
        <p:nvCxnSpPr>
          <p:cNvPr id="9" name="Green Line"/>
          <p:cNvCxnSpPr/>
          <p:nvPr userDrawn="1"/>
        </p:nvCxnSpPr>
        <p:spPr>
          <a:xfrm>
            <a:off x="3045872" y="1769848"/>
            <a:ext cx="0" cy="1506193"/>
          </a:xfrm>
          <a:prstGeom prst="line">
            <a:avLst/>
          </a:prstGeom>
          <a:ln w="22225">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p:cNvSpPr>
            <a:spLocks noGrp="1"/>
          </p:cNvSpPr>
          <p:nvPr>
            <p:ph sz="quarter" idx="11" hasCustomPrompt="1"/>
          </p:nvPr>
        </p:nvSpPr>
        <p:spPr>
          <a:xfrm>
            <a:off x="1224369" y="1764984"/>
            <a:ext cx="1508227" cy="1509818"/>
          </a:xfrm>
        </p:spPr>
        <p:txBody>
          <a:bodyPr anchor="ctr">
            <a:normAutofit/>
          </a:bodyPr>
          <a:lstStyle>
            <a:lvl1pPr marL="0" indent="0" algn="ctr">
              <a:buNone/>
              <a:defRPr sz="1500">
                <a:solidFill>
                  <a:schemeClr val="tx1"/>
                </a:solidFill>
                <a:latin typeface="Myriad Pro" panose="020B0503030403020204" pitchFamily="34" charset="0"/>
              </a:defRPr>
            </a:lvl1pPr>
          </a:lstStyle>
          <a:p>
            <a:r>
              <a:rPr lang="en-US" dirty="0"/>
              <a:t>Drag picture to placeholder or click icon to add </a:t>
            </a:r>
            <a:br>
              <a:rPr lang="en-US" dirty="0"/>
            </a:br>
            <a:r>
              <a:rPr lang="en-US" dirty="0"/>
              <a:t>a graphic</a:t>
            </a:r>
          </a:p>
        </p:txBody>
      </p:sp>
    </p:spTree>
    <p:extLst>
      <p:ext uri="{BB962C8B-B14F-4D97-AF65-F5344CB8AC3E}">
        <p14:creationId xmlns:p14="http://schemas.microsoft.com/office/powerpoint/2010/main" val="38420875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Left | Text Right">
    <p:spTree>
      <p:nvGrpSpPr>
        <p:cNvPr id="1" name=""/>
        <p:cNvGrpSpPr/>
        <p:nvPr/>
      </p:nvGrpSpPr>
      <p:grpSpPr>
        <a:xfrm>
          <a:off x="0" y="0"/>
          <a:ext cx="0" cy="0"/>
          <a:chOff x="0" y="0"/>
          <a:chExt cx="0" cy="0"/>
        </a:xfrm>
      </p:grpSpPr>
      <p:cxnSp>
        <p:nvCxnSpPr>
          <p:cNvPr id="8" name="Blue Line"/>
          <p:cNvCxnSpPr/>
          <p:nvPr userDrawn="1"/>
        </p:nvCxnSpPr>
        <p:spPr>
          <a:xfrm>
            <a:off x="3045026" y="1765863"/>
            <a:ext cx="0" cy="1506193"/>
          </a:xfrm>
          <a:prstGeom prst="line">
            <a:avLst/>
          </a:prstGeom>
          <a:ln w="22225">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6" name="Text Placeholder"/>
          <p:cNvSpPr>
            <a:spLocks noGrp="1"/>
          </p:cNvSpPr>
          <p:nvPr>
            <p:ph type="body" sz="quarter" idx="11" hasCustomPrompt="1"/>
          </p:nvPr>
        </p:nvSpPr>
        <p:spPr>
          <a:xfrm>
            <a:off x="3266190" y="1757683"/>
            <a:ext cx="5434934" cy="1550987"/>
          </a:xfrm>
        </p:spPr>
        <p:txBody>
          <a:bodyPr anchor="ctr">
            <a:normAutofit/>
          </a:bodyPr>
          <a:lstStyle>
            <a:lvl1pPr marL="44054" indent="-44054">
              <a:spcBef>
                <a:spcPts val="1200"/>
              </a:spcBef>
              <a:buClr>
                <a:schemeClr val="accent2"/>
              </a:buClr>
              <a:buSzPct val="25000"/>
              <a:buFont typeface="Myriad Pro Light" panose="020B0403030403020204" pitchFamily="34" charset="0"/>
              <a:buChar char=" "/>
              <a:defRPr sz="2400" b="0" baseline="0">
                <a:latin typeface="+mn-lt"/>
                <a:cs typeface="Myriad Pro" panose="020B0503030403020204" pitchFamily="34" charset="0"/>
              </a:defRPr>
            </a:lvl1pPr>
            <a:lvl2pPr marL="44054" indent="-44054">
              <a:spcBef>
                <a:spcPts val="0"/>
              </a:spcBef>
              <a:buClr>
                <a:schemeClr val="accent2"/>
              </a:buClr>
              <a:buSzPct val="25000"/>
              <a:buFont typeface="Myriad Pro Light" panose="020B0403030403020204" pitchFamily="34" charset="0"/>
              <a:buChar char=" "/>
              <a:defRPr sz="1800" baseline="0">
                <a:solidFill>
                  <a:schemeClr val="accent2"/>
                </a:solidFill>
                <a:latin typeface="+mn-lt"/>
              </a:defRPr>
            </a:lvl2pPr>
            <a:lvl3pPr marL="44054" indent="-44054">
              <a:spcBef>
                <a:spcPts val="0"/>
              </a:spcBef>
              <a:buClr>
                <a:schemeClr val="bg1"/>
              </a:buClr>
              <a:buSzPct val="25000"/>
              <a:buFont typeface="Myriad Pro" panose="020B0503030403020204" pitchFamily="34" charset="0"/>
              <a:buChar char=" "/>
              <a:defRPr baseline="0">
                <a:solidFill>
                  <a:schemeClr val="tx1"/>
                </a:solidFill>
                <a:latin typeface="Myriad Pro Light" panose="020B0403030403020204" pitchFamily="34" charset="0"/>
              </a:defRPr>
            </a:lvl3pPr>
          </a:lstStyle>
          <a:p>
            <a:pPr lvl="0"/>
            <a:r>
              <a:rPr lang="en-US" dirty="0"/>
              <a:t>Click to edit text</a:t>
            </a:r>
          </a:p>
          <a:p>
            <a:pPr lvl="1"/>
            <a:r>
              <a:rPr lang="en-US" dirty="0"/>
              <a:t>Second level</a:t>
            </a:r>
          </a:p>
        </p:txBody>
      </p:sp>
      <p:sp>
        <p:nvSpPr>
          <p:cNvPr id="7" name="Title"/>
          <p:cNvSpPr>
            <a:spLocks noGrp="1"/>
          </p:cNvSpPr>
          <p:nvPr>
            <p:ph type="title" hasCustomPrompt="1"/>
          </p:nvPr>
        </p:nvSpPr>
        <p:spPr>
          <a:xfrm>
            <a:off x="436563" y="1770486"/>
            <a:ext cx="2378729" cy="1525382"/>
          </a:xfrm>
        </p:spPr>
        <p:txBody>
          <a:bodyPr rIns="36576" anchor="ctr">
            <a:normAutofit/>
          </a:bodyPr>
          <a:lstStyle>
            <a:lvl1pPr algn="r">
              <a:defRPr sz="3000" baseline="0">
                <a:solidFill>
                  <a:schemeClr val="accent2"/>
                </a:solidFill>
                <a:latin typeface="+mj-lt"/>
              </a:defRPr>
            </a:lvl1pPr>
          </a:lstStyle>
          <a:p>
            <a:r>
              <a:rPr lang="en-US" dirty="0"/>
              <a:t>Click to Edit Title</a:t>
            </a:r>
          </a:p>
        </p:txBody>
      </p:sp>
    </p:spTree>
    <p:extLst>
      <p:ext uri="{BB962C8B-B14F-4D97-AF65-F5344CB8AC3E}">
        <p14:creationId xmlns:p14="http://schemas.microsoft.com/office/powerpoint/2010/main" val="53149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image" Target="../media/image3.png"/><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image" Target="../media/image3.png"/><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theme" Target="../theme/theme8.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D088F999-7A4E-6B4F-9FED-EF75B73AD044}" type="datetimeFigureOut">
              <a:rPr lang="en-US" smtClean="0"/>
              <a:t>5/16/2017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D024AAD-DF78-DE44-A1F3-EEB19EDC9165}" type="slidenum">
              <a:rPr lang="en-US" smtClean="0"/>
              <a:t>‹#›</a:t>
            </a:fld>
            <a:endParaRPr lang="en-US"/>
          </a:p>
        </p:txBody>
      </p:sp>
    </p:spTree>
    <p:extLst>
      <p:ext uri="{BB962C8B-B14F-4D97-AF65-F5344CB8AC3E}">
        <p14:creationId xmlns:p14="http://schemas.microsoft.com/office/powerpoint/2010/main" val="15809381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FE51E94-D08C-431E-88FC-7EB62E529A19}" type="datetimeFigureOut">
              <a:rPr lang="en-US" smtClean="0"/>
              <a:pPr/>
              <a:t>5/16/2017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A433EB1-7740-4DF8-A084-DB4A629F7746}" type="slidenum">
              <a:rPr lang="en-US" smtClean="0"/>
              <a:pPr/>
              <a:t>‹#›</a:t>
            </a:fld>
            <a:endParaRPr lang="en-US"/>
          </a:p>
        </p:txBody>
      </p:sp>
    </p:spTree>
    <p:extLst>
      <p:ext uri="{BB962C8B-B14F-4D97-AF65-F5344CB8AC3E}">
        <p14:creationId xmlns:p14="http://schemas.microsoft.com/office/powerpoint/2010/main" val="2946264167"/>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D088F999-7A4E-6B4F-9FED-EF75B73AD044}" type="datetimeFigureOut">
              <a:rPr lang="en-US" smtClean="0"/>
              <a:t>5/16/2017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D024AAD-DF78-DE44-A1F3-EEB19EDC9165}" type="slidenum">
              <a:rPr lang="en-US" smtClean="0"/>
              <a:t>‹#›</a:t>
            </a:fld>
            <a:endParaRPr lang="en-US"/>
          </a:p>
        </p:txBody>
      </p:sp>
    </p:spTree>
    <p:extLst>
      <p:ext uri="{BB962C8B-B14F-4D97-AF65-F5344CB8AC3E}">
        <p14:creationId xmlns:p14="http://schemas.microsoft.com/office/powerpoint/2010/main" val="15809381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D088F999-7A4E-6B4F-9FED-EF75B73AD044}" type="datetimeFigureOut">
              <a:rPr lang="en-US" smtClean="0"/>
              <a:t>5/16/2017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D024AAD-DF78-DE44-A1F3-EEB19EDC9165}" type="slidenum">
              <a:rPr lang="en-US" smtClean="0"/>
              <a:t>‹#›</a:t>
            </a:fld>
            <a:endParaRPr lang="en-US"/>
          </a:p>
        </p:txBody>
      </p:sp>
    </p:spTree>
    <p:extLst>
      <p:ext uri="{BB962C8B-B14F-4D97-AF65-F5344CB8AC3E}">
        <p14:creationId xmlns:p14="http://schemas.microsoft.com/office/powerpoint/2010/main" val="15809381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2" descr="bdcLogoMark"/>
          <p:cNvPicPr>
            <a:picLocks noChangeAspect="1" noChangeArrowheads="1"/>
          </p:cNvPicPr>
          <p:nvPr userDrawn="1"/>
        </p:nvPicPr>
        <p:blipFill>
          <a:blip r:embed="rId17"/>
          <a:srcRect/>
          <a:stretch>
            <a:fillRect/>
          </a:stretch>
        </p:blipFill>
        <p:spPr bwMode="auto">
          <a:xfrm>
            <a:off x="77328" y="4740651"/>
            <a:ext cx="305396" cy="321469"/>
          </a:xfrm>
          <a:prstGeom prst="rect">
            <a:avLst/>
          </a:prstGeom>
          <a:noFill/>
          <a:ln w="9525">
            <a:noFill/>
            <a:miter lim="800000"/>
            <a:headEnd/>
            <a:tailEnd/>
          </a:ln>
        </p:spPr>
      </p:pic>
      <p:sp>
        <p:nvSpPr>
          <p:cNvPr id="8" name="TextBox 7"/>
          <p:cNvSpPr txBox="1"/>
          <p:nvPr userDrawn="1"/>
        </p:nvSpPr>
        <p:spPr>
          <a:xfrm>
            <a:off x="382724" y="4785968"/>
            <a:ext cx="1904689"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50" dirty="0">
                <a:solidFill>
                  <a:schemeClr val="tx1">
                    <a:lumMod val="65000"/>
                    <a:lumOff val="35000"/>
                  </a:schemeClr>
                </a:solidFill>
              </a:rPr>
              <a:t>@benday</a:t>
            </a:r>
            <a:r>
              <a:rPr lang="en-US" sz="1050" dirty="0"/>
              <a:t> | </a:t>
            </a:r>
            <a:r>
              <a:rPr lang="en-US" sz="1050" dirty="0">
                <a:solidFill>
                  <a:schemeClr val="tx1">
                    <a:lumMod val="65000"/>
                    <a:lumOff val="35000"/>
                  </a:schemeClr>
                </a:solidFill>
              </a:rPr>
              <a:t>www.benday.com</a:t>
            </a:r>
          </a:p>
        </p:txBody>
      </p:sp>
    </p:spTree>
    <p:extLst>
      <p:ext uri="{BB962C8B-B14F-4D97-AF65-F5344CB8AC3E}">
        <p14:creationId xmlns:p14="http://schemas.microsoft.com/office/powerpoint/2010/main" val="399006438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Tx/>
        <a:buNone/>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Segoe UI" panose="020B0502040204020203"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4767263"/>
            <a:ext cx="7886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76132722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C:\Users\hackmann\Downloads\PS-Watermark.png"/>
          <p:cNvPicPr>
            <a:picLocks noChangeAspect="1" noChangeArrowheads="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13197" y="6599"/>
            <a:ext cx="9135527" cy="513873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idx="1"/>
          </p:nvPr>
        </p:nvSpPr>
        <p:spPr>
          <a:xfrm>
            <a:off x="438150" y="932976"/>
            <a:ext cx="8242300" cy="3707606"/>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38151" y="140402"/>
            <a:ext cx="8242301" cy="674316"/>
          </a:xfrm>
          <a:prstGeom prst="rect">
            <a:avLst/>
          </a:prstGeom>
        </p:spPr>
        <p:txBody>
          <a:bodyPr vert="horz" lIns="0" tIns="43960" rIns="87919" bIns="43960" rtlCol="0" anchor="ctr" anchorCtr="0">
            <a:noAutofit/>
          </a:body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98189629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txStyles>
    <p:titleStyle>
      <a:lvl1pPr algn="ctr" defTabSz="439587" rtl="0" eaLnBrk="1" latinLnBrk="0" hangingPunct="1">
        <a:lnSpc>
          <a:spcPct val="85000"/>
        </a:lnSpc>
        <a:spcBef>
          <a:spcPct val="0"/>
        </a:spcBef>
        <a:buNone/>
        <a:defRPr sz="3300" b="0" i="0" kern="1200" cap="none" baseline="0">
          <a:solidFill>
            <a:schemeClr val="accent1"/>
          </a:solidFill>
          <a:latin typeface="+mj-lt"/>
          <a:ea typeface="+mj-ea"/>
          <a:cs typeface="Arial"/>
        </a:defRPr>
      </a:lvl1pPr>
    </p:titleStyle>
    <p:bodyStyle>
      <a:lvl1pPr marL="222847" indent="-222847" algn="l" defTabSz="439587" rtl="0" eaLnBrk="1" latinLnBrk="0" hangingPunct="1">
        <a:spcBef>
          <a:spcPts val="769"/>
        </a:spcBef>
        <a:buClr>
          <a:schemeClr val="accent1"/>
        </a:buClr>
        <a:buSzPct val="70000"/>
        <a:buFont typeface="Wingdings" charset="2"/>
        <a:buChar char="§"/>
        <a:defRPr sz="1950" b="0" i="0" kern="1200">
          <a:solidFill>
            <a:schemeClr val="tx1"/>
          </a:solidFill>
          <a:latin typeface="+mn-lt"/>
          <a:ea typeface="+mn-ea"/>
          <a:cs typeface="Arial"/>
        </a:defRPr>
      </a:lvl1pPr>
      <a:lvl2pPr marL="439587" indent="-216740" algn="l" defTabSz="439587" rtl="0" eaLnBrk="1" latinLnBrk="0" hangingPunct="1">
        <a:spcBef>
          <a:spcPts val="509"/>
        </a:spcBef>
        <a:buClr>
          <a:schemeClr val="bg1">
            <a:lumMod val="65000"/>
          </a:schemeClr>
        </a:buClr>
        <a:buSzPct val="70000"/>
        <a:buFont typeface="Lucida Grande"/>
        <a:buChar char="-"/>
        <a:defRPr sz="1800" b="0" i="0" kern="1200">
          <a:solidFill>
            <a:schemeClr val="tx1"/>
          </a:solidFill>
          <a:latin typeface="+mn-lt"/>
          <a:ea typeface="+mn-ea"/>
          <a:cs typeface="Arial"/>
        </a:defRPr>
      </a:lvl2pPr>
      <a:lvl3pPr marL="662432" indent="-215216" algn="l" defTabSz="439587" rtl="0" eaLnBrk="1" latinLnBrk="0" hangingPunct="1">
        <a:spcBef>
          <a:spcPts val="461"/>
        </a:spcBef>
        <a:buClr>
          <a:schemeClr val="bg1">
            <a:lumMod val="85000"/>
          </a:schemeClr>
        </a:buClr>
        <a:buSzPct val="70000"/>
        <a:buFont typeface="Lucida Grande"/>
        <a:buChar char="•"/>
        <a:defRPr sz="1650" b="0" i="0" kern="1200">
          <a:solidFill>
            <a:schemeClr val="tx1"/>
          </a:solidFill>
          <a:latin typeface="+mn-lt"/>
          <a:ea typeface="+mn-ea"/>
          <a:cs typeface="Arial"/>
        </a:defRPr>
      </a:lvl3pPr>
      <a:lvl4pPr marL="822701" indent="-160267" algn="l" defTabSz="439587" rtl="0" eaLnBrk="1" latinLnBrk="0" hangingPunct="1">
        <a:spcBef>
          <a:spcPts val="414"/>
        </a:spcBef>
        <a:buClr>
          <a:schemeClr val="bg1">
            <a:lumMod val="85000"/>
          </a:schemeClr>
        </a:buClr>
        <a:buSzPct val="70000"/>
        <a:buFont typeface="Wingdings" panose="05000000000000000000" pitchFamily="2" charset="2"/>
        <a:buChar char="§"/>
        <a:defRPr sz="1500" b="0" i="0" kern="1200" baseline="0">
          <a:solidFill>
            <a:schemeClr val="tx1"/>
          </a:solidFill>
          <a:latin typeface="+mn-lt"/>
          <a:ea typeface="+mn-ea"/>
          <a:cs typeface="Arial"/>
        </a:defRPr>
      </a:lvl4pPr>
      <a:lvl5pPr marL="1047072" indent="-224374" algn="l" defTabSz="439587" rtl="0" eaLnBrk="1" latinLnBrk="0" hangingPunct="1">
        <a:spcBef>
          <a:spcPts val="366"/>
        </a:spcBef>
        <a:buClr>
          <a:schemeClr val="bg1">
            <a:lumMod val="85000"/>
          </a:schemeClr>
        </a:buClr>
        <a:buSzPct val="70000"/>
        <a:buFont typeface="Myriad Pro Light" panose="020B0403030403020204" pitchFamily="34" charset="0"/>
        <a:buChar char="-"/>
        <a:tabLst/>
        <a:defRPr sz="1350" b="0" i="0" kern="1200" baseline="0">
          <a:solidFill>
            <a:schemeClr val="tx1"/>
          </a:solidFill>
          <a:latin typeface="+mn-lt"/>
          <a:ea typeface="+mn-ea"/>
          <a:cs typeface="Arial"/>
        </a:defRPr>
      </a:lvl5pPr>
      <a:lvl6pPr marL="1207338" indent="-161792" algn="l" defTabSz="439587" rtl="0" eaLnBrk="1" latinLnBrk="0" hangingPunct="1">
        <a:spcBef>
          <a:spcPts val="336"/>
        </a:spcBef>
        <a:buClr>
          <a:schemeClr val="bg1">
            <a:lumMod val="85000"/>
          </a:schemeClr>
        </a:buClr>
        <a:buSzPct val="70000"/>
        <a:buFont typeface="Lucida Grande"/>
        <a:buChar char="•"/>
        <a:defRPr sz="1100" b="0" i="0" kern="1200">
          <a:solidFill>
            <a:schemeClr val="bg1">
              <a:lumMod val="50000"/>
            </a:schemeClr>
          </a:solidFill>
          <a:latin typeface="Myriad Pro Light"/>
          <a:ea typeface="+mn-ea"/>
          <a:cs typeface="Arial"/>
        </a:defRPr>
      </a:lvl6pPr>
      <a:lvl7pPr marL="2857315" indent="-219794" algn="l" defTabSz="439587" rtl="0" eaLnBrk="1" latinLnBrk="0" hangingPunct="1">
        <a:spcBef>
          <a:spcPct val="20000"/>
        </a:spcBef>
        <a:buFont typeface="Arial"/>
        <a:buChar char="•"/>
        <a:defRPr sz="1900" kern="1200">
          <a:solidFill>
            <a:schemeClr val="tx1"/>
          </a:solidFill>
          <a:latin typeface="+mn-lt"/>
          <a:ea typeface="+mn-ea"/>
          <a:cs typeface="+mn-cs"/>
        </a:defRPr>
      </a:lvl7pPr>
      <a:lvl8pPr marL="3296902" indent="-219794" algn="l" defTabSz="439587" rtl="0" eaLnBrk="1" latinLnBrk="0" hangingPunct="1">
        <a:spcBef>
          <a:spcPct val="20000"/>
        </a:spcBef>
        <a:buFont typeface="Arial"/>
        <a:buChar char="•"/>
        <a:defRPr sz="1900" kern="1200">
          <a:solidFill>
            <a:schemeClr val="tx1"/>
          </a:solidFill>
          <a:latin typeface="+mn-lt"/>
          <a:ea typeface="+mn-ea"/>
          <a:cs typeface="+mn-cs"/>
        </a:defRPr>
      </a:lvl8pPr>
      <a:lvl9pPr marL="3736487" indent="-219794" algn="l" defTabSz="43958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9587" rtl="0" eaLnBrk="1" latinLnBrk="0" hangingPunct="1">
        <a:defRPr sz="1800" kern="1200">
          <a:solidFill>
            <a:schemeClr val="tx1"/>
          </a:solidFill>
          <a:latin typeface="+mn-lt"/>
          <a:ea typeface="+mn-ea"/>
          <a:cs typeface="+mn-cs"/>
        </a:defRPr>
      </a:lvl1pPr>
      <a:lvl2pPr marL="439587" algn="l" defTabSz="439587" rtl="0" eaLnBrk="1" latinLnBrk="0" hangingPunct="1">
        <a:defRPr sz="1800" kern="1200">
          <a:solidFill>
            <a:schemeClr val="tx1"/>
          </a:solidFill>
          <a:latin typeface="+mn-lt"/>
          <a:ea typeface="+mn-ea"/>
          <a:cs typeface="+mn-cs"/>
        </a:defRPr>
      </a:lvl2pPr>
      <a:lvl3pPr marL="879174" algn="l" defTabSz="439587" rtl="0" eaLnBrk="1" latinLnBrk="0" hangingPunct="1">
        <a:defRPr sz="1800" kern="1200">
          <a:solidFill>
            <a:schemeClr val="tx1"/>
          </a:solidFill>
          <a:latin typeface="+mn-lt"/>
          <a:ea typeface="+mn-ea"/>
          <a:cs typeface="+mn-cs"/>
        </a:defRPr>
      </a:lvl3pPr>
      <a:lvl4pPr marL="1318760" algn="l" defTabSz="439587" rtl="0" eaLnBrk="1" latinLnBrk="0" hangingPunct="1">
        <a:defRPr sz="1800" kern="1200">
          <a:solidFill>
            <a:schemeClr val="tx1"/>
          </a:solidFill>
          <a:latin typeface="+mn-lt"/>
          <a:ea typeface="+mn-ea"/>
          <a:cs typeface="+mn-cs"/>
        </a:defRPr>
      </a:lvl4pPr>
      <a:lvl5pPr marL="1758347" algn="l" defTabSz="439587" rtl="0" eaLnBrk="1" latinLnBrk="0" hangingPunct="1">
        <a:defRPr sz="1800" kern="1200">
          <a:solidFill>
            <a:schemeClr val="tx1"/>
          </a:solidFill>
          <a:latin typeface="+mn-lt"/>
          <a:ea typeface="+mn-ea"/>
          <a:cs typeface="+mn-cs"/>
        </a:defRPr>
      </a:lvl5pPr>
      <a:lvl6pPr marL="2197934" algn="l" defTabSz="439587" rtl="0" eaLnBrk="1" latinLnBrk="0" hangingPunct="1">
        <a:defRPr sz="1800" kern="1200">
          <a:solidFill>
            <a:schemeClr val="tx1"/>
          </a:solidFill>
          <a:latin typeface="+mn-lt"/>
          <a:ea typeface="+mn-ea"/>
          <a:cs typeface="+mn-cs"/>
        </a:defRPr>
      </a:lvl6pPr>
      <a:lvl7pPr marL="2637521" algn="l" defTabSz="439587" rtl="0" eaLnBrk="1" latinLnBrk="0" hangingPunct="1">
        <a:defRPr sz="1800" kern="1200">
          <a:solidFill>
            <a:schemeClr val="tx1"/>
          </a:solidFill>
          <a:latin typeface="+mn-lt"/>
          <a:ea typeface="+mn-ea"/>
          <a:cs typeface="+mn-cs"/>
        </a:defRPr>
      </a:lvl7pPr>
      <a:lvl8pPr marL="3077107" algn="l" defTabSz="439587" rtl="0" eaLnBrk="1" latinLnBrk="0" hangingPunct="1">
        <a:defRPr sz="1800" kern="1200">
          <a:solidFill>
            <a:schemeClr val="tx1"/>
          </a:solidFill>
          <a:latin typeface="+mn-lt"/>
          <a:ea typeface="+mn-ea"/>
          <a:cs typeface="+mn-cs"/>
        </a:defRPr>
      </a:lvl8pPr>
      <a:lvl9pPr marL="3516695" algn="l" defTabSz="43958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C:\Users\hackmann\Downloads\PS-Watermark.png"/>
          <p:cNvPicPr>
            <a:picLocks noChangeAspect="1" noChangeArrowheads="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13197" y="6599"/>
            <a:ext cx="9135527" cy="513873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idx="1"/>
          </p:nvPr>
        </p:nvSpPr>
        <p:spPr>
          <a:xfrm>
            <a:off x="438150" y="932976"/>
            <a:ext cx="8242300" cy="3707606"/>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38151" y="140402"/>
            <a:ext cx="8242301" cy="674316"/>
          </a:xfrm>
          <a:prstGeom prst="rect">
            <a:avLst/>
          </a:prstGeom>
        </p:spPr>
        <p:txBody>
          <a:bodyPr vert="horz" lIns="0" tIns="43960" rIns="87919" bIns="43960" rtlCol="0" anchor="ctr" anchorCtr="0">
            <a:noAutofit/>
          </a:body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6746112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txStyles>
    <p:titleStyle>
      <a:lvl1pPr algn="ctr" defTabSz="439587" rtl="0" eaLnBrk="1" latinLnBrk="0" hangingPunct="1">
        <a:lnSpc>
          <a:spcPct val="85000"/>
        </a:lnSpc>
        <a:spcBef>
          <a:spcPct val="0"/>
        </a:spcBef>
        <a:buNone/>
        <a:defRPr sz="3300" b="0" i="0" kern="1200" cap="none" baseline="0">
          <a:solidFill>
            <a:schemeClr val="accent1"/>
          </a:solidFill>
          <a:latin typeface="+mj-lt"/>
          <a:ea typeface="+mj-ea"/>
          <a:cs typeface="Arial"/>
        </a:defRPr>
      </a:lvl1pPr>
    </p:titleStyle>
    <p:bodyStyle>
      <a:lvl1pPr marL="222847" indent="-222847" algn="l" defTabSz="439587" rtl="0" eaLnBrk="1" latinLnBrk="0" hangingPunct="1">
        <a:spcBef>
          <a:spcPts val="769"/>
        </a:spcBef>
        <a:buClr>
          <a:schemeClr val="accent1"/>
        </a:buClr>
        <a:buSzPct val="70000"/>
        <a:buFont typeface="Wingdings" charset="2"/>
        <a:buChar char="§"/>
        <a:defRPr sz="1950" b="0" i="0" kern="1200">
          <a:solidFill>
            <a:schemeClr val="tx1"/>
          </a:solidFill>
          <a:latin typeface="+mn-lt"/>
          <a:ea typeface="+mn-ea"/>
          <a:cs typeface="Arial"/>
        </a:defRPr>
      </a:lvl1pPr>
      <a:lvl2pPr marL="439587" indent="-216740" algn="l" defTabSz="439587" rtl="0" eaLnBrk="1" latinLnBrk="0" hangingPunct="1">
        <a:spcBef>
          <a:spcPts val="509"/>
        </a:spcBef>
        <a:buClr>
          <a:schemeClr val="bg1">
            <a:lumMod val="65000"/>
          </a:schemeClr>
        </a:buClr>
        <a:buSzPct val="70000"/>
        <a:buFont typeface="Lucida Grande"/>
        <a:buChar char="-"/>
        <a:defRPr sz="1800" b="0" i="0" kern="1200">
          <a:solidFill>
            <a:schemeClr val="tx1"/>
          </a:solidFill>
          <a:latin typeface="+mn-lt"/>
          <a:ea typeface="+mn-ea"/>
          <a:cs typeface="Arial"/>
        </a:defRPr>
      </a:lvl2pPr>
      <a:lvl3pPr marL="662432" indent="-215216" algn="l" defTabSz="439587" rtl="0" eaLnBrk="1" latinLnBrk="0" hangingPunct="1">
        <a:spcBef>
          <a:spcPts val="461"/>
        </a:spcBef>
        <a:buClr>
          <a:schemeClr val="bg1">
            <a:lumMod val="85000"/>
          </a:schemeClr>
        </a:buClr>
        <a:buSzPct val="70000"/>
        <a:buFont typeface="Lucida Grande"/>
        <a:buChar char="•"/>
        <a:defRPr sz="1650" b="0" i="0" kern="1200">
          <a:solidFill>
            <a:schemeClr val="tx1"/>
          </a:solidFill>
          <a:latin typeface="+mn-lt"/>
          <a:ea typeface="+mn-ea"/>
          <a:cs typeface="Arial"/>
        </a:defRPr>
      </a:lvl3pPr>
      <a:lvl4pPr marL="822701" indent="-160267" algn="l" defTabSz="439587" rtl="0" eaLnBrk="1" latinLnBrk="0" hangingPunct="1">
        <a:spcBef>
          <a:spcPts val="414"/>
        </a:spcBef>
        <a:buClr>
          <a:schemeClr val="bg1">
            <a:lumMod val="85000"/>
          </a:schemeClr>
        </a:buClr>
        <a:buSzPct val="70000"/>
        <a:buFont typeface="Wingdings" panose="05000000000000000000" pitchFamily="2" charset="2"/>
        <a:buChar char="§"/>
        <a:defRPr sz="1500" b="0" i="0" kern="1200" baseline="0">
          <a:solidFill>
            <a:schemeClr val="tx1"/>
          </a:solidFill>
          <a:latin typeface="+mn-lt"/>
          <a:ea typeface="+mn-ea"/>
          <a:cs typeface="Arial"/>
        </a:defRPr>
      </a:lvl4pPr>
      <a:lvl5pPr marL="1047072" indent="-224374" algn="l" defTabSz="439587" rtl="0" eaLnBrk="1" latinLnBrk="0" hangingPunct="1">
        <a:spcBef>
          <a:spcPts val="366"/>
        </a:spcBef>
        <a:buClr>
          <a:schemeClr val="bg1">
            <a:lumMod val="85000"/>
          </a:schemeClr>
        </a:buClr>
        <a:buSzPct val="70000"/>
        <a:buFont typeface="Myriad Pro Light" panose="020B0403030403020204" pitchFamily="34" charset="0"/>
        <a:buChar char="-"/>
        <a:tabLst/>
        <a:defRPr sz="1350" b="0" i="0" kern="1200" baseline="0">
          <a:solidFill>
            <a:schemeClr val="tx1"/>
          </a:solidFill>
          <a:latin typeface="+mn-lt"/>
          <a:ea typeface="+mn-ea"/>
          <a:cs typeface="Arial"/>
        </a:defRPr>
      </a:lvl5pPr>
      <a:lvl6pPr marL="1207338" indent="-161792" algn="l" defTabSz="439587" rtl="0" eaLnBrk="1" latinLnBrk="0" hangingPunct="1">
        <a:spcBef>
          <a:spcPts val="336"/>
        </a:spcBef>
        <a:buClr>
          <a:schemeClr val="bg1">
            <a:lumMod val="85000"/>
          </a:schemeClr>
        </a:buClr>
        <a:buSzPct val="70000"/>
        <a:buFont typeface="Lucida Grande"/>
        <a:buChar char="•"/>
        <a:defRPr sz="1100" b="0" i="0" kern="1200">
          <a:solidFill>
            <a:schemeClr val="bg1">
              <a:lumMod val="50000"/>
            </a:schemeClr>
          </a:solidFill>
          <a:latin typeface="Myriad Pro Light"/>
          <a:ea typeface="+mn-ea"/>
          <a:cs typeface="Arial"/>
        </a:defRPr>
      </a:lvl6pPr>
      <a:lvl7pPr marL="2857315" indent="-219794" algn="l" defTabSz="439587" rtl="0" eaLnBrk="1" latinLnBrk="0" hangingPunct="1">
        <a:spcBef>
          <a:spcPct val="20000"/>
        </a:spcBef>
        <a:buFont typeface="Arial"/>
        <a:buChar char="•"/>
        <a:defRPr sz="1900" kern="1200">
          <a:solidFill>
            <a:schemeClr val="tx1"/>
          </a:solidFill>
          <a:latin typeface="+mn-lt"/>
          <a:ea typeface="+mn-ea"/>
          <a:cs typeface="+mn-cs"/>
        </a:defRPr>
      </a:lvl7pPr>
      <a:lvl8pPr marL="3296902" indent="-219794" algn="l" defTabSz="439587" rtl="0" eaLnBrk="1" latinLnBrk="0" hangingPunct="1">
        <a:spcBef>
          <a:spcPct val="20000"/>
        </a:spcBef>
        <a:buFont typeface="Arial"/>
        <a:buChar char="•"/>
        <a:defRPr sz="1900" kern="1200">
          <a:solidFill>
            <a:schemeClr val="tx1"/>
          </a:solidFill>
          <a:latin typeface="+mn-lt"/>
          <a:ea typeface="+mn-ea"/>
          <a:cs typeface="+mn-cs"/>
        </a:defRPr>
      </a:lvl8pPr>
      <a:lvl9pPr marL="3736487" indent="-219794" algn="l" defTabSz="43958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9587" rtl="0" eaLnBrk="1" latinLnBrk="0" hangingPunct="1">
        <a:defRPr sz="1800" kern="1200">
          <a:solidFill>
            <a:schemeClr val="tx1"/>
          </a:solidFill>
          <a:latin typeface="+mn-lt"/>
          <a:ea typeface="+mn-ea"/>
          <a:cs typeface="+mn-cs"/>
        </a:defRPr>
      </a:lvl1pPr>
      <a:lvl2pPr marL="439587" algn="l" defTabSz="439587" rtl="0" eaLnBrk="1" latinLnBrk="0" hangingPunct="1">
        <a:defRPr sz="1800" kern="1200">
          <a:solidFill>
            <a:schemeClr val="tx1"/>
          </a:solidFill>
          <a:latin typeface="+mn-lt"/>
          <a:ea typeface="+mn-ea"/>
          <a:cs typeface="+mn-cs"/>
        </a:defRPr>
      </a:lvl2pPr>
      <a:lvl3pPr marL="879174" algn="l" defTabSz="439587" rtl="0" eaLnBrk="1" latinLnBrk="0" hangingPunct="1">
        <a:defRPr sz="1800" kern="1200">
          <a:solidFill>
            <a:schemeClr val="tx1"/>
          </a:solidFill>
          <a:latin typeface="+mn-lt"/>
          <a:ea typeface="+mn-ea"/>
          <a:cs typeface="+mn-cs"/>
        </a:defRPr>
      </a:lvl3pPr>
      <a:lvl4pPr marL="1318760" algn="l" defTabSz="439587" rtl="0" eaLnBrk="1" latinLnBrk="0" hangingPunct="1">
        <a:defRPr sz="1800" kern="1200">
          <a:solidFill>
            <a:schemeClr val="tx1"/>
          </a:solidFill>
          <a:latin typeface="+mn-lt"/>
          <a:ea typeface="+mn-ea"/>
          <a:cs typeface="+mn-cs"/>
        </a:defRPr>
      </a:lvl4pPr>
      <a:lvl5pPr marL="1758347" algn="l" defTabSz="439587" rtl="0" eaLnBrk="1" latinLnBrk="0" hangingPunct="1">
        <a:defRPr sz="1800" kern="1200">
          <a:solidFill>
            <a:schemeClr val="tx1"/>
          </a:solidFill>
          <a:latin typeface="+mn-lt"/>
          <a:ea typeface="+mn-ea"/>
          <a:cs typeface="+mn-cs"/>
        </a:defRPr>
      </a:lvl5pPr>
      <a:lvl6pPr marL="2197934" algn="l" defTabSz="439587" rtl="0" eaLnBrk="1" latinLnBrk="0" hangingPunct="1">
        <a:defRPr sz="1800" kern="1200">
          <a:solidFill>
            <a:schemeClr val="tx1"/>
          </a:solidFill>
          <a:latin typeface="+mn-lt"/>
          <a:ea typeface="+mn-ea"/>
          <a:cs typeface="+mn-cs"/>
        </a:defRPr>
      </a:lvl6pPr>
      <a:lvl7pPr marL="2637521" algn="l" defTabSz="439587" rtl="0" eaLnBrk="1" latinLnBrk="0" hangingPunct="1">
        <a:defRPr sz="1800" kern="1200">
          <a:solidFill>
            <a:schemeClr val="tx1"/>
          </a:solidFill>
          <a:latin typeface="+mn-lt"/>
          <a:ea typeface="+mn-ea"/>
          <a:cs typeface="+mn-cs"/>
        </a:defRPr>
      </a:lvl7pPr>
      <a:lvl8pPr marL="3077107" algn="l" defTabSz="439587" rtl="0" eaLnBrk="1" latinLnBrk="0" hangingPunct="1">
        <a:defRPr sz="1800" kern="1200">
          <a:solidFill>
            <a:schemeClr val="tx1"/>
          </a:solidFill>
          <a:latin typeface="+mn-lt"/>
          <a:ea typeface="+mn-ea"/>
          <a:cs typeface="+mn-cs"/>
        </a:defRPr>
      </a:lvl8pPr>
      <a:lvl9pPr marL="3516695" algn="l" defTabSz="43958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63.xml"/></Relationships>
</file>

<file path=ppt/slides/_rels/slide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productownerchecklist.org/" TargetMode="External"/><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benday@benday.com" TargetMode="Externa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9.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jpeg"/><Relationship Id="rId1" Type="http://schemas.openxmlformats.org/officeDocument/2006/relationships/slideLayout" Target="../slideLayouts/slideLayout78.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hyperlink" Target="http://blogs.hbr.org/2013/11/how-to-start-thinking-like-a-data-scientist/" TargetMode="External"/><Relationship Id="rId2" Type="http://schemas.openxmlformats.org/officeDocument/2006/relationships/hyperlink" Target="http://productownerchecklist.org/" TargetMode="Externa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4022725" y="2571750"/>
            <a:ext cx="3987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923" tIns="42962" rIns="85923" bIns="42962"/>
          <a:lstStyle/>
          <a:p>
            <a:pPr algn="r" eaLnBrk="1" hangingPunct="1">
              <a:defRPr/>
            </a:pPr>
            <a:r>
              <a:rPr lang="en-US" sz="3200" b="1" dirty="0">
                <a:solidFill>
                  <a:schemeClr val="bg1">
                    <a:lumMod val="85000"/>
                  </a:schemeClr>
                </a:solidFill>
                <a:latin typeface="Arial" charset="0"/>
                <a:cs typeface="+mn-cs"/>
              </a:rPr>
              <a:t>Benjamin Day</a:t>
            </a:r>
            <a:endParaRPr lang="en-US" sz="2400" b="1" dirty="0">
              <a:solidFill>
                <a:schemeClr val="bg1">
                  <a:lumMod val="85000"/>
                </a:schemeClr>
              </a:solidFill>
              <a:latin typeface="Arial" charset="0"/>
            </a:endParaRPr>
          </a:p>
          <a:p>
            <a:pPr eaLnBrk="1" hangingPunct="1">
              <a:defRPr/>
            </a:pPr>
            <a:endParaRPr lang="en-US" b="1" dirty="0">
              <a:solidFill>
                <a:schemeClr val="bg1">
                  <a:lumMod val="85000"/>
                </a:schemeClr>
              </a:solidFill>
              <a:latin typeface="Arial" charset="0"/>
              <a:cs typeface="+mn-cs"/>
            </a:endParaRPr>
          </a:p>
          <a:p>
            <a:pPr eaLnBrk="1" hangingPunct="1">
              <a:defRPr/>
            </a:pPr>
            <a:endParaRPr lang="en-US" sz="1400" dirty="0">
              <a:solidFill>
                <a:srgbClr val="1F497D"/>
              </a:solidFill>
              <a:latin typeface="Times New Roman" pitchFamily="28" charset="0"/>
              <a:cs typeface="+mn-cs"/>
            </a:endParaRPr>
          </a:p>
        </p:txBody>
      </p:sp>
      <p:sp>
        <p:nvSpPr>
          <p:cNvPr id="7" name="Text Box 7"/>
          <p:cNvSpPr txBox="1">
            <a:spLocks noChangeArrowheads="1"/>
          </p:cNvSpPr>
          <p:nvPr/>
        </p:nvSpPr>
        <p:spPr bwMode="auto">
          <a:xfrm>
            <a:off x="4410077" y="3982819"/>
            <a:ext cx="36671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Lucida Console" pitchFamily="49" charset="0"/>
                <a:cs typeface="Arial" charset="0"/>
              </a:defRPr>
            </a:lvl1pPr>
            <a:lvl2pPr marL="742950" indent="-285750">
              <a:defRPr sz="1600">
                <a:solidFill>
                  <a:schemeClr val="tx1"/>
                </a:solidFill>
                <a:latin typeface="Lucida Console" pitchFamily="49" charset="0"/>
                <a:cs typeface="Arial" charset="0"/>
              </a:defRPr>
            </a:lvl2pPr>
            <a:lvl3pPr marL="1143000" indent="-228600">
              <a:defRPr sz="1600">
                <a:solidFill>
                  <a:schemeClr val="tx1"/>
                </a:solidFill>
                <a:latin typeface="Lucida Console" pitchFamily="49" charset="0"/>
                <a:cs typeface="Arial" charset="0"/>
              </a:defRPr>
            </a:lvl3pPr>
            <a:lvl4pPr marL="1600200" indent="-228600">
              <a:defRPr sz="1600">
                <a:solidFill>
                  <a:schemeClr val="tx1"/>
                </a:solidFill>
                <a:latin typeface="Lucida Console" pitchFamily="49" charset="0"/>
                <a:cs typeface="Arial" charset="0"/>
              </a:defRPr>
            </a:lvl4pPr>
            <a:lvl5pPr marL="2057400" indent="-228600">
              <a:defRPr sz="1600">
                <a:solidFill>
                  <a:schemeClr val="tx1"/>
                </a:solidFill>
                <a:latin typeface="Lucida Console" pitchFamily="49" charset="0"/>
                <a:cs typeface="Arial" charset="0"/>
              </a:defRPr>
            </a:lvl5pPr>
            <a:lvl6pPr marL="2514600" indent="-228600" eaLnBrk="0" fontAlgn="base" hangingPunct="0">
              <a:spcBef>
                <a:spcPct val="0"/>
              </a:spcBef>
              <a:spcAft>
                <a:spcPct val="0"/>
              </a:spcAft>
              <a:defRPr sz="1600">
                <a:solidFill>
                  <a:schemeClr val="tx1"/>
                </a:solidFill>
                <a:latin typeface="Lucida Console" pitchFamily="49" charset="0"/>
                <a:cs typeface="Arial" charset="0"/>
              </a:defRPr>
            </a:lvl6pPr>
            <a:lvl7pPr marL="2971800" indent="-228600" eaLnBrk="0" fontAlgn="base" hangingPunct="0">
              <a:spcBef>
                <a:spcPct val="0"/>
              </a:spcBef>
              <a:spcAft>
                <a:spcPct val="0"/>
              </a:spcAft>
              <a:defRPr sz="1600">
                <a:solidFill>
                  <a:schemeClr val="tx1"/>
                </a:solidFill>
                <a:latin typeface="Lucida Console" pitchFamily="49" charset="0"/>
                <a:cs typeface="Arial" charset="0"/>
              </a:defRPr>
            </a:lvl7pPr>
            <a:lvl8pPr marL="3429000" indent="-228600" eaLnBrk="0" fontAlgn="base" hangingPunct="0">
              <a:spcBef>
                <a:spcPct val="0"/>
              </a:spcBef>
              <a:spcAft>
                <a:spcPct val="0"/>
              </a:spcAft>
              <a:defRPr sz="1600">
                <a:solidFill>
                  <a:schemeClr val="tx1"/>
                </a:solidFill>
                <a:latin typeface="Lucida Console" pitchFamily="49" charset="0"/>
                <a:cs typeface="Arial" charset="0"/>
              </a:defRPr>
            </a:lvl8pPr>
            <a:lvl9pPr marL="3886200" indent="-228600" eaLnBrk="0" fontAlgn="base" hangingPunct="0">
              <a:spcBef>
                <a:spcPct val="0"/>
              </a:spcBef>
              <a:spcAft>
                <a:spcPct val="0"/>
              </a:spcAft>
              <a:defRPr sz="1600">
                <a:solidFill>
                  <a:schemeClr val="tx1"/>
                </a:solidFill>
                <a:latin typeface="Lucida Console" pitchFamily="49" charset="0"/>
                <a:cs typeface="Arial" charset="0"/>
              </a:defRPr>
            </a:lvl9pPr>
          </a:lstStyle>
          <a:p>
            <a:pPr algn="r"/>
            <a:endParaRPr lang="en-US" sz="2000" dirty="0">
              <a:solidFill>
                <a:schemeClr val="bg1">
                  <a:lumMod val="85000"/>
                </a:schemeClr>
              </a:solidFill>
              <a:latin typeface="Arial" charset="0"/>
            </a:endParaRPr>
          </a:p>
          <a:p>
            <a:pPr algn="r"/>
            <a:endParaRPr lang="en-US" b="1" dirty="0">
              <a:solidFill>
                <a:schemeClr val="accent1"/>
              </a:solidFill>
              <a:latin typeface="Arial" charset="0"/>
            </a:endParaRPr>
          </a:p>
        </p:txBody>
      </p:sp>
      <p:sp>
        <p:nvSpPr>
          <p:cNvPr id="8" name="Rectangle 3"/>
          <p:cNvSpPr txBox="1">
            <a:spLocks noChangeArrowheads="1"/>
          </p:cNvSpPr>
          <p:nvPr/>
        </p:nvSpPr>
        <p:spPr bwMode="auto">
          <a:xfrm>
            <a:off x="381000" y="1289050"/>
            <a:ext cx="7620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92100" dist="35921" dir="2700000" algn="ctr" rotWithShape="0">
                    <a:schemeClr val="tx1"/>
                  </a:outerShdw>
                </a:effectLst>
              </a14:hiddenEffects>
            </a:ext>
          </a:extLst>
        </p:spPr>
        <p:txBody>
          <a:bodyPr vert="horz" wrap="square" lIns="90379" tIns="44448" rIns="90379" bIns="44448" numCol="1" anchor="ctr" anchorCtr="0" compatLnSpc="1">
            <a:prstTxWarp prst="textNoShape">
              <a:avLst/>
            </a:prstTxWarp>
          </a:bodyPr>
          <a:lstStyle>
            <a:lvl1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mj-lt"/>
                <a:ea typeface="+mj-ea"/>
                <a:cs typeface="+mj-cs"/>
              </a:defRPr>
            </a:lvl1pPr>
            <a:lvl2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2pPr>
            <a:lvl3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3pPr>
            <a:lvl4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4pPr>
            <a:lvl5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5pPr>
            <a:lvl6pPr marL="4572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6pPr>
            <a:lvl7pPr marL="9144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7pPr>
            <a:lvl8pPr marL="13716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8pPr>
            <a:lvl9pPr marL="18288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9pPr>
          </a:lstStyle>
          <a:p>
            <a:pPr algn="r">
              <a:lnSpc>
                <a:spcPct val="80000"/>
              </a:lnSpc>
              <a:defRPr/>
            </a:pPr>
            <a:r>
              <a:rPr lang="en-US" sz="4400" dirty="0"/>
              <a:t>10 Ways to Go from</a:t>
            </a:r>
            <a:br>
              <a:rPr lang="en-US" sz="4400" dirty="0"/>
            </a:br>
            <a:r>
              <a:rPr lang="en-US" sz="4400" dirty="0"/>
              <a:t>Good to Great</a:t>
            </a:r>
            <a:br>
              <a:rPr lang="en-US" sz="4400" dirty="0"/>
            </a:br>
            <a:r>
              <a:rPr lang="en-US" sz="4400" dirty="0"/>
              <a:t>Scrum Master</a:t>
            </a:r>
            <a:endParaRPr lang="en-US" sz="4400" b="1" dirty="0">
              <a:solidFill>
                <a:srgbClr val="F1213F"/>
              </a:solidFill>
              <a:effectLst/>
            </a:endParaRPr>
          </a:p>
        </p:txBody>
      </p:sp>
      <p:pic>
        <p:nvPicPr>
          <p:cNvPr id="9" name="Picture 8" descr="MVPLogo_Small"/>
          <p:cNvPicPr>
            <a:picLocks noChangeAspect="1" noChangeArrowheads="1"/>
          </p:cNvPicPr>
          <p:nvPr/>
        </p:nvPicPr>
        <p:blipFill>
          <a:blip r:embed="rId4" cstate="print"/>
          <a:srcRect/>
          <a:stretch>
            <a:fillRect/>
          </a:stretch>
        </p:blipFill>
        <p:spPr bwMode="auto">
          <a:xfrm>
            <a:off x="7162800" y="3211776"/>
            <a:ext cx="714375" cy="1123950"/>
          </a:xfrm>
          <a:prstGeom prst="rect">
            <a:avLst/>
          </a:prstGeom>
          <a:noFill/>
          <a:ln w="9525">
            <a:noFill/>
            <a:miter lim="800000"/>
            <a:headEnd/>
            <a:tailEnd/>
          </a:ln>
        </p:spPr>
      </p:pic>
    </p:spTree>
    <p:extLst>
      <p:ext uri="{BB962C8B-B14F-4D97-AF65-F5344CB8AC3E}">
        <p14:creationId xmlns:p14="http://schemas.microsoft.com/office/powerpoint/2010/main" val="40518872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781983" y="2305952"/>
            <a:ext cx="7514462" cy="1221237"/>
          </a:xfrm>
          <a:prstGeom prst="rect">
            <a:avLst/>
          </a:prstGeom>
          <a:noFill/>
          <a:ln w="285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4" name="Donut 3"/>
          <p:cNvSpPr/>
          <p:nvPr/>
        </p:nvSpPr>
        <p:spPr>
          <a:xfrm>
            <a:off x="1343093" y="2509492"/>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8" name="Donut 7"/>
          <p:cNvSpPr/>
          <p:nvPr/>
        </p:nvSpPr>
        <p:spPr>
          <a:xfrm>
            <a:off x="1558245" y="2714864"/>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9" name="Donut 8"/>
          <p:cNvSpPr/>
          <p:nvPr/>
        </p:nvSpPr>
        <p:spPr>
          <a:xfrm>
            <a:off x="6903451" y="2509492"/>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10" name="Donut 9"/>
          <p:cNvSpPr/>
          <p:nvPr/>
        </p:nvSpPr>
        <p:spPr>
          <a:xfrm>
            <a:off x="7118603" y="2714864"/>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cxnSp>
        <p:nvCxnSpPr>
          <p:cNvPr id="12" name="Straight Connector 11"/>
          <p:cNvCxnSpPr/>
          <p:nvPr/>
        </p:nvCxnSpPr>
        <p:spPr>
          <a:xfrm>
            <a:off x="2722028" y="2302285"/>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379016" y="2302285"/>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68039" y="2936742"/>
            <a:ext cx="6938682" cy="0"/>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83789" y="2302285"/>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344147" y="2302285"/>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20819" y="2841389"/>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220819" y="3032094"/>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397049" y="2837111"/>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397049" y="3027815"/>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bwMode="auto">
          <a:xfrm flipV="1">
            <a:off x="8527997" y="2306767"/>
            <a:ext cx="0" cy="1220423"/>
          </a:xfrm>
          <a:prstGeom prst="line">
            <a:avLst/>
          </a:prstGeom>
          <a:gradFill rotWithShape="1">
            <a:gsLst>
              <a:gs pos="0">
                <a:srgbClr val="A4D289"/>
              </a:gs>
              <a:gs pos="100000">
                <a:schemeClr val="bg1"/>
              </a:gs>
            </a:gsLst>
            <a:lin ang="5400000" scaled="1"/>
          </a:gradFill>
          <a:ln w="9525" cap="flat" cmpd="sng" algn="ctr">
            <a:solidFill>
              <a:schemeClr val="tx1"/>
            </a:solidFill>
            <a:prstDash val="sysDot"/>
            <a:round/>
            <a:headEnd type="none" w="med" len="med"/>
            <a:tailEnd type="none" w="med" len="med"/>
          </a:ln>
          <a:effectLst/>
        </p:spPr>
      </p:cxnSp>
      <p:cxnSp>
        <p:nvCxnSpPr>
          <p:cNvPr id="30" name="Straight Connector 29"/>
          <p:cNvCxnSpPr/>
          <p:nvPr/>
        </p:nvCxnSpPr>
        <p:spPr bwMode="auto">
          <a:xfrm>
            <a:off x="779463" y="2154002"/>
            <a:ext cx="7516982" cy="26329"/>
          </a:xfrm>
          <a:prstGeom prst="line">
            <a:avLst/>
          </a:prstGeom>
          <a:gradFill rotWithShape="1">
            <a:gsLst>
              <a:gs pos="0">
                <a:srgbClr val="A4D289"/>
              </a:gs>
              <a:gs pos="100000">
                <a:schemeClr val="bg1"/>
              </a:gs>
            </a:gsLst>
            <a:lin ang="5400000" scaled="1"/>
          </a:gradFill>
          <a:ln w="9525" cap="flat" cmpd="sng" algn="ctr">
            <a:solidFill>
              <a:schemeClr val="tx1"/>
            </a:solidFill>
            <a:prstDash val="sysDot"/>
            <a:round/>
            <a:headEnd type="none" w="med" len="med"/>
            <a:tailEnd type="none" w="med" len="med"/>
          </a:ln>
          <a:effectLst/>
        </p:spPr>
      </p:cxnSp>
      <p:cxnSp>
        <p:nvCxnSpPr>
          <p:cNvPr id="31" name="Straight Connector 30"/>
          <p:cNvCxnSpPr/>
          <p:nvPr/>
        </p:nvCxnSpPr>
        <p:spPr bwMode="auto">
          <a:xfrm rot="10800000">
            <a:off x="8464635" y="2294790"/>
            <a:ext cx="126724" cy="0"/>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779463" y="2095961"/>
            <a:ext cx="0" cy="108088"/>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8296445" y="2122513"/>
            <a:ext cx="0" cy="108088"/>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sp>
        <p:nvSpPr>
          <p:cNvPr id="34" name="TextBox 33"/>
          <p:cNvSpPr txBox="1"/>
          <p:nvPr/>
        </p:nvSpPr>
        <p:spPr bwMode="auto">
          <a:xfrm>
            <a:off x="4157400" y="1896893"/>
            <a:ext cx="1075936" cy="253916"/>
          </a:xfrm>
          <a:prstGeom prst="rect">
            <a:avLst/>
          </a:prstGeom>
          <a:noFill/>
          <a:ln w="9525">
            <a:noFill/>
            <a:miter lim="800000"/>
            <a:headEnd/>
            <a:tailEnd/>
          </a:ln>
        </p:spPr>
        <p:txBody>
          <a:bodyPr wrap="none" rtlCol="0">
            <a:spAutoFit/>
          </a:bodyPr>
          <a:lstStyle/>
          <a:p>
            <a:pPr defTabSz="685800"/>
            <a:r>
              <a:rPr lang="en-US" sz="1050" dirty="0">
                <a:solidFill>
                  <a:srgbClr val="002060"/>
                </a:solidFill>
                <a:latin typeface="Myriad Pro Light" panose="020B0403030403020204" pitchFamily="34" charset="0"/>
              </a:rPr>
              <a:t>~148 </a:t>
            </a:r>
            <a:r>
              <a:rPr lang="en-US" sz="1050" dirty="0" err="1">
                <a:solidFill>
                  <a:srgbClr val="002060"/>
                </a:solidFill>
                <a:latin typeface="Myriad Pro Light" panose="020B0403030403020204" pitchFamily="34" charset="0"/>
              </a:rPr>
              <a:t>ft</a:t>
            </a:r>
            <a:r>
              <a:rPr lang="en-US" sz="1050" dirty="0">
                <a:solidFill>
                  <a:srgbClr val="002060"/>
                </a:solidFill>
                <a:latin typeface="Myriad Pro Light" panose="020B0403030403020204" pitchFamily="34" charset="0"/>
              </a:rPr>
              <a:t> / ~45 m</a:t>
            </a:r>
          </a:p>
        </p:txBody>
      </p:sp>
      <p:sp>
        <p:nvSpPr>
          <p:cNvPr id="35" name="TextBox 34"/>
          <p:cNvSpPr txBox="1"/>
          <p:nvPr/>
        </p:nvSpPr>
        <p:spPr bwMode="auto">
          <a:xfrm rot="5400000">
            <a:off x="8199226" y="2779728"/>
            <a:ext cx="997389" cy="253916"/>
          </a:xfrm>
          <a:prstGeom prst="rect">
            <a:avLst/>
          </a:prstGeom>
          <a:noFill/>
          <a:ln w="9525">
            <a:noFill/>
            <a:miter lim="800000"/>
            <a:headEnd/>
            <a:tailEnd/>
          </a:ln>
        </p:spPr>
        <p:txBody>
          <a:bodyPr wrap="none" rtlCol="0">
            <a:spAutoFit/>
          </a:bodyPr>
          <a:lstStyle/>
          <a:p>
            <a:pPr defTabSz="685800"/>
            <a:r>
              <a:rPr lang="en-US" sz="1050" dirty="0">
                <a:solidFill>
                  <a:srgbClr val="002060"/>
                </a:solidFill>
                <a:latin typeface="Myriad Pro Light" panose="020B0403030403020204" pitchFamily="34" charset="0"/>
              </a:rPr>
              <a:t>~15 </a:t>
            </a:r>
            <a:r>
              <a:rPr lang="en-US" sz="1050" dirty="0" err="1">
                <a:solidFill>
                  <a:srgbClr val="002060"/>
                </a:solidFill>
                <a:latin typeface="Myriad Pro Light" panose="020B0403030403020204" pitchFamily="34" charset="0"/>
              </a:rPr>
              <a:t>ft</a:t>
            </a:r>
            <a:r>
              <a:rPr lang="en-US" sz="1050" dirty="0">
                <a:solidFill>
                  <a:srgbClr val="002060"/>
                </a:solidFill>
                <a:latin typeface="Myriad Pro Light" panose="020B0403030403020204" pitchFamily="34" charset="0"/>
              </a:rPr>
              <a:t> / ~4.8m</a:t>
            </a:r>
          </a:p>
        </p:txBody>
      </p:sp>
      <p:cxnSp>
        <p:nvCxnSpPr>
          <p:cNvPr id="39" name="Straight Connector 38"/>
          <p:cNvCxnSpPr/>
          <p:nvPr/>
        </p:nvCxnSpPr>
        <p:spPr bwMode="auto">
          <a:xfrm rot="10800000">
            <a:off x="8465752" y="3527189"/>
            <a:ext cx="126724" cy="0"/>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grpSp>
        <p:nvGrpSpPr>
          <p:cNvPr id="24" name="Dev Team in Box"/>
          <p:cNvGrpSpPr>
            <a:grpSpLocks/>
          </p:cNvGrpSpPr>
          <p:nvPr/>
        </p:nvGrpSpPr>
        <p:grpSpPr bwMode="auto">
          <a:xfrm>
            <a:off x="1382773" y="526411"/>
            <a:ext cx="670376" cy="940081"/>
            <a:chOff x="5304739" y="3962400"/>
            <a:chExt cx="1125328" cy="1790857"/>
          </a:xfrm>
        </p:grpSpPr>
        <p:grpSp>
          <p:nvGrpSpPr>
            <p:cNvPr id="25" name="Group 102"/>
            <p:cNvGrpSpPr>
              <a:grpSpLocks/>
            </p:cNvGrpSpPr>
            <p:nvPr/>
          </p:nvGrpSpPr>
          <p:grpSpPr bwMode="auto">
            <a:xfrm>
              <a:off x="5410200" y="3962400"/>
              <a:ext cx="914400" cy="1219200"/>
              <a:chOff x="4267200" y="2590800"/>
              <a:chExt cx="914400" cy="1219200"/>
            </a:xfrm>
          </p:grpSpPr>
          <p:grpSp>
            <p:nvGrpSpPr>
              <p:cNvPr id="36" name="Group 100"/>
              <p:cNvGrpSpPr>
                <a:grpSpLocks/>
              </p:cNvGrpSpPr>
              <p:nvPr/>
            </p:nvGrpSpPr>
            <p:grpSpPr bwMode="auto">
              <a:xfrm>
                <a:off x="4267200" y="2590800"/>
                <a:ext cx="914400" cy="914400"/>
                <a:chOff x="4267200" y="2590800"/>
                <a:chExt cx="914400" cy="914400"/>
              </a:xfrm>
            </p:grpSpPr>
            <p:grpSp>
              <p:nvGrpSpPr>
                <p:cNvPr id="60" name="Group 37"/>
                <p:cNvGrpSpPr>
                  <a:grpSpLocks/>
                </p:cNvGrpSpPr>
                <p:nvPr/>
              </p:nvGrpSpPr>
              <p:grpSpPr bwMode="auto">
                <a:xfrm>
                  <a:off x="4267200" y="2590800"/>
                  <a:ext cx="457200" cy="914400"/>
                  <a:chOff x="5532311" y="1600200"/>
                  <a:chExt cx="457200" cy="914400"/>
                </a:xfrm>
              </p:grpSpPr>
              <p:sp>
                <p:nvSpPr>
                  <p:cNvPr id="75" name="Oval 74"/>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76" name="Straight Connector 75"/>
                  <p:cNvCxnSpPr>
                    <a:stCxn id="75"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86"/>
                <p:cNvGrpSpPr>
                  <a:grpSpLocks/>
                </p:cNvGrpSpPr>
                <p:nvPr/>
              </p:nvGrpSpPr>
              <p:grpSpPr bwMode="auto">
                <a:xfrm>
                  <a:off x="4495800" y="2590800"/>
                  <a:ext cx="457200" cy="914400"/>
                  <a:chOff x="5532311" y="1600200"/>
                  <a:chExt cx="457200" cy="914400"/>
                </a:xfrm>
              </p:grpSpPr>
              <p:sp>
                <p:nvSpPr>
                  <p:cNvPr id="69" name="Oval 68"/>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70" name="Straight Connector 69"/>
                  <p:cNvCxnSpPr>
                    <a:stCxn id="69"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79"/>
                <p:cNvGrpSpPr>
                  <a:grpSpLocks/>
                </p:cNvGrpSpPr>
                <p:nvPr/>
              </p:nvGrpSpPr>
              <p:grpSpPr bwMode="auto">
                <a:xfrm>
                  <a:off x="4724400" y="2590800"/>
                  <a:ext cx="457200" cy="914400"/>
                  <a:chOff x="5532311" y="1600200"/>
                  <a:chExt cx="457200" cy="914400"/>
                </a:xfrm>
              </p:grpSpPr>
              <p:sp>
                <p:nvSpPr>
                  <p:cNvPr id="63" name="Oval 62"/>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64" name="Straight Connector 63"/>
                  <p:cNvCxnSpPr>
                    <a:stCxn id="63"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7" name="Group 101"/>
              <p:cNvGrpSpPr>
                <a:grpSpLocks/>
              </p:cNvGrpSpPr>
              <p:nvPr/>
            </p:nvGrpSpPr>
            <p:grpSpPr bwMode="auto">
              <a:xfrm>
                <a:off x="4381500" y="2743200"/>
                <a:ext cx="685800" cy="914400"/>
                <a:chOff x="4419600" y="2743200"/>
                <a:chExt cx="685800" cy="914400"/>
              </a:xfrm>
            </p:grpSpPr>
            <p:grpSp>
              <p:nvGrpSpPr>
                <p:cNvPr id="46" name="Group 65"/>
                <p:cNvGrpSpPr>
                  <a:grpSpLocks/>
                </p:cNvGrpSpPr>
                <p:nvPr/>
              </p:nvGrpSpPr>
              <p:grpSpPr bwMode="auto">
                <a:xfrm>
                  <a:off x="4419600" y="2743200"/>
                  <a:ext cx="457200" cy="914400"/>
                  <a:chOff x="5532311" y="1600200"/>
                  <a:chExt cx="457200" cy="914400"/>
                </a:xfrm>
              </p:grpSpPr>
              <p:sp>
                <p:nvSpPr>
                  <p:cNvPr id="54" name="Oval 53"/>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55" name="Straight Connector 54"/>
                  <p:cNvCxnSpPr>
                    <a:stCxn id="54"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72"/>
                <p:cNvGrpSpPr>
                  <a:grpSpLocks/>
                </p:cNvGrpSpPr>
                <p:nvPr/>
              </p:nvGrpSpPr>
              <p:grpSpPr bwMode="auto">
                <a:xfrm>
                  <a:off x="4648200" y="2743200"/>
                  <a:ext cx="457200" cy="914400"/>
                  <a:chOff x="5532311" y="1600200"/>
                  <a:chExt cx="457200" cy="914400"/>
                </a:xfrm>
              </p:grpSpPr>
              <p:sp>
                <p:nvSpPr>
                  <p:cNvPr id="48" name="Oval 47"/>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49" name="Straight Connector 48"/>
                  <p:cNvCxnSpPr>
                    <a:stCxn id="48"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8" name="Group 93"/>
              <p:cNvGrpSpPr>
                <a:grpSpLocks/>
              </p:cNvGrpSpPr>
              <p:nvPr/>
            </p:nvGrpSpPr>
            <p:grpSpPr bwMode="auto">
              <a:xfrm>
                <a:off x="4495800" y="2895600"/>
                <a:ext cx="457200" cy="914400"/>
                <a:chOff x="5532311" y="1600200"/>
                <a:chExt cx="457200" cy="914400"/>
              </a:xfrm>
            </p:grpSpPr>
            <p:sp>
              <p:nvSpPr>
                <p:cNvPr id="40" name="Oval 39"/>
                <p:cNvSpPr/>
                <p:nvPr/>
              </p:nvSpPr>
              <p:spPr>
                <a:xfrm>
                  <a:off x="5608511" y="160028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41" name="Straight Connector 40"/>
                <p:cNvCxnSpPr>
                  <a:stCxn id="40"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 name="TextBox 103"/>
            <p:cNvSpPr txBox="1">
              <a:spLocks noChangeArrowheads="1"/>
            </p:cNvSpPr>
            <p:nvPr/>
          </p:nvSpPr>
          <p:spPr bwMode="auto">
            <a:xfrm>
              <a:off x="5304739" y="5181600"/>
              <a:ext cx="1125328" cy="571657"/>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Team 1</a:t>
              </a:r>
            </a:p>
          </p:txBody>
        </p:sp>
      </p:grpSp>
      <p:grpSp>
        <p:nvGrpSpPr>
          <p:cNvPr id="81" name="Dev Team in Box"/>
          <p:cNvGrpSpPr>
            <a:grpSpLocks/>
          </p:cNvGrpSpPr>
          <p:nvPr/>
        </p:nvGrpSpPr>
        <p:grpSpPr bwMode="auto">
          <a:xfrm>
            <a:off x="6934656" y="526411"/>
            <a:ext cx="699230" cy="943558"/>
            <a:chOff x="5283694" y="3962400"/>
            <a:chExt cx="1167420" cy="1787767"/>
          </a:xfrm>
        </p:grpSpPr>
        <p:grpSp>
          <p:nvGrpSpPr>
            <p:cNvPr id="82" name="Group 102"/>
            <p:cNvGrpSpPr>
              <a:grpSpLocks/>
            </p:cNvGrpSpPr>
            <p:nvPr/>
          </p:nvGrpSpPr>
          <p:grpSpPr bwMode="auto">
            <a:xfrm>
              <a:off x="5410200" y="3962400"/>
              <a:ext cx="914400" cy="1219200"/>
              <a:chOff x="4267200" y="2590800"/>
              <a:chExt cx="914400" cy="1219200"/>
            </a:xfrm>
          </p:grpSpPr>
          <p:grpSp>
            <p:nvGrpSpPr>
              <p:cNvPr id="84" name="Group 100"/>
              <p:cNvGrpSpPr>
                <a:grpSpLocks/>
              </p:cNvGrpSpPr>
              <p:nvPr/>
            </p:nvGrpSpPr>
            <p:grpSpPr bwMode="auto">
              <a:xfrm>
                <a:off x="4267200" y="2590800"/>
                <a:ext cx="914400" cy="914400"/>
                <a:chOff x="4267200" y="2590800"/>
                <a:chExt cx="914400" cy="914400"/>
              </a:xfrm>
            </p:grpSpPr>
            <p:grpSp>
              <p:nvGrpSpPr>
                <p:cNvPr id="107" name="Group 37"/>
                <p:cNvGrpSpPr>
                  <a:grpSpLocks/>
                </p:cNvGrpSpPr>
                <p:nvPr/>
              </p:nvGrpSpPr>
              <p:grpSpPr bwMode="auto">
                <a:xfrm>
                  <a:off x="4267200" y="2590800"/>
                  <a:ext cx="457200" cy="914400"/>
                  <a:chOff x="5532311" y="1600200"/>
                  <a:chExt cx="457200" cy="914400"/>
                </a:xfrm>
              </p:grpSpPr>
              <p:sp>
                <p:nvSpPr>
                  <p:cNvPr id="122" name="Oval 121"/>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23" name="Straight Connector 122"/>
                  <p:cNvCxnSpPr>
                    <a:stCxn id="122"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Group 86"/>
                <p:cNvGrpSpPr>
                  <a:grpSpLocks/>
                </p:cNvGrpSpPr>
                <p:nvPr/>
              </p:nvGrpSpPr>
              <p:grpSpPr bwMode="auto">
                <a:xfrm>
                  <a:off x="4495800" y="2590800"/>
                  <a:ext cx="457200" cy="914400"/>
                  <a:chOff x="5532311" y="1600200"/>
                  <a:chExt cx="457200" cy="914400"/>
                </a:xfrm>
              </p:grpSpPr>
              <p:sp>
                <p:nvSpPr>
                  <p:cNvPr id="116" name="Oval 115"/>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17" name="Straight Connector 116"/>
                  <p:cNvCxnSpPr>
                    <a:stCxn id="116"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oup 79"/>
                <p:cNvGrpSpPr>
                  <a:grpSpLocks/>
                </p:cNvGrpSpPr>
                <p:nvPr/>
              </p:nvGrpSpPr>
              <p:grpSpPr bwMode="auto">
                <a:xfrm>
                  <a:off x="4724400" y="2590800"/>
                  <a:ext cx="457200" cy="914400"/>
                  <a:chOff x="5532311" y="1600200"/>
                  <a:chExt cx="457200" cy="914400"/>
                </a:xfrm>
              </p:grpSpPr>
              <p:sp>
                <p:nvSpPr>
                  <p:cNvPr id="110" name="Oval 109"/>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11" name="Straight Connector 110"/>
                  <p:cNvCxnSpPr>
                    <a:stCxn id="110"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5" name="Group 101"/>
              <p:cNvGrpSpPr>
                <a:grpSpLocks/>
              </p:cNvGrpSpPr>
              <p:nvPr/>
            </p:nvGrpSpPr>
            <p:grpSpPr bwMode="auto">
              <a:xfrm>
                <a:off x="4381500" y="2743200"/>
                <a:ext cx="685800" cy="914400"/>
                <a:chOff x="4419600" y="2743200"/>
                <a:chExt cx="685800" cy="914400"/>
              </a:xfrm>
            </p:grpSpPr>
            <p:grpSp>
              <p:nvGrpSpPr>
                <p:cNvPr id="93" name="Group 65"/>
                <p:cNvGrpSpPr>
                  <a:grpSpLocks/>
                </p:cNvGrpSpPr>
                <p:nvPr/>
              </p:nvGrpSpPr>
              <p:grpSpPr bwMode="auto">
                <a:xfrm>
                  <a:off x="4419600" y="2743200"/>
                  <a:ext cx="457200" cy="914400"/>
                  <a:chOff x="5532311" y="1600200"/>
                  <a:chExt cx="457200" cy="914400"/>
                </a:xfrm>
              </p:grpSpPr>
              <p:sp>
                <p:nvSpPr>
                  <p:cNvPr id="101" name="Oval 100"/>
                  <p:cNvSpPr/>
                  <p:nvPr/>
                </p:nvSpPr>
                <p:spPr>
                  <a:xfrm>
                    <a:off x="5608511" y="160024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02" name="Straight Connector 101"/>
                  <p:cNvCxnSpPr>
                    <a:stCxn id="101"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72"/>
                <p:cNvGrpSpPr>
                  <a:grpSpLocks/>
                </p:cNvGrpSpPr>
                <p:nvPr/>
              </p:nvGrpSpPr>
              <p:grpSpPr bwMode="auto">
                <a:xfrm>
                  <a:off x="4648200" y="2743200"/>
                  <a:ext cx="457200" cy="914400"/>
                  <a:chOff x="5532311" y="1600200"/>
                  <a:chExt cx="457200" cy="914400"/>
                </a:xfrm>
              </p:grpSpPr>
              <p:sp>
                <p:nvSpPr>
                  <p:cNvPr id="95" name="Oval 94"/>
                  <p:cNvSpPr/>
                  <p:nvPr/>
                </p:nvSpPr>
                <p:spPr>
                  <a:xfrm>
                    <a:off x="5608511" y="160024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96" name="Straight Connector 95"/>
                  <p:cNvCxnSpPr>
                    <a:stCxn id="95"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6" name="Group 85"/>
              <p:cNvGrpSpPr>
                <a:grpSpLocks/>
              </p:cNvGrpSpPr>
              <p:nvPr/>
            </p:nvGrpSpPr>
            <p:grpSpPr bwMode="auto">
              <a:xfrm>
                <a:off x="4495800" y="2895600"/>
                <a:ext cx="457200" cy="914400"/>
                <a:chOff x="5532311" y="1600200"/>
                <a:chExt cx="457200" cy="914400"/>
              </a:xfrm>
            </p:grpSpPr>
            <p:sp>
              <p:nvSpPr>
                <p:cNvPr id="87" name="Oval 86"/>
                <p:cNvSpPr/>
                <p:nvPr/>
              </p:nvSpPr>
              <p:spPr>
                <a:xfrm>
                  <a:off x="5608511" y="160028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88" name="Straight Connector 87"/>
                <p:cNvCxnSpPr>
                  <a:stCxn id="87"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3" name="TextBox 103"/>
            <p:cNvSpPr txBox="1">
              <a:spLocks noChangeArrowheads="1"/>
            </p:cNvSpPr>
            <p:nvPr/>
          </p:nvSpPr>
          <p:spPr bwMode="auto">
            <a:xfrm>
              <a:off x="5283694" y="5181599"/>
              <a:ext cx="1167420" cy="568568"/>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Team 2</a:t>
              </a:r>
            </a:p>
          </p:txBody>
        </p:sp>
      </p:grpSp>
      <p:cxnSp>
        <p:nvCxnSpPr>
          <p:cNvPr id="5" name="Straight Arrow Connector 4"/>
          <p:cNvCxnSpPr/>
          <p:nvPr/>
        </p:nvCxnSpPr>
        <p:spPr>
          <a:xfrm flipH="1" flipV="1">
            <a:off x="1990326" y="3162284"/>
            <a:ext cx="544531" cy="961197"/>
          </a:xfrm>
          <a:prstGeom prst="straightConnector1">
            <a:avLst/>
          </a:prstGeom>
          <a:ln w="57150">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484717" y="3116483"/>
            <a:ext cx="639811" cy="967934"/>
          </a:xfrm>
          <a:prstGeom prst="straightConnector1">
            <a:avLst/>
          </a:prstGeom>
          <a:ln w="57150">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43368" y="4179913"/>
            <a:ext cx="656142" cy="300082"/>
          </a:xfrm>
          <a:prstGeom prst="rect">
            <a:avLst/>
          </a:prstGeom>
          <a:noFill/>
        </p:spPr>
        <p:txBody>
          <a:bodyPr wrap="none" rtlCol="0">
            <a:spAutoFit/>
          </a:bodyPr>
          <a:lstStyle/>
          <a:p>
            <a:pPr defTabSz="685800"/>
            <a:r>
              <a:rPr lang="en-US" sz="1350" dirty="0">
                <a:solidFill>
                  <a:srgbClr val="58595B"/>
                </a:solidFill>
                <a:latin typeface="Myriad Pro"/>
              </a:rPr>
              <a:t>Target</a:t>
            </a:r>
          </a:p>
        </p:txBody>
      </p:sp>
      <p:sp>
        <p:nvSpPr>
          <p:cNvPr id="128" name="TextBox 127"/>
          <p:cNvSpPr txBox="1"/>
          <p:nvPr/>
        </p:nvSpPr>
        <p:spPr>
          <a:xfrm>
            <a:off x="5804530" y="4179913"/>
            <a:ext cx="656142" cy="300082"/>
          </a:xfrm>
          <a:prstGeom prst="rect">
            <a:avLst/>
          </a:prstGeom>
          <a:noFill/>
        </p:spPr>
        <p:txBody>
          <a:bodyPr wrap="none" rtlCol="0">
            <a:spAutoFit/>
          </a:bodyPr>
          <a:lstStyle/>
          <a:p>
            <a:pPr defTabSz="685800"/>
            <a:r>
              <a:rPr lang="en-US" sz="1350" dirty="0">
                <a:solidFill>
                  <a:srgbClr val="58595B"/>
                </a:solidFill>
                <a:latin typeface="Myriad Pro"/>
              </a:rPr>
              <a:t>Target</a:t>
            </a:r>
          </a:p>
        </p:txBody>
      </p:sp>
    </p:spTree>
    <p:extLst>
      <p:ext uri="{BB962C8B-B14F-4D97-AF65-F5344CB8AC3E}">
        <p14:creationId xmlns:p14="http://schemas.microsoft.com/office/powerpoint/2010/main" val="24964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34" grpId="0"/>
      <p:bldP spid="35" grpId="0"/>
      <p:bldP spid="15" grpId="0"/>
      <p:bldP spid="12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for Testability</a:t>
            </a:r>
          </a:p>
        </p:txBody>
      </p:sp>
      <p:sp>
        <p:nvSpPr>
          <p:cNvPr id="3" name="Content Placeholder 2"/>
          <p:cNvSpPr>
            <a:spLocks noGrp="1"/>
          </p:cNvSpPr>
          <p:nvPr>
            <p:ph idx="1"/>
          </p:nvPr>
        </p:nvSpPr>
        <p:spPr/>
        <p:txBody>
          <a:bodyPr>
            <a:normAutofit fontScale="92500" lnSpcReduction="10000"/>
          </a:bodyPr>
          <a:lstStyle/>
          <a:p>
            <a:r>
              <a:rPr lang="en-US" dirty="0"/>
              <a:t>Unit test, unit test, unit test</a:t>
            </a:r>
          </a:p>
          <a:p>
            <a:endParaRPr lang="en-US" dirty="0"/>
          </a:p>
          <a:p>
            <a:r>
              <a:rPr lang="en-US" dirty="0"/>
              <a:t>Unit test != Integration Test</a:t>
            </a:r>
          </a:p>
          <a:p>
            <a:endParaRPr lang="en-US" dirty="0"/>
          </a:p>
          <a:p>
            <a:r>
              <a:rPr lang="en-US" dirty="0"/>
              <a:t>Test one layer at a time in isolation</a:t>
            </a:r>
          </a:p>
          <a:p>
            <a:endParaRPr lang="en-US" dirty="0"/>
          </a:p>
          <a:p>
            <a:r>
              <a:rPr lang="en-US" dirty="0"/>
              <a:t>No database connections from a unit test</a:t>
            </a:r>
          </a:p>
          <a:p>
            <a:endParaRPr lang="en-US" dirty="0"/>
          </a:p>
          <a:p>
            <a:r>
              <a:rPr lang="en-US" dirty="0"/>
              <a:t>Integration tests in a separate project</a:t>
            </a:r>
          </a:p>
          <a:p>
            <a:pPr lvl="1"/>
            <a:r>
              <a:rPr lang="en-US" dirty="0"/>
              <a:t>Keep yourself honest</a:t>
            </a:r>
          </a:p>
        </p:txBody>
      </p:sp>
    </p:spTree>
    <p:extLst>
      <p:ext uri="{BB962C8B-B14F-4D97-AF65-F5344CB8AC3E}">
        <p14:creationId xmlns:p14="http://schemas.microsoft.com/office/powerpoint/2010/main" val="22566407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 the love of all things </a:t>
            </a:r>
            <a:br>
              <a:rPr lang="en-US" dirty="0"/>
            </a:br>
            <a:r>
              <a:rPr lang="en-US" dirty="0"/>
              <a:t>precious &amp; beautiful…</a:t>
            </a:r>
          </a:p>
        </p:txBody>
      </p:sp>
    </p:spTree>
    <p:extLst>
      <p:ext uri="{BB962C8B-B14F-4D97-AF65-F5344CB8AC3E}">
        <p14:creationId xmlns:p14="http://schemas.microsoft.com/office/powerpoint/2010/main" val="13988724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USE A SHARED DEVELOPMENT DATABASE!!!!!!!!</a:t>
            </a:r>
          </a:p>
        </p:txBody>
      </p:sp>
      <p:pic>
        <p:nvPicPr>
          <p:cNvPr id="3"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8717" y="2995724"/>
            <a:ext cx="970653" cy="135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2" descr="http://www.mysafetysign.com/img/lg/S/High-Radiation-Area-Caution-Sign-S-2926.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6678" y="2971800"/>
            <a:ext cx="1070588" cy="1481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mysafetysign.com/img/lg/S/High-Radiation-Area-Caution-Sign-S-2926.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0" y="571500"/>
            <a:ext cx="1070588" cy="14817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6645" y="550235"/>
            <a:ext cx="970653" cy="135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7709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71" y="4629150"/>
            <a:ext cx="5829300" cy="342900"/>
          </a:xfrm>
        </p:spPr>
        <p:txBody>
          <a:bodyPr>
            <a:normAutofit fontScale="90000"/>
          </a:bodyPr>
          <a:lstStyle/>
          <a:p>
            <a:pPr algn="l"/>
            <a:r>
              <a:rPr lang="en-US" dirty="0"/>
              <a:t>http://tinyurl.com/bqextsa</a:t>
            </a:r>
          </a:p>
        </p:txBody>
      </p:sp>
      <p:pic>
        <p:nvPicPr>
          <p:cNvPr id="2050" name="Picture 2" descr="C:\Users\benday\AppData\Local\Temp\1\SNAGHTML1053ca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476910"/>
            <a:ext cx="4983513" cy="413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606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Eliminate the "works on my box" problem *early*.  </a:t>
            </a:r>
            <a:br>
              <a:rPr lang="en-US" dirty="0"/>
            </a:br>
            <a:endParaRPr lang="en-US" dirty="0"/>
          </a:p>
        </p:txBody>
      </p:sp>
      <p:sp>
        <p:nvSpPr>
          <p:cNvPr id="4" name="Content Placeholder 3"/>
          <p:cNvSpPr>
            <a:spLocks noGrp="1"/>
          </p:cNvSpPr>
          <p:nvPr>
            <p:ph idx="1"/>
          </p:nvPr>
        </p:nvSpPr>
        <p:spPr/>
        <p:txBody>
          <a:bodyPr/>
          <a:lstStyle/>
          <a:p>
            <a:pPr fontAlgn="ctr"/>
            <a:r>
              <a:rPr lang="en-US" dirty="0"/>
              <a:t>Set up automated builds from the very beginning.  </a:t>
            </a:r>
          </a:p>
          <a:p>
            <a:pPr fontAlgn="ctr"/>
            <a:endParaRPr lang="en-US" dirty="0"/>
          </a:p>
          <a:p>
            <a:pPr fontAlgn="ctr"/>
            <a:r>
              <a:rPr lang="en-US" dirty="0"/>
              <a:t>If you're using TFS, use Gated Check-in builds</a:t>
            </a:r>
          </a:p>
          <a:p>
            <a:pPr fontAlgn="ctr"/>
            <a:endParaRPr lang="en-US" dirty="0"/>
          </a:p>
          <a:p>
            <a:pPr fontAlgn="ctr"/>
            <a:r>
              <a:rPr lang="en-US" dirty="0"/>
              <a:t>Deploy your database as part of your builds.</a:t>
            </a:r>
          </a:p>
          <a:p>
            <a:pPr fontAlgn="ctr"/>
            <a:endParaRPr lang="en-US" dirty="0"/>
          </a:p>
          <a:p>
            <a:pPr fontAlgn="ctr"/>
            <a:r>
              <a:rPr lang="en-US" dirty="0"/>
              <a:t>Run your unit tests from the builds</a:t>
            </a:r>
          </a:p>
          <a:p>
            <a:endParaRPr lang="en-US" dirty="0"/>
          </a:p>
        </p:txBody>
      </p:sp>
    </p:spTree>
    <p:extLst>
      <p:ext uri="{BB962C8B-B14F-4D97-AF65-F5344CB8AC3E}">
        <p14:creationId xmlns:p14="http://schemas.microsoft.com/office/powerpoint/2010/main" val="9645463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b="1" i="1"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38463372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Never say </a:t>
            </a:r>
            <a:br>
              <a:rPr lang="en-US" dirty="0"/>
            </a:br>
            <a:r>
              <a:rPr lang="en-US" dirty="0"/>
              <a:t>“Kick it over the wall to QA” again.</a:t>
            </a:r>
          </a:p>
        </p:txBody>
      </p:sp>
      <p:sp>
        <p:nvSpPr>
          <p:cNvPr id="6" name="Content Placeholder 5"/>
          <p:cNvSpPr>
            <a:spLocks noGrp="1"/>
          </p:cNvSpPr>
          <p:nvPr>
            <p:ph idx="1"/>
          </p:nvPr>
        </p:nvSpPr>
        <p:spPr/>
        <p:txBody>
          <a:bodyPr/>
          <a:lstStyle/>
          <a:p>
            <a:r>
              <a:rPr lang="en-US" dirty="0"/>
              <a:t>Us vs. Them</a:t>
            </a:r>
          </a:p>
          <a:p>
            <a:endParaRPr lang="en-US" dirty="0"/>
          </a:p>
          <a:p>
            <a:r>
              <a:rPr lang="en-US" dirty="0"/>
              <a:t>QA is part of the team</a:t>
            </a:r>
          </a:p>
          <a:p>
            <a:endParaRPr lang="en-US" dirty="0"/>
          </a:p>
          <a:p>
            <a:r>
              <a:rPr lang="en-US" dirty="0"/>
              <a:t>QA’s work should be part of the </a:t>
            </a:r>
            <a:r>
              <a:rPr lang="en-US" dirty="0" err="1"/>
              <a:t>DoD</a:t>
            </a:r>
            <a:endParaRPr lang="en-US" dirty="0"/>
          </a:p>
          <a:p>
            <a:endParaRPr lang="en-US" dirty="0"/>
          </a:p>
          <a:p>
            <a:endParaRPr lang="en-US" dirty="0"/>
          </a:p>
        </p:txBody>
      </p:sp>
    </p:spTree>
    <p:extLst>
      <p:ext uri="{BB962C8B-B14F-4D97-AF65-F5344CB8AC3E}">
        <p14:creationId xmlns:p14="http://schemas.microsoft.com/office/powerpoint/2010/main" val="17174186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does QA do at the start of a sprint?</a:t>
            </a:r>
          </a:p>
        </p:txBody>
      </p:sp>
    </p:spTree>
    <p:extLst>
      <p:ext uri="{BB962C8B-B14F-4D97-AF65-F5344CB8AC3E}">
        <p14:creationId xmlns:p14="http://schemas.microsoft.com/office/powerpoint/2010/main" val="17987569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b="1" i="1"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41449294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Teams align to Products / Projects?</a:t>
            </a:r>
          </a:p>
        </p:txBody>
      </p:sp>
      <p:sp>
        <p:nvSpPr>
          <p:cNvPr id="5" name="Content Placeholder 4"/>
          <p:cNvSpPr>
            <a:spLocks noGrp="1"/>
          </p:cNvSpPr>
          <p:nvPr>
            <p:ph idx="1"/>
          </p:nvPr>
        </p:nvSpPr>
        <p:spPr/>
        <p:txBody>
          <a:bodyPr/>
          <a:lstStyle/>
          <a:p>
            <a:r>
              <a:rPr lang="en-US" dirty="0"/>
              <a:t>Watch out for partial allocations</a:t>
            </a:r>
          </a:p>
          <a:p>
            <a:endParaRPr lang="en-US" dirty="0"/>
          </a:p>
          <a:p>
            <a:r>
              <a:rPr lang="en-US" dirty="0"/>
              <a:t>Do team members have more than one Daily Scrum?</a:t>
            </a:r>
          </a:p>
          <a:p>
            <a:endParaRPr lang="en-US" dirty="0"/>
          </a:p>
          <a:p>
            <a:r>
              <a:rPr lang="en-US" dirty="0"/>
              <a:t>Rather than 1 team per 1 product, </a:t>
            </a:r>
            <a:br>
              <a:rPr lang="en-US" dirty="0"/>
            </a:br>
            <a:r>
              <a:rPr lang="en-US" dirty="0"/>
              <a:t>try 1 team that supports multiple products</a:t>
            </a:r>
          </a:p>
          <a:p>
            <a:endParaRPr lang="en-US" dirty="0"/>
          </a:p>
          <a:p>
            <a:endParaRPr lang="en-US" dirty="0"/>
          </a:p>
        </p:txBody>
      </p:sp>
    </p:spTree>
    <p:extLst>
      <p:ext uri="{BB962C8B-B14F-4D97-AF65-F5344CB8AC3E}">
        <p14:creationId xmlns:p14="http://schemas.microsoft.com/office/powerpoint/2010/main" val="128029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781983" y="2889848"/>
            <a:ext cx="7514462" cy="1221237"/>
          </a:xfrm>
          <a:prstGeom prst="rect">
            <a:avLst/>
          </a:prstGeom>
          <a:noFill/>
          <a:ln w="285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4" name="Donut 3"/>
          <p:cNvSpPr/>
          <p:nvPr/>
        </p:nvSpPr>
        <p:spPr>
          <a:xfrm>
            <a:off x="1343093" y="3093387"/>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8" name="Donut 7"/>
          <p:cNvSpPr/>
          <p:nvPr/>
        </p:nvSpPr>
        <p:spPr>
          <a:xfrm>
            <a:off x="1558245" y="3298759"/>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9" name="Donut 8"/>
          <p:cNvSpPr/>
          <p:nvPr/>
        </p:nvSpPr>
        <p:spPr>
          <a:xfrm>
            <a:off x="6903451" y="3093387"/>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10" name="Donut 9"/>
          <p:cNvSpPr/>
          <p:nvPr/>
        </p:nvSpPr>
        <p:spPr>
          <a:xfrm>
            <a:off x="7118603" y="3298759"/>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cxnSp>
        <p:nvCxnSpPr>
          <p:cNvPr id="12" name="Straight Connector 11"/>
          <p:cNvCxnSpPr/>
          <p:nvPr/>
        </p:nvCxnSpPr>
        <p:spPr>
          <a:xfrm>
            <a:off x="2722028" y="288618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379016" y="288618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68039" y="3520637"/>
            <a:ext cx="6938682" cy="0"/>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83789" y="288618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344147" y="288618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20819" y="3425285"/>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220819" y="3615989"/>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397049" y="3421006"/>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397049" y="3611710"/>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bwMode="auto">
          <a:xfrm flipV="1">
            <a:off x="8527997" y="2890662"/>
            <a:ext cx="0" cy="1220423"/>
          </a:xfrm>
          <a:prstGeom prst="line">
            <a:avLst/>
          </a:prstGeom>
          <a:gradFill rotWithShape="1">
            <a:gsLst>
              <a:gs pos="0">
                <a:srgbClr val="A4D289"/>
              </a:gs>
              <a:gs pos="100000">
                <a:schemeClr val="bg1"/>
              </a:gs>
            </a:gsLst>
            <a:lin ang="5400000" scaled="1"/>
          </a:gradFill>
          <a:ln w="9525" cap="flat" cmpd="sng" algn="ctr">
            <a:solidFill>
              <a:schemeClr val="tx1"/>
            </a:solidFill>
            <a:prstDash val="sysDot"/>
            <a:round/>
            <a:headEnd type="none" w="med" len="med"/>
            <a:tailEnd type="none" w="med" len="med"/>
          </a:ln>
          <a:effectLst/>
        </p:spPr>
      </p:cxnSp>
      <p:cxnSp>
        <p:nvCxnSpPr>
          <p:cNvPr id="30" name="Straight Connector 29"/>
          <p:cNvCxnSpPr/>
          <p:nvPr/>
        </p:nvCxnSpPr>
        <p:spPr bwMode="auto">
          <a:xfrm>
            <a:off x="779463" y="2737897"/>
            <a:ext cx="7516982" cy="26329"/>
          </a:xfrm>
          <a:prstGeom prst="line">
            <a:avLst/>
          </a:prstGeom>
          <a:gradFill rotWithShape="1">
            <a:gsLst>
              <a:gs pos="0">
                <a:srgbClr val="A4D289"/>
              </a:gs>
              <a:gs pos="100000">
                <a:schemeClr val="bg1"/>
              </a:gs>
            </a:gsLst>
            <a:lin ang="5400000" scaled="1"/>
          </a:gradFill>
          <a:ln w="9525" cap="flat" cmpd="sng" algn="ctr">
            <a:solidFill>
              <a:schemeClr val="tx1"/>
            </a:solidFill>
            <a:prstDash val="sysDot"/>
            <a:round/>
            <a:headEnd type="none" w="med" len="med"/>
            <a:tailEnd type="none" w="med" len="med"/>
          </a:ln>
          <a:effectLst/>
        </p:spPr>
      </p:cxnSp>
      <p:cxnSp>
        <p:nvCxnSpPr>
          <p:cNvPr id="31" name="Straight Connector 30"/>
          <p:cNvCxnSpPr/>
          <p:nvPr/>
        </p:nvCxnSpPr>
        <p:spPr bwMode="auto">
          <a:xfrm rot="10800000">
            <a:off x="8464635" y="2878685"/>
            <a:ext cx="126724" cy="0"/>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779463" y="2679856"/>
            <a:ext cx="0" cy="108088"/>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8296445" y="2706408"/>
            <a:ext cx="0" cy="108088"/>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sp>
        <p:nvSpPr>
          <p:cNvPr id="34" name="TextBox 33"/>
          <p:cNvSpPr txBox="1"/>
          <p:nvPr/>
        </p:nvSpPr>
        <p:spPr bwMode="auto">
          <a:xfrm>
            <a:off x="4157400" y="2480788"/>
            <a:ext cx="1075936" cy="253916"/>
          </a:xfrm>
          <a:prstGeom prst="rect">
            <a:avLst/>
          </a:prstGeom>
          <a:noFill/>
          <a:ln w="9525">
            <a:noFill/>
            <a:miter lim="800000"/>
            <a:headEnd/>
            <a:tailEnd/>
          </a:ln>
        </p:spPr>
        <p:txBody>
          <a:bodyPr wrap="none" rtlCol="0">
            <a:spAutoFit/>
          </a:bodyPr>
          <a:lstStyle/>
          <a:p>
            <a:pPr defTabSz="685800"/>
            <a:r>
              <a:rPr lang="en-US" sz="1050" dirty="0">
                <a:solidFill>
                  <a:srgbClr val="002060"/>
                </a:solidFill>
                <a:latin typeface="Myriad Pro Light" panose="020B0403030403020204" pitchFamily="34" charset="0"/>
              </a:rPr>
              <a:t>~148 </a:t>
            </a:r>
            <a:r>
              <a:rPr lang="en-US" sz="1050" dirty="0" err="1">
                <a:solidFill>
                  <a:srgbClr val="002060"/>
                </a:solidFill>
                <a:latin typeface="Myriad Pro Light" panose="020B0403030403020204" pitchFamily="34" charset="0"/>
              </a:rPr>
              <a:t>ft</a:t>
            </a:r>
            <a:r>
              <a:rPr lang="en-US" sz="1050" dirty="0">
                <a:solidFill>
                  <a:srgbClr val="002060"/>
                </a:solidFill>
                <a:latin typeface="Myriad Pro Light" panose="020B0403030403020204" pitchFamily="34" charset="0"/>
              </a:rPr>
              <a:t> / ~45 m</a:t>
            </a:r>
          </a:p>
        </p:txBody>
      </p:sp>
      <p:sp>
        <p:nvSpPr>
          <p:cNvPr id="35" name="TextBox 34"/>
          <p:cNvSpPr txBox="1"/>
          <p:nvPr/>
        </p:nvSpPr>
        <p:spPr bwMode="auto">
          <a:xfrm rot="5400000">
            <a:off x="8199226" y="3363623"/>
            <a:ext cx="997389" cy="253916"/>
          </a:xfrm>
          <a:prstGeom prst="rect">
            <a:avLst/>
          </a:prstGeom>
          <a:noFill/>
          <a:ln w="9525">
            <a:noFill/>
            <a:miter lim="800000"/>
            <a:headEnd/>
            <a:tailEnd/>
          </a:ln>
        </p:spPr>
        <p:txBody>
          <a:bodyPr wrap="none" rtlCol="0">
            <a:spAutoFit/>
          </a:bodyPr>
          <a:lstStyle/>
          <a:p>
            <a:pPr defTabSz="685800"/>
            <a:r>
              <a:rPr lang="en-US" sz="1050" dirty="0">
                <a:solidFill>
                  <a:srgbClr val="002060"/>
                </a:solidFill>
                <a:latin typeface="Myriad Pro Light" panose="020B0403030403020204" pitchFamily="34" charset="0"/>
              </a:rPr>
              <a:t>~15 </a:t>
            </a:r>
            <a:r>
              <a:rPr lang="en-US" sz="1050" dirty="0" err="1">
                <a:solidFill>
                  <a:srgbClr val="002060"/>
                </a:solidFill>
                <a:latin typeface="Myriad Pro Light" panose="020B0403030403020204" pitchFamily="34" charset="0"/>
              </a:rPr>
              <a:t>ft</a:t>
            </a:r>
            <a:r>
              <a:rPr lang="en-US" sz="1050" dirty="0">
                <a:solidFill>
                  <a:srgbClr val="002060"/>
                </a:solidFill>
                <a:latin typeface="Myriad Pro Light" panose="020B0403030403020204" pitchFamily="34" charset="0"/>
              </a:rPr>
              <a:t> / ~4.8m</a:t>
            </a:r>
          </a:p>
        </p:txBody>
      </p:sp>
      <p:cxnSp>
        <p:nvCxnSpPr>
          <p:cNvPr id="39" name="Straight Connector 38"/>
          <p:cNvCxnSpPr/>
          <p:nvPr/>
        </p:nvCxnSpPr>
        <p:spPr bwMode="auto">
          <a:xfrm rot="10800000">
            <a:off x="8465752" y="4111085"/>
            <a:ext cx="126724" cy="0"/>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grpSp>
        <p:nvGrpSpPr>
          <p:cNvPr id="24" name="Dev Team in Box"/>
          <p:cNvGrpSpPr>
            <a:grpSpLocks/>
          </p:cNvGrpSpPr>
          <p:nvPr/>
        </p:nvGrpSpPr>
        <p:grpSpPr bwMode="auto">
          <a:xfrm>
            <a:off x="1382773" y="1110307"/>
            <a:ext cx="670376" cy="940081"/>
            <a:chOff x="5304739" y="3962400"/>
            <a:chExt cx="1125328" cy="1790857"/>
          </a:xfrm>
        </p:grpSpPr>
        <p:grpSp>
          <p:nvGrpSpPr>
            <p:cNvPr id="25" name="Group 102"/>
            <p:cNvGrpSpPr>
              <a:grpSpLocks/>
            </p:cNvGrpSpPr>
            <p:nvPr/>
          </p:nvGrpSpPr>
          <p:grpSpPr bwMode="auto">
            <a:xfrm>
              <a:off x="5410200" y="3962400"/>
              <a:ext cx="914400" cy="1219200"/>
              <a:chOff x="4267200" y="2590800"/>
              <a:chExt cx="914400" cy="1219200"/>
            </a:xfrm>
          </p:grpSpPr>
          <p:grpSp>
            <p:nvGrpSpPr>
              <p:cNvPr id="36" name="Group 100"/>
              <p:cNvGrpSpPr>
                <a:grpSpLocks/>
              </p:cNvGrpSpPr>
              <p:nvPr/>
            </p:nvGrpSpPr>
            <p:grpSpPr bwMode="auto">
              <a:xfrm>
                <a:off x="4267200" y="2590800"/>
                <a:ext cx="914400" cy="914400"/>
                <a:chOff x="4267200" y="2590800"/>
                <a:chExt cx="914400" cy="914400"/>
              </a:xfrm>
            </p:grpSpPr>
            <p:grpSp>
              <p:nvGrpSpPr>
                <p:cNvPr id="60" name="Group 37"/>
                <p:cNvGrpSpPr>
                  <a:grpSpLocks/>
                </p:cNvGrpSpPr>
                <p:nvPr/>
              </p:nvGrpSpPr>
              <p:grpSpPr bwMode="auto">
                <a:xfrm>
                  <a:off x="4267200" y="2590800"/>
                  <a:ext cx="457200" cy="914400"/>
                  <a:chOff x="5532311" y="1600200"/>
                  <a:chExt cx="457200" cy="914400"/>
                </a:xfrm>
              </p:grpSpPr>
              <p:sp>
                <p:nvSpPr>
                  <p:cNvPr id="75" name="Oval 74"/>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76" name="Straight Connector 75"/>
                  <p:cNvCxnSpPr>
                    <a:stCxn id="75"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86"/>
                <p:cNvGrpSpPr>
                  <a:grpSpLocks/>
                </p:cNvGrpSpPr>
                <p:nvPr/>
              </p:nvGrpSpPr>
              <p:grpSpPr bwMode="auto">
                <a:xfrm>
                  <a:off x="4495800" y="2590800"/>
                  <a:ext cx="457200" cy="914400"/>
                  <a:chOff x="5532311" y="1600200"/>
                  <a:chExt cx="457200" cy="914400"/>
                </a:xfrm>
              </p:grpSpPr>
              <p:sp>
                <p:nvSpPr>
                  <p:cNvPr id="69" name="Oval 68"/>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70" name="Straight Connector 69"/>
                  <p:cNvCxnSpPr>
                    <a:stCxn id="69"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79"/>
                <p:cNvGrpSpPr>
                  <a:grpSpLocks/>
                </p:cNvGrpSpPr>
                <p:nvPr/>
              </p:nvGrpSpPr>
              <p:grpSpPr bwMode="auto">
                <a:xfrm>
                  <a:off x="4724400" y="2590800"/>
                  <a:ext cx="457200" cy="914400"/>
                  <a:chOff x="5532311" y="1600200"/>
                  <a:chExt cx="457200" cy="914400"/>
                </a:xfrm>
              </p:grpSpPr>
              <p:sp>
                <p:nvSpPr>
                  <p:cNvPr id="63" name="Oval 62"/>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64" name="Straight Connector 63"/>
                  <p:cNvCxnSpPr>
                    <a:stCxn id="63"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7" name="Group 101"/>
              <p:cNvGrpSpPr>
                <a:grpSpLocks/>
              </p:cNvGrpSpPr>
              <p:nvPr/>
            </p:nvGrpSpPr>
            <p:grpSpPr bwMode="auto">
              <a:xfrm>
                <a:off x="4381500" y="2743200"/>
                <a:ext cx="685800" cy="914400"/>
                <a:chOff x="4419600" y="2743200"/>
                <a:chExt cx="685800" cy="914400"/>
              </a:xfrm>
            </p:grpSpPr>
            <p:grpSp>
              <p:nvGrpSpPr>
                <p:cNvPr id="46" name="Group 65"/>
                <p:cNvGrpSpPr>
                  <a:grpSpLocks/>
                </p:cNvGrpSpPr>
                <p:nvPr/>
              </p:nvGrpSpPr>
              <p:grpSpPr bwMode="auto">
                <a:xfrm>
                  <a:off x="4419600" y="2743200"/>
                  <a:ext cx="457200" cy="914400"/>
                  <a:chOff x="5532311" y="1600200"/>
                  <a:chExt cx="457200" cy="914400"/>
                </a:xfrm>
              </p:grpSpPr>
              <p:sp>
                <p:nvSpPr>
                  <p:cNvPr id="54" name="Oval 53"/>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55" name="Straight Connector 54"/>
                  <p:cNvCxnSpPr>
                    <a:stCxn id="54"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72"/>
                <p:cNvGrpSpPr>
                  <a:grpSpLocks/>
                </p:cNvGrpSpPr>
                <p:nvPr/>
              </p:nvGrpSpPr>
              <p:grpSpPr bwMode="auto">
                <a:xfrm>
                  <a:off x="4648200" y="2743200"/>
                  <a:ext cx="457200" cy="914400"/>
                  <a:chOff x="5532311" y="1600200"/>
                  <a:chExt cx="457200" cy="914400"/>
                </a:xfrm>
              </p:grpSpPr>
              <p:sp>
                <p:nvSpPr>
                  <p:cNvPr id="48" name="Oval 47"/>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49" name="Straight Connector 48"/>
                  <p:cNvCxnSpPr>
                    <a:stCxn id="48"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8" name="Group 93"/>
              <p:cNvGrpSpPr>
                <a:grpSpLocks/>
              </p:cNvGrpSpPr>
              <p:nvPr/>
            </p:nvGrpSpPr>
            <p:grpSpPr bwMode="auto">
              <a:xfrm>
                <a:off x="4495800" y="2895600"/>
                <a:ext cx="457200" cy="914400"/>
                <a:chOff x="5532311" y="1600200"/>
                <a:chExt cx="457200" cy="914400"/>
              </a:xfrm>
            </p:grpSpPr>
            <p:sp>
              <p:nvSpPr>
                <p:cNvPr id="40" name="Oval 39"/>
                <p:cNvSpPr/>
                <p:nvPr/>
              </p:nvSpPr>
              <p:spPr>
                <a:xfrm>
                  <a:off x="5608511" y="160028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41" name="Straight Connector 40"/>
                <p:cNvCxnSpPr>
                  <a:stCxn id="40"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 name="TextBox 103"/>
            <p:cNvSpPr txBox="1">
              <a:spLocks noChangeArrowheads="1"/>
            </p:cNvSpPr>
            <p:nvPr/>
          </p:nvSpPr>
          <p:spPr bwMode="auto">
            <a:xfrm>
              <a:off x="5304739" y="5181600"/>
              <a:ext cx="1125328" cy="571657"/>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Team 1</a:t>
              </a:r>
            </a:p>
          </p:txBody>
        </p:sp>
      </p:grpSp>
      <p:grpSp>
        <p:nvGrpSpPr>
          <p:cNvPr id="81" name="Dev Team in Box"/>
          <p:cNvGrpSpPr>
            <a:grpSpLocks/>
          </p:cNvGrpSpPr>
          <p:nvPr/>
        </p:nvGrpSpPr>
        <p:grpSpPr bwMode="auto">
          <a:xfrm>
            <a:off x="6934656" y="1110306"/>
            <a:ext cx="699230" cy="943558"/>
            <a:chOff x="5283694" y="3962400"/>
            <a:chExt cx="1167420" cy="1787767"/>
          </a:xfrm>
        </p:grpSpPr>
        <p:grpSp>
          <p:nvGrpSpPr>
            <p:cNvPr id="82" name="Group 102"/>
            <p:cNvGrpSpPr>
              <a:grpSpLocks/>
            </p:cNvGrpSpPr>
            <p:nvPr/>
          </p:nvGrpSpPr>
          <p:grpSpPr bwMode="auto">
            <a:xfrm>
              <a:off x="5410200" y="3962400"/>
              <a:ext cx="914400" cy="1219200"/>
              <a:chOff x="4267200" y="2590800"/>
              <a:chExt cx="914400" cy="1219200"/>
            </a:xfrm>
          </p:grpSpPr>
          <p:grpSp>
            <p:nvGrpSpPr>
              <p:cNvPr id="84" name="Group 100"/>
              <p:cNvGrpSpPr>
                <a:grpSpLocks/>
              </p:cNvGrpSpPr>
              <p:nvPr/>
            </p:nvGrpSpPr>
            <p:grpSpPr bwMode="auto">
              <a:xfrm>
                <a:off x="4267200" y="2590800"/>
                <a:ext cx="914400" cy="914400"/>
                <a:chOff x="4267200" y="2590800"/>
                <a:chExt cx="914400" cy="914400"/>
              </a:xfrm>
            </p:grpSpPr>
            <p:grpSp>
              <p:nvGrpSpPr>
                <p:cNvPr id="107" name="Group 37"/>
                <p:cNvGrpSpPr>
                  <a:grpSpLocks/>
                </p:cNvGrpSpPr>
                <p:nvPr/>
              </p:nvGrpSpPr>
              <p:grpSpPr bwMode="auto">
                <a:xfrm>
                  <a:off x="4267200" y="2590800"/>
                  <a:ext cx="457200" cy="914400"/>
                  <a:chOff x="5532311" y="1600200"/>
                  <a:chExt cx="457200" cy="914400"/>
                </a:xfrm>
              </p:grpSpPr>
              <p:sp>
                <p:nvSpPr>
                  <p:cNvPr id="122" name="Oval 121"/>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23" name="Straight Connector 122"/>
                  <p:cNvCxnSpPr>
                    <a:stCxn id="122"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Group 86"/>
                <p:cNvGrpSpPr>
                  <a:grpSpLocks/>
                </p:cNvGrpSpPr>
                <p:nvPr/>
              </p:nvGrpSpPr>
              <p:grpSpPr bwMode="auto">
                <a:xfrm>
                  <a:off x="4495800" y="2590800"/>
                  <a:ext cx="457200" cy="914400"/>
                  <a:chOff x="5532311" y="1600200"/>
                  <a:chExt cx="457200" cy="914400"/>
                </a:xfrm>
              </p:grpSpPr>
              <p:sp>
                <p:nvSpPr>
                  <p:cNvPr id="116" name="Oval 115"/>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17" name="Straight Connector 116"/>
                  <p:cNvCxnSpPr>
                    <a:stCxn id="116"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oup 79"/>
                <p:cNvGrpSpPr>
                  <a:grpSpLocks/>
                </p:cNvGrpSpPr>
                <p:nvPr/>
              </p:nvGrpSpPr>
              <p:grpSpPr bwMode="auto">
                <a:xfrm>
                  <a:off x="4724400" y="2590800"/>
                  <a:ext cx="457200" cy="914400"/>
                  <a:chOff x="5532311" y="1600200"/>
                  <a:chExt cx="457200" cy="914400"/>
                </a:xfrm>
              </p:grpSpPr>
              <p:sp>
                <p:nvSpPr>
                  <p:cNvPr id="110" name="Oval 109"/>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11" name="Straight Connector 110"/>
                  <p:cNvCxnSpPr>
                    <a:stCxn id="110"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5" name="Group 101"/>
              <p:cNvGrpSpPr>
                <a:grpSpLocks/>
              </p:cNvGrpSpPr>
              <p:nvPr/>
            </p:nvGrpSpPr>
            <p:grpSpPr bwMode="auto">
              <a:xfrm>
                <a:off x="4381500" y="2743200"/>
                <a:ext cx="685800" cy="914400"/>
                <a:chOff x="4419600" y="2743200"/>
                <a:chExt cx="685800" cy="914400"/>
              </a:xfrm>
            </p:grpSpPr>
            <p:grpSp>
              <p:nvGrpSpPr>
                <p:cNvPr id="93" name="Group 65"/>
                <p:cNvGrpSpPr>
                  <a:grpSpLocks/>
                </p:cNvGrpSpPr>
                <p:nvPr/>
              </p:nvGrpSpPr>
              <p:grpSpPr bwMode="auto">
                <a:xfrm>
                  <a:off x="4419600" y="2743200"/>
                  <a:ext cx="457200" cy="914400"/>
                  <a:chOff x="5532311" y="1600200"/>
                  <a:chExt cx="457200" cy="914400"/>
                </a:xfrm>
              </p:grpSpPr>
              <p:sp>
                <p:nvSpPr>
                  <p:cNvPr id="101" name="Oval 100"/>
                  <p:cNvSpPr/>
                  <p:nvPr/>
                </p:nvSpPr>
                <p:spPr>
                  <a:xfrm>
                    <a:off x="5608511" y="160024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02" name="Straight Connector 101"/>
                  <p:cNvCxnSpPr>
                    <a:stCxn id="101"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72"/>
                <p:cNvGrpSpPr>
                  <a:grpSpLocks/>
                </p:cNvGrpSpPr>
                <p:nvPr/>
              </p:nvGrpSpPr>
              <p:grpSpPr bwMode="auto">
                <a:xfrm>
                  <a:off x="4648200" y="2743200"/>
                  <a:ext cx="457200" cy="914400"/>
                  <a:chOff x="5532311" y="1600200"/>
                  <a:chExt cx="457200" cy="914400"/>
                </a:xfrm>
              </p:grpSpPr>
              <p:sp>
                <p:nvSpPr>
                  <p:cNvPr id="95" name="Oval 94"/>
                  <p:cNvSpPr/>
                  <p:nvPr/>
                </p:nvSpPr>
                <p:spPr>
                  <a:xfrm>
                    <a:off x="5608511" y="160024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96" name="Straight Connector 95"/>
                  <p:cNvCxnSpPr>
                    <a:stCxn id="95"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6" name="Group 85"/>
              <p:cNvGrpSpPr>
                <a:grpSpLocks/>
              </p:cNvGrpSpPr>
              <p:nvPr/>
            </p:nvGrpSpPr>
            <p:grpSpPr bwMode="auto">
              <a:xfrm>
                <a:off x="4495800" y="2895600"/>
                <a:ext cx="457200" cy="914400"/>
                <a:chOff x="5532311" y="1600200"/>
                <a:chExt cx="457200" cy="914400"/>
              </a:xfrm>
            </p:grpSpPr>
            <p:sp>
              <p:nvSpPr>
                <p:cNvPr id="87" name="Oval 86"/>
                <p:cNvSpPr/>
                <p:nvPr/>
              </p:nvSpPr>
              <p:spPr>
                <a:xfrm>
                  <a:off x="5608511" y="160028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88" name="Straight Connector 87"/>
                <p:cNvCxnSpPr>
                  <a:stCxn id="87"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3" name="TextBox 103"/>
            <p:cNvSpPr txBox="1">
              <a:spLocks noChangeArrowheads="1"/>
            </p:cNvSpPr>
            <p:nvPr/>
          </p:nvSpPr>
          <p:spPr bwMode="auto">
            <a:xfrm>
              <a:off x="5283694" y="5181599"/>
              <a:ext cx="1167420" cy="568568"/>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Team 2</a:t>
              </a:r>
            </a:p>
          </p:txBody>
        </p:sp>
      </p:grpSp>
      <p:cxnSp>
        <p:nvCxnSpPr>
          <p:cNvPr id="5" name="Straight Arrow Connector 4"/>
          <p:cNvCxnSpPr/>
          <p:nvPr/>
        </p:nvCxnSpPr>
        <p:spPr>
          <a:xfrm flipH="1" flipV="1">
            <a:off x="1990326" y="3746180"/>
            <a:ext cx="544531" cy="961197"/>
          </a:xfrm>
          <a:prstGeom prst="straightConnector1">
            <a:avLst/>
          </a:prstGeom>
          <a:ln w="57150">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484717" y="3700378"/>
            <a:ext cx="639811" cy="967934"/>
          </a:xfrm>
          <a:prstGeom prst="straightConnector1">
            <a:avLst/>
          </a:prstGeom>
          <a:ln w="57150">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43368" y="4763808"/>
            <a:ext cx="656142" cy="300082"/>
          </a:xfrm>
          <a:prstGeom prst="rect">
            <a:avLst/>
          </a:prstGeom>
          <a:noFill/>
        </p:spPr>
        <p:txBody>
          <a:bodyPr wrap="none" rtlCol="0">
            <a:spAutoFit/>
          </a:bodyPr>
          <a:lstStyle/>
          <a:p>
            <a:pPr defTabSz="685800"/>
            <a:r>
              <a:rPr lang="en-US" sz="1350" dirty="0">
                <a:solidFill>
                  <a:srgbClr val="58595B"/>
                </a:solidFill>
                <a:latin typeface="Myriad Pro"/>
              </a:rPr>
              <a:t>Target</a:t>
            </a:r>
          </a:p>
        </p:txBody>
      </p:sp>
      <p:sp>
        <p:nvSpPr>
          <p:cNvPr id="128" name="TextBox 127"/>
          <p:cNvSpPr txBox="1"/>
          <p:nvPr/>
        </p:nvSpPr>
        <p:spPr>
          <a:xfrm>
            <a:off x="5804530" y="4763808"/>
            <a:ext cx="656142" cy="300082"/>
          </a:xfrm>
          <a:prstGeom prst="rect">
            <a:avLst/>
          </a:prstGeom>
          <a:noFill/>
        </p:spPr>
        <p:txBody>
          <a:bodyPr wrap="none" rtlCol="0">
            <a:spAutoFit/>
          </a:bodyPr>
          <a:lstStyle/>
          <a:p>
            <a:pPr defTabSz="685800"/>
            <a:r>
              <a:rPr lang="en-US" sz="1350" dirty="0">
                <a:solidFill>
                  <a:srgbClr val="58595B"/>
                </a:solidFill>
                <a:latin typeface="Myriad Pro"/>
              </a:rPr>
              <a:t>Target</a:t>
            </a:r>
          </a:p>
        </p:txBody>
      </p:sp>
      <p:sp>
        <p:nvSpPr>
          <p:cNvPr id="2" name="TextBox 1"/>
          <p:cNvSpPr txBox="1"/>
          <p:nvPr/>
        </p:nvSpPr>
        <p:spPr>
          <a:xfrm>
            <a:off x="3828027" y="2188045"/>
            <a:ext cx="1537600" cy="300082"/>
          </a:xfrm>
          <a:prstGeom prst="rect">
            <a:avLst/>
          </a:prstGeom>
          <a:noFill/>
        </p:spPr>
        <p:txBody>
          <a:bodyPr wrap="none" rtlCol="0">
            <a:spAutoFit/>
          </a:bodyPr>
          <a:lstStyle/>
          <a:p>
            <a:pPr defTabSz="685800"/>
            <a:r>
              <a:rPr lang="en-US" sz="1350" dirty="0">
                <a:solidFill>
                  <a:srgbClr val="58595B"/>
                </a:solidFill>
                <a:latin typeface="Myriad Pro"/>
              </a:rPr>
              <a:t>The Curling Sheet</a:t>
            </a:r>
          </a:p>
        </p:txBody>
      </p:sp>
    </p:spTree>
    <p:extLst>
      <p:ext uri="{BB962C8B-B14F-4D97-AF65-F5344CB8AC3E}">
        <p14:creationId xmlns:p14="http://schemas.microsoft.com/office/powerpoint/2010/main" val="96514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34" grpId="0"/>
      <p:bldP spid="35" grpId="0"/>
      <p:bldP spid="15" grpId="0"/>
      <p:bldP spid="128" grpId="0"/>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to Products</a:t>
            </a:r>
          </a:p>
        </p:txBody>
      </p:sp>
      <p:sp>
        <p:nvSpPr>
          <p:cNvPr id="3" name="Content Placeholder 2"/>
          <p:cNvSpPr>
            <a:spLocks noGrp="1"/>
          </p:cNvSpPr>
          <p:nvPr>
            <p:ph idx="1"/>
          </p:nvPr>
        </p:nvSpPr>
        <p:spPr/>
        <p:txBody>
          <a:bodyPr/>
          <a:lstStyle/>
          <a:p>
            <a:pPr fontAlgn="ctr"/>
            <a:r>
              <a:rPr lang="en-US" dirty="0"/>
              <a:t>Bad</a:t>
            </a:r>
          </a:p>
          <a:p>
            <a:pPr lvl="1" fontAlgn="ctr"/>
            <a:r>
              <a:rPr lang="en-US" dirty="0"/>
              <a:t>Billing System has a Billing Team</a:t>
            </a:r>
          </a:p>
          <a:p>
            <a:pPr lvl="1" fontAlgn="ctr"/>
            <a:r>
              <a:rPr lang="en-US" dirty="0"/>
              <a:t>Accounting System has an Accounting Team</a:t>
            </a:r>
          </a:p>
          <a:p>
            <a:pPr lvl="1" fontAlgn="ctr"/>
            <a:r>
              <a:rPr lang="en-US" dirty="0"/>
              <a:t>CRM system has a CRM Team</a:t>
            </a:r>
          </a:p>
          <a:p>
            <a:pPr lvl="1" fontAlgn="ctr"/>
            <a:r>
              <a:rPr lang="en-US" dirty="0"/>
              <a:t>Website has a Website team</a:t>
            </a:r>
          </a:p>
          <a:p>
            <a:pPr lvl="1" fontAlgn="ctr"/>
            <a:r>
              <a:rPr lang="en-US" dirty="0"/>
              <a:t>People are 50% allocated to multiple teams.</a:t>
            </a:r>
          </a:p>
          <a:p>
            <a:endParaRPr lang="en-US" dirty="0"/>
          </a:p>
        </p:txBody>
      </p:sp>
    </p:spTree>
    <p:extLst>
      <p:ext uri="{BB962C8B-B14F-4D97-AF65-F5344CB8AC3E}">
        <p14:creationId xmlns:p14="http://schemas.microsoft.com/office/powerpoint/2010/main" val="5373947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to Products</a:t>
            </a:r>
          </a:p>
        </p:txBody>
      </p:sp>
      <p:sp>
        <p:nvSpPr>
          <p:cNvPr id="3" name="Content Placeholder 2"/>
          <p:cNvSpPr>
            <a:spLocks noGrp="1"/>
          </p:cNvSpPr>
          <p:nvPr>
            <p:ph idx="1"/>
          </p:nvPr>
        </p:nvSpPr>
        <p:spPr/>
        <p:txBody>
          <a:bodyPr/>
          <a:lstStyle/>
          <a:p>
            <a:pPr fontAlgn="ctr"/>
            <a:r>
              <a:rPr lang="en-US" dirty="0"/>
              <a:t>Better</a:t>
            </a:r>
          </a:p>
          <a:p>
            <a:pPr lvl="1" fontAlgn="ctr"/>
            <a:r>
              <a:rPr lang="en-US" dirty="0"/>
              <a:t>Team A</a:t>
            </a:r>
          </a:p>
          <a:p>
            <a:pPr lvl="2" fontAlgn="ctr"/>
            <a:r>
              <a:rPr lang="en-US" dirty="0"/>
              <a:t>Billing</a:t>
            </a:r>
          </a:p>
          <a:p>
            <a:pPr lvl="2" fontAlgn="ctr"/>
            <a:r>
              <a:rPr lang="en-US" dirty="0"/>
              <a:t>Accounting</a:t>
            </a:r>
          </a:p>
          <a:p>
            <a:pPr lvl="1" fontAlgn="ctr"/>
            <a:r>
              <a:rPr lang="en-US" dirty="0"/>
              <a:t>Team B</a:t>
            </a:r>
          </a:p>
          <a:p>
            <a:pPr lvl="2" fontAlgn="ctr"/>
            <a:r>
              <a:rPr lang="en-US" dirty="0"/>
              <a:t>CRM</a:t>
            </a:r>
          </a:p>
          <a:p>
            <a:pPr lvl="2" fontAlgn="ctr"/>
            <a:r>
              <a:rPr lang="en-US" dirty="0"/>
              <a:t>Website</a:t>
            </a:r>
          </a:p>
          <a:p>
            <a:endParaRPr lang="en-US" dirty="0"/>
          </a:p>
        </p:txBody>
      </p:sp>
    </p:spTree>
    <p:extLst>
      <p:ext uri="{BB962C8B-B14F-4D97-AF65-F5344CB8AC3E}">
        <p14:creationId xmlns:p14="http://schemas.microsoft.com/office/powerpoint/2010/main" val="15217746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to Products</a:t>
            </a:r>
          </a:p>
        </p:txBody>
      </p:sp>
      <p:sp>
        <p:nvSpPr>
          <p:cNvPr id="3" name="Content Placeholder 2"/>
          <p:cNvSpPr>
            <a:spLocks noGrp="1"/>
          </p:cNvSpPr>
          <p:nvPr>
            <p:ph idx="1"/>
          </p:nvPr>
        </p:nvSpPr>
        <p:spPr/>
        <p:txBody>
          <a:bodyPr/>
          <a:lstStyle/>
          <a:p>
            <a:pPr fontAlgn="ctr"/>
            <a:r>
              <a:rPr lang="en-US" dirty="0"/>
              <a:t>Best</a:t>
            </a:r>
          </a:p>
          <a:p>
            <a:pPr lvl="1" fontAlgn="ctr"/>
            <a:r>
              <a:rPr lang="en-US" dirty="0"/>
              <a:t>Team A and Team B are cross-functional </a:t>
            </a:r>
          </a:p>
          <a:p>
            <a:pPr lvl="1" fontAlgn="ctr"/>
            <a:r>
              <a:rPr lang="en-US" dirty="0"/>
              <a:t>Either team can do tasks from Billing, Accounting, CRM, or Website</a:t>
            </a:r>
          </a:p>
          <a:p>
            <a:endParaRPr lang="en-US" dirty="0"/>
          </a:p>
        </p:txBody>
      </p:sp>
    </p:spTree>
    <p:extLst>
      <p:ext uri="{BB962C8B-B14F-4D97-AF65-F5344CB8AC3E}">
        <p14:creationId xmlns:p14="http://schemas.microsoft.com/office/powerpoint/2010/main" val="41800648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3818445" cy="1207343"/>
          </a:xfrm>
        </p:spPr>
        <p:txBody>
          <a:bodyPr>
            <a:normAutofit/>
          </a:bodyPr>
          <a:lstStyle/>
          <a:p>
            <a:r>
              <a:rPr lang="en-US" sz="3000" dirty="0"/>
              <a:t>The Product Owner as a work funnel.</a:t>
            </a:r>
          </a:p>
        </p:txBody>
      </p:sp>
      <p:graphicFrame>
        <p:nvGraphicFramePr>
          <p:cNvPr id="4" name="Diagram 3"/>
          <p:cNvGraphicFramePr/>
          <p:nvPr>
            <p:extLst/>
          </p:nvPr>
        </p:nvGraphicFramePr>
        <p:xfrm>
          <a:off x="4192960" y="218061"/>
          <a:ext cx="4354791" cy="2811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a:off x="6162296" y="2961435"/>
            <a:ext cx="439293" cy="281147"/>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7" name="Dev Team in Box"/>
          <p:cNvGrpSpPr>
            <a:grpSpLocks/>
          </p:cNvGrpSpPr>
          <p:nvPr/>
        </p:nvGrpSpPr>
        <p:grpSpPr bwMode="auto">
          <a:xfrm>
            <a:off x="5801495" y="3405464"/>
            <a:ext cx="1160895" cy="1258642"/>
            <a:chOff x="5036839" y="3962400"/>
            <a:chExt cx="1661124" cy="2043840"/>
          </a:xfrm>
        </p:grpSpPr>
        <p:grpSp>
          <p:nvGrpSpPr>
            <p:cNvPr id="8" name="Group 102"/>
            <p:cNvGrpSpPr>
              <a:grpSpLocks/>
            </p:cNvGrpSpPr>
            <p:nvPr/>
          </p:nvGrpSpPr>
          <p:grpSpPr bwMode="auto">
            <a:xfrm>
              <a:off x="5410200" y="3962400"/>
              <a:ext cx="914400" cy="1219200"/>
              <a:chOff x="4267200" y="2590800"/>
              <a:chExt cx="914400" cy="1219200"/>
            </a:xfrm>
          </p:grpSpPr>
          <p:grpSp>
            <p:nvGrpSpPr>
              <p:cNvPr id="10" name="Group 100"/>
              <p:cNvGrpSpPr>
                <a:grpSpLocks/>
              </p:cNvGrpSpPr>
              <p:nvPr/>
            </p:nvGrpSpPr>
            <p:grpSpPr bwMode="auto">
              <a:xfrm>
                <a:off x="4267200" y="2590800"/>
                <a:ext cx="914400" cy="914400"/>
                <a:chOff x="4267200" y="2590800"/>
                <a:chExt cx="914400" cy="914400"/>
              </a:xfrm>
            </p:grpSpPr>
            <p:grpSp>
              <p:nvGrpSpPr>
                <p:cNvPr id="33" name="Group 37"/>
                <p:cNvGrpSpPr>
                  <a:grpSpLocks/>
                </p:cNvGrpSpPr>
                <p:nvPr/>
              </p:nvGrpSpPr>
              <p:grpSpPr bwMode="auto">
                <a:xfrm>
                  <a:off x="4267200" y="2590800"/>
                  <a:ext cx="457200" cy="914400"/>
                  <a:chOff x="5532311" y="1600200"/>
                  <a:chExt cx="457200" cy="914400"/>
                </a:xfrm>
              </p:grpSpPr>
              <p:sp>
                <p:nvSpPr>
                  <p:cNvPr id="48" name="Oval 47"/>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Segoe UI Light" panose="020B0502040204020203" pitchFamily="34" charset="0"/>
                    </a:endParaRPr>
                  </a:p>
                </p:txBody>
              </p:sp>
              <p:cxnSp>
                <p:nvCxnSpPr>
                  <p:cNvPr id="49" name="Straight Connector 48"/>
                  <p:cNvCxnSpPr>
                    <a:stCxn id="48"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86"/>
                <p:cNvGrpSpPr>
                  <a:grpSpLocks/>
                </p:cNvGrpSpPr>
                <p:nvPr/>
              </p:nvGrpSpPr>
              <p:grpSpPr bwMode="auto">
                <a:xfrm>
                  <a:off x="4495800" y="2590800"/>
                  <a:ext cx="457200" cy="914400"/>
                  <a:chOff x="5532311" y="1600200"/>
                  <a:chExt cx="457200" cy="914400"/>
                </a:xfrm>
              </p:grpSpPr>
              <p:sp>
                <p:nvSpPr>
                  <p:cNvPr id="42" name="Oval 41"/>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Segoe UI Light" panose="020B0502040204020203" pitchFamily="34" charset="0"/>
                    </a:endParaRPr>
                  </a:p>
                </p:txBody>
              </p:sp>
              <p:cxnSp>
                <p:nvCxnSpPr>
                  <p:cNvPr id="43" name="Straight Connector 42"/>
                  <p:cNvCxnSpPr>
                    <a:stCxn id="42"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79"/>
                <p:cNvGrpSpPr>
                  <a:grpSpLocks/>
                </p:cNvGrpSpPr>
                <p:nvPr/>
              </p:nvGrpSpPr>
              <p:grpSpPr bwMode="auto">
                <a:xfrm>
                  <a:off x="4724400" y="2590800"/>
                  <a:ext cx="457200" cy="914400"/>
                  <a:chOff x="5532311" y="1600200"/>
                  <a:chExt cx="457200" cy="914400"/>
                </a:xfrm>
              </p:grpSpPr>
              <p:sp>
                <p:nvSpPr>
                  <p:cNvPr id="36" name="Oval 35"/>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Segoe UI Light" panose="020B0502040204020203" pitchFamily="34" charset="0"/>
                    </a:endParaRPr>
                  </a:p>
                </p:txBody>
              </p:sp>
              <p:cxnSp>
                <p:nvCxnSpPr>
                  <p:cNvPr id="37" name="Straight Connector 36"/>
                  <p:cNvCxnSpPr>
                    <a:stCxn id="36"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1"/>
              <p:cNvGrpSpPr>
                <a:grpSpLocks/>
              </p:cNvGrpSpPr>
              <p:nvPr/>
            </p:nvGrpSpPr>
            <p:grpSpPr bwMode="auto">
              <a:xfrm>
                <a:off x="4381500" y="2743200"/>
                <a:ext cx="685800" cy="914400"/>
                <a:chOff x="4419600" y="2743200"/>
                <a:chExt cx="685800" cy="914400"/>
              </a:xfrm>
            </p:grpSpPr>
            <p:grpSp>
              <p:nvGrpSpPr>
                <p:cNvPr id="19" name="Group 65"/>
                <p:cNvGrpSpPr>
                  <a:grpSpLocks/>
                </p:cNvGrpSpPr>
                <p:nvPr/>
              </p:nvGrpSpPr>
              <p:grpSpPr bwMode="auto">
                <a:xfrm>
                  <a:off x="4419600" y="2743200"/>
                  <a:ext cx="457200" cy="914400"/>
                  <a:chOff x="5532311" y="1600200"/>
                  <a:chExt cx="457200" cy="914400"/>
                </a:xfrm>
              </p:grpSpPr>
              <p:sp>
                <p:nvSpPr>
                  <p:cNvPr id="27" name="Oval 26"/>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Segoe UI Light" panose="020B0502040204020203" pitchFamily="34" charset="0"/>
                    </a:endParaRPr>
                  </a:p>
                </p:txBody>
              </p:sp>
              <p:cxnSp>
                <p:nvCxnSpPr>
                  <p:cNvPr id="28" name="Straight Connector 27"/>
                  <p:cNvCxnSpPr>
                    <a:stCxn id="27"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72"/>
                <p:cNvGrpSpPr>
                  <a:grpSpLocks/>
                </p:cNvGrpSpPr>
                <p:nvPr/>
              </p:nvGrpSpPr>
              <p:grpSpPr bwMode="auto">
                <a:xfrm>
                  <a:off x="4648200" y="2743200"/>
                  <a:ext cx="457200" cy="914400"/>
                  <a:chOff x="5532311" y="1600200"/>
                  <a:chExt cx="457200" cy="914400"/>
                </a:xfrm>
              </p:grpSpPr>
              <p:sp>
                <p:nvSpPr>
                  <p:cNvPr id="21" name="Oval 20"/>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Segoe UI Light" panose="020B0502040204020203" pitchFamily="34" charset="0"/>
                    </a:endParaRPr>
                  </a:p>
                </p:txBody>
              </p:sp>
              <p:cxnSp>
                <p:nvCxnSpPr>
                  <p:cNvPr id="22" name="Straight Connector 21"/>
                  <p:cNvCxnSpPr>
                    <a:stCxn id="21"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93"/>
              <p:cNvGrpSpPr>
                <a:grpSpLocks/>
              </p:cNvGrpSpPr>
              <p:nvPr/>
            </p:nvGrpSpPr>
            <p:grpSpPr bwMode="auto">
              <a:xfrm>
                <a:off x="4495800" y="2895600"/>
                <a:ext cx="457200" cy="914400"/>
                <a:chOff x="5532311" y="1600200"/>
                <a:chExt cx="457200" cy="914400"/>
              </a:xfrm>
            </p:grpSpPr>
            <p:sp>
              <p:nvSpPr>
                <p:cNvPr id="13" name="Oval 12"/>
                <p:cNvSpPr/>
                <p:nvPr/>
              </p:nvSpPr>
              <p:spPr>
                <a:xfrm>
                  <a:off x="5608511" y="160028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Segoe UI Light" panose="020B0502040204020203" pitchFamily="34" charset="0"/>
                  </a:endParaRPr>
                </a:p>
              </p:txBody>
            </p:sp>
            <p:cxnSp>
              <p:nvCxnSpPr>
                <p:cNvPr id="14" name="Straight Connector 13"/>
                <p:cNvCxnSpPr>
                  <a:stCxn id="13"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TextBox 103"/>
            <p:cNvSpPr txBox="1">
              <a:spLocks noChangeArrowheads="1"/>
            </p:cNvSpPr>
            <p:nvPr/>
          </p:nvSpPr>
          <p:spPr bwMode="auto">
            <a:xfrm>
              <a:off x="5036839" y="5181601"/>
              <a:ext cx="1661124" cy="824639"/>
            </a:xfrm>
            <a:prstGeom prst="rect">
              <a:avLst/>
            </a:prstGeom>
            <a:noFill/>
            <a:ln w="9525">
              <a:noFill/>
              <a:miter lim="800000"/>
              <a:headEnd/>
              <a:tailEnd/>
            </a:ln>
          </p:spPr>
          <p:txBody>
            <a:bodyPr wrap="none">
              <a:spAutoFit/>
            </a:bodyPr>
            <a:lstStyle/>
            <a:p>
              <a:pPr algn="ctr" defTabSz="685800"/>
              <a:r>
                <a:rPr lang="en-US" sz="1350" dirty="0">
                  <a:solidFill>
                    <a:prstClr val="black"/>
                  </a:solidFill>
                  <a:latin typeface="Segoe UI Light" panose="020B0502040204020203" pitchFamily="34" charset="0"/>
                </a:rPr>
                <a:t>Development</a:t>
              </a:r>
            </a:p>
            <a:p>
              <a:pPr algn="ctr" defTabSz="685800"/>
              <a:r>
                <a:rPr lang="en-US" sz="1350" dirty="0">
                  <a:solidFill>
                    <a:prstClr val="black"/>
                  </a:solidFill>
                  <a:latin typeface="Segoe UI Light" panose="020B0502040204020203" pitchFamily="34" charset="0"/>
                </a:rPr>
                <a:t>Team</a:t>
              </a:r>
            </a:p>
          </p:txBody>
        </p:sp>
      </p:grpSp>
      <p:grpSp>
        <p:nvGrpSpPr>
          <p:cNvPr id="54" name="Product Owner Icon"/>
          <p:cNvGrpSpPr>
            <a:grpSpLocks/>
          </p:cNvGrpSpPr>
          <p:nvPr/>
        </p:nvGrpSpPr>
        <p:grpSpPr bwMode="auto">
          <a:xfrm>
            <a:off x="4755207" y="2301640"/>
            <a:ext cx="748667" cy="1096972"/>
            <a:chOff x="2246422" y="4267200"/>
            <a:chExt cx="1142390" cy="1702601"/>
          </a:xfrm>
        </p:grpSpPr>
        <p:grpSp>
          <p:nvGrpSpPr>
            <p:cNvPr id="55" name="Group 30"/>
            <p:cNvGrpSpPr>
              <a:grpSpLocks/>
            </p:cNvGrpSpPr>
            <p:nvPr/>
          </p:nvGrpSpPr>
          <p:grpSpPr bwMode="auto">
            <a:xfrm>
              <a:off x="2589013" y="4267200"/>
              <a:ext cx="457200" cy="914400"/>
              <a:chOff x="5532311" y="1600200"/>
              <a:chExt cx="457200" cy="914400"/>
            </a:xfrm>
          </p:grpSpPr>
          <p:sp>
            <p:nvSpPr>
              <p:cNvPr id="57" name="Oval 56"/>
              <p:cNvSpPr/>
              <p:nvPr/>
            </p:nvSpPr>
            <p:spPr>
              <a:xfrm>
                <a:off x="5608579" y="1600200"/>
                <a:ext cx="304667" cy="304792"/>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Segoe UI Light" panose="020B0502040204020203" pitchFamily="34" charset="0"/>
                </a:endParaRPr>
              </a:p>
            </p:txBody>
          </p:sp>
          <p:cxnSp>
            <p:nvCxnSpPr>
              <p:cNvPr id="58" name="Straight Connector 57"/>
              <p:cNvCxnSpPr>
                <a:stCxn id="57" idx="4"/>
              </p:cNvCxnSpPr>
              <p:nvPr/>
            </p:nvCxnSpPr>
            <p:spPr>
              <a:xfrm rot="5400000">
                <a:off x="5532318" y="2133586"/>
                <a:ext cx="457188" cy="31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5532412" y="2362179"/>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H="1" flipV="1">
                <a:off x="5760912" y="2362179"/>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5532412" y="1981190"/>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flipH="1">
                <a:off x="5760912" y="1981190"/>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118"/>
            <p:cNvSpPr txBox="1">
              <a:spLocks noChangeArrowheads="1"/>
            </p:cNvSpPr>
            <p:nvPr/>
          </p:nvSpPr>
          <p:spPr bwMode="auto">
            <a:xfrm>
              <a:off x="2246422" y="5181601"/>
              <a:ext cx="1142390" cy="788200"/>
            </a:xfrm>
            <a:prstGeom prst="rect">
              <a:avLst/>
            </a:prstGeom>
            <a:noFill/>
            <a:ln w="9525">
              <a:noFill/>
              <a:miter lim="800000"/>
              <a:headEnd/>
              <a:tailEnd/>
            </a:ln>
          </p:spPr>
          <p:txBody>
            <a:bodyPr wrap="none">
              <a:spAutoFit/>
            </a:bodyPr>
            <a:lstStyle/>
            <a:p>
              <a:pPr algn="ctr" defTabSz="685800"/>
              <a:r>
                <a:rPr lang="en-US" sz="1350" dirty="0">
                  <a:solidFill>
                    <a:prstClr val="black"/>
                  </a:solidFill>
                  <a:latin typeface="Segoe UI Light" panose="020B0502040204020203" pitchFamily="34" charset="0"/>
                </a:rPr>
                <a:t>Product</a:t>
              </a:r>
            </a:p>
            <a:p>
              <a:pPr algn="ctr" defTabSz="685800"/>
              <a:r>
                <a:rPr lang="en-US" sz="1350" dirty="0">
                  <a:solidFill>
                    <a:prstClr val="black"/>
                  </a:solidFill>
                  <a:latin typeface="Segoe UI Light" panose="020B0502040204020203" pitchFamily="34" charset="0"/>
                </a:rPr>
                <a:t>Owner</a:t>
              </a:r>
            </a:p>
          </p:txBody>
        </p:sp>
      </p:grpSp>
      <p:sp>
        <p:nvSpPr>
          <p:cNvPr id="63" name="Rectangle 62"/>
          <p:cNvSpPr/>
          <p:nvPr/>
        </p:nvSpPr>
        <p:spPr>
          <a:xfrm>
            <a:off x="525544" y="1573221"/>
            <a:ext cx="3964496" cy="2585323"/>
          </a:xfrm>
          <a:prstGeom prst="rect">
            <a:avLst/>
          </a:prstGeom>
        </p:spPr>
        <p:txBody>
          <a:bodyPr wrap="square">
            <a:spAutoFit/>
          </a:bodyPr>
          <a:lstStyle/>
          <a:p>
            <a:pPr marL="214313" indent="-214313" defTabSz="685800" fontAlgn="ctr">
              <a:buFont typeface="Arial" panose="020B0604020202020204" pitchFamily="34" charset="0"/>
              <a:buChar char="•"/>
            </a:pPr>
            <a:r>
              <a:rPr lang="en-US" sz="1350" dirty="0">
                <a:solidFill>
                  <a:prstClr val="black"/>
                </a:solidFill>
                <a:latin typeface="Calibri" panose="020F0502020204030204"/>
              </a:rPr>
              <a:t>Product Owner has to decide priority for the team </a:t>
            </a:r>
          </a:p>
          <a:p>
            <a:pPr marL="214313" indent="-214313" defTabSz="685800" fontAlgn="ctr">
              <a:buFont typeface="Arial" panose="020B0604020202020204" pitchFamily="34" charset="0"/>
              <a:buChar char="•"/>
            </a:pPr>
            <a:endParaRPr lang="en-US" sz="1350" dirty="0">
              <a:solidFill>
                <a:prstClr val="black"/>
              </a:solidFill>
              <a:latin typeface="Calibri" panose="020F0502020204030204"/>
            </a:endParaRPr>
          </a:p>
          <a:p>
            <a:pPr marL="214313" indent="-214313" defTabSz="685800" fontAlgn="ctr">
              <a:buFont typeface="Arial" panose="020B0604020202020204" pitchFamily="34" charset="0"/>
              <a:buChar char="•"/>
            </a:pPr>
            <a:r>
              <a:rPr lang="en-US" sz="1350" dirty="0">
                <a:solidFill>
                  <a:prstClr val="black"/>
                </a:solidFill>
                <a:latin typeface="Calibri" panose="020F0502020204030204"/>
              </a:rPr>
              <a:t>The team can’t do everything at once</a:t>
            </a:r>
          </a:p>
          <a:p>
            <a:pPr marL="214313" indent="-214313" defTabSz="685800" fontAlgn="ctr">
              <a:buFont typeface="Arial" panose="020B0604020202020204" pitchFamily="34" charset="0"/>
              <a:buChar char="•"/>
            </a:pPr>
            <a:endParaRPr lang="en-US" sz="1350" dirty="0">
              <a:solidFill>
                <a:prstClr val="black"/>
              </a:solidFill>
              <a:latin typeface="Calibri" panose="020F0502020204030204"/>
            </a:endParaRPr>
          </a:p>
          <a:p>
            <a:pPr marL="214313" indent="-214313" defTabSz="685800" fontAlgn="ctr">
              <a:buFont typeface="Arial" panose="020B0604020202020204" pitchFamily="34" charset="0"/>
              <a:buChar char="•"/>
            </a:pPr>
            <a:r>
              <a:rPr lang="en-US" sz="1350" dirty="0">
                <a:solidFill>
                  <a:prstClr val="black"/>
                </a:solidFill>
                <a:latin typeface="Calibri" panose="020F0502020204030204"/>
              </a:rPr>
              <a:t>There has to be priorities</a:t>
            </a:r>
          </a:p>
          <a:p>
            <a:pPr marL="214313" indent="-214313" defTabSz="685800" fontAlgn="ctr">
              <a:buFont typeface="Arial" panose="020B0604020202020204" pitchFamily="34" charset="0"/>
              <a:buChar char="•"/>
            </a:pPr>
            <a:endParaRPr lang="en-US" sz="1350" dirty="0">
              <a:solidFill>
                <a:prstClr val="black"/>
              </a:solidFill>
              <a:latin typeface="Calibri" panose="020F0502020204030204"/>
            </a:endParaRPr>
          </a:p>
          <a:p>
            <a:pPr marL="214313" indent="-214313" defTabSz="685800" fontAlgn="ctr">
              <a:buFont typeface="Arial" panose="020B0604020202020204" pitchFamily="34" charset="0"/>
              <a:buChar char="•"/>
            </a:pPr>
            <a:r>
              <a:rPr lang="en-US" sz="1350" dirty="0">
                <a:solidFill>
                  <a:prstClr val="black"/>
                </a:solidFill>
                <a:latin typeface="Calibri" panose="020F0502020204030204"/>
              </a:rPr>
              <a:t>The team isn’t qualified to balance these priorities</a:t>
            </a:r>
            <a:br>
              <a:rPr lang="en-US" sz="1350" dirty="0">
                <a:solidFill>
                  <a:prstClr val="black"/>
                </a:solidFill>
                <a:latin typeface="Calibri" panose="020F0502020204030204"/>
              </a:rPr>
            </a:br>
            <a:br>
              <a:rPr lang="en-US" sz="1350" dirty="0">
                <a:solidFill>
                  <a:prstClr val="black"/>
                </a:solidFill>
                <a:latin typeface="Calibri" panose="020F0502020204030204"/>
              </a:rPr>
            </a:br>
            <a:br>
              <a:rPr lang="en-US" sz="1350" dirty="0">
                <a:solidFill>
                  <a:prstClr val="black"/>
                </a:solidFill>
                <a:latin typeface="Calibri" panose="020F0502020204030204"/>
              </a:rPr>
            </a:br>
            <a:br>
              <a:rPr lang="en-US" sz="1350" dirty="0">
                <a:solidFill>
                  <a:prstClr val="black"/>
                </a:solidFill>
                <a:latin typeface="Calibri" panose="020F0502020204030204"/>
              </a:rPr>
            </a:br>
            <a:endParaRPr lang="en-US" sz="1350" dirty="0">
              <a:solidFill>
                <a:prstClr val="black"/>
              </a:solidFill>
              <a:latin typeface="Calibri" panose="020F0502020204030204"/>
            </a:endParaRPr>
          </a:p>
          <a:p>
            <a:pPr marL="214313" indent="-214313" defTabSz="685800" fontAlgn="ctr">
              <a:buFont typeface="Arial" panose="020B0604020202020204" pitchFamily="34" charset="0"/>
              <a:buChar char="•"/>
            </a:pPr>
            <a:endParaRPr lang="en-US" sz="1350" dirty="0">
              <a:solidFill>
                <a:prstClr val="black"/>
              </a:solidFill>
              <a:latin typeface="Calibri" panose="020F0502020204030204"/>
            </a:endParaRPr>
          </a:p>
        </p:txBody>
      </p:sp>
      <p:sp>
        <p:nvSpPr>
          <p:cNvPr id="65" name="Rectangle 64"/>
          <p:cNvSpPr/>
          <p:nvPr/>
        </p:nvSpPr>
        <p:spPr>
          <a:xfrm>
            <a:off x="1170160" y="4666589"/>
            <a:ext cx="858120" cy="276999"/>
          </a:xfrm>
          <a:prstGeom prst="rect">
            <a:avLst/>
          </a:prstGeom>
        </p:spPr>
        <p:txBody>
          <a:bodyPr wrap="none">
            <a:spAutoFit/>
          </a:bodyPr>
          <a:lstStyle/>
          <a:p>
            <a:pPr defTabSz="685800"/>
            <a:r>
              <a:rPr lang="en-US" sz="1200" i="1" dirty="0" err="1">
                <a:solidFill>
                  <a:prstClr val="black"/>
                </a:solidFill>
                <a:latin typeface="Calibri" panose="020F0502020204030204"/>
              </a:rPr>
              <a:t>Entonnoir</a:t>
            </a:r>
            <a:r>
              <a:rPr lang="en-US" sz="1200" i="1" dirty="0">
                <a:solidFill>
                  <a:prstClr val="black"/>
                </a:solidFill>
                <a:latin typeface="Calibri" panose="020F0502020204030204"/>
              </a:rPr>
              <a:t>?</a:t>
            </a:r>
            <a:endParaRPr lang="en-US" sz="1350" i="1" dirty="0">
              <a:solidFill>
                <a:prstClr val="black"/>
              </a:solidFill>
              <a:latin typeface="Calibri" panose="020F0502020204030204"/>
            </a:endParaRPr>
          </a:p>
        </p:txBody>
      </p:sp>
    </p:spTree>
    <p:extLst>
      <p:ext uri="{BB962C8B-B14F-4D97-AF65-F5344CB8AC3E}">
        <p14:creationId xmlns:p14="http://schemas.microsoft.com/office/powerpoint/2010/main" val="15984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b="1" i="1"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14401785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Retrospectives are the curer of all ills.</a:t>
            </a:r>
          </a:p>
        </p:txBody>
      </p:sp>
    </p:spTree>
    <p:extLst>
      <p:ext uri="{BB962C8B-B14F-4D97-AF65-F5344CB8AC3E}">
        <p14:creationId xmlns:p14="http://schemas.microsoft.com/office/powerpoint/2010/main" val="29665566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Retrospectives help keep problems contained to (hopefully) a single Sprint.</a:t>
            </a:r>
          </a:p>
        </p:txBody>
      </p:sp>
    </p:spTree>
    <p:extLst>
      <p:ext uri="{BB962C8B-B14F-4D97-AF65-F5344CB8AC3E}">
        <p14:creationId xmlns:p14="http://schemas.microsoft.com/office/powerpoint/2010/main" val="14516292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a:t>
            </a:r>
            <a:br>
              <a:rPr lang="en-US" dirty="0"/>
            </a:br>
            <a:r>
              <a:rPr lang="en-US" dirty="0"/>
              <a:t>Watch for unscheduled work.</a:t>
            </a:r>
          </a:p>
        </p:txBody>
      </p:sp>
    </p:spTree>
    <p:extLst>
      <p:ext uri="{BB962C8B-B14F-4D97-AF65-F5344CB8AC3E}">
        <p14:creationId xmlns:p14="http://schemas.microsoft.com/office/powerpoint/2010/main" val="23166068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a:t>
            </a:r>
            <a:br>
              <a:rPr lang="en-US" dirty="0"/>
            </a:br>
            <a:r>
              <a:rPr lang="en-US" dirty="0"/>
              <a:t>Get people REALLY thinking by </a:t>
            </a:r>
            <a:br>
              <a:rPr lang="en-US" dirty="0"/>
            </a:br>
            <a:r>
              <a:rPr lang="en-US" dirty="0"/>
              <a:t>trying to recreate what happened </a:t>
            </a:r>
            <a:br>
              <a:rPr lang="en-US" dirty="0"/>
            </a:br>
            <a:r>
              <a:rPr lang="en-US" dirty="0"/>
              <a:t>day by day.</a:t>
            </a:r>
          </a:p>
        </p:txBody>
      </p:sp>
    </p:spTree>
    <p:extLst>
      <p:ext uri="{BB962C8B-B14F-4D97-AF65-F5344CB8AC3E}">
        <p14:creationId xmlns:p14="http://schemas.microsoft.com/office/powerpoint/2010/main" val="427617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a:t>
            </a:r>
            <a:br>
              <a:rPr lang="en-US" dirty="0"/>
            </a:br>
            <a:r>
              <a:rPr lang="en-US" dirty="0"/>
              <a:t>If it gets heated, learn to say</a:t>
            </a:r>
            <a:br>
              <a:rPr lang="en-US" dirty="0"/>
            </a:br>
            <a:r>
              <a:rPr lang="en-US" dirty="0"/>
              <a:t>“Ok…and what else?”</a:t>
            </a:r>
          </a:p>
        </p:txBody>
      </p:sp>
    </p:spTree>
    <p:extLst>
      <p:ext uri="{BB962C8B-B14F-4D97-AF65-F5344CB8AC3E}">
        <p14:creationId xmlns:p14="http://schemas.microsoft.com/office/powerpoint/2010/main" val="51639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Curling Stones</a:t>
            </a:r>
          </a:p>
        </p:txBody>
      </p:sp>
      <p:sp>
        <p:nvSpPr>
          <p:cNvPr id="3" name="Content Placeholder 2"/>
          <p:cNvSpPr>
            <a:spLocks noGrp="1"/>
          </p:cNvSpPr>
          <p:nvPr>
            <p:ph sz="quarter" idx="13"/>
          </p:nvPr>
        </p:nvSpPr>
        <p:spPr>
          <a:xfrm>
            <a:off x="462644" y="1331610"/>
            <a:ext cx="2779715" cy="3172730"/>
          </a:xfrm>
        </p:spPr>
        <p:txBody>
          <a:bodyPr/>
          <a:lstStyle/>
          <a:p>
            <a:r>
              <a:rPr lang="en-US" dirty="0"/>
              <a:t>~40 lb. stones</a:t>
            </a:r>
          </a:p>
          <a:p>
            <a:endParaRPr lang="en-US" dirty="0"/>
          </a:p>
          <a:p>
            <a:r>
              <a:rPr lang="en-US" dirty="0"/>
              <a:t>Polished granite</a:t>
            </a:r>
          </a:p>
          <a:p>
            <a:endParaRPr lang="en-US" dirty="0"/>
          </a:p>
          <a:p>
            <a:r>
              <a:rPr lang="en-US" dirty="0"/>
              <a:t>It’s got a handle</a:t>
            </a:r>
          </a:p>
          <a:p>
            <a:endParaRPr lang="en-US" dirty="0"/>
          </a:p>
          <a:p>
            <a:r>
              <a:rPr lang="en-US" dirty="0"/>
              <a:t>8 stones per team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349" y="1154575"/>
            <a:ext cx="5192259" cy="3463237"/>
          </a:xfrm>
          <a:prstGeom prst="rect">
            <a:avLst/>
          </a:prstGeom>
        </p:spPr>
      </p:pic>
    </p:spTree>
    <p:extLst>
      <p:ext uri="{BB962C8B-B14F-4D97-AF65-F5344CB8AC3E}">
        <p14:creationId xmlns:p14="http://schemas.microsoft.com/office/powerpoint/2010/main" val="233160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a:t>
            </a:r>
            <a:br>
              <a:rPr lang="en-US" dirty="0"/>
            </a:br>
            <a:r>
              <a:rPr lang="en-US" dirty="0"/>
              <a:t>Record the findings from the Retrospective</a:t>
            </a:r>
          </a:p>
        </p:txBody>
      </p:sp>
    </p:spTree>
    <p:extLst>
      <p:ext uri="{BB962C8B-B14F-4D97-AF65-F5344CB8AC3E}">
        <p14:creationId xmlns:p14="http://schemas.microsoft.com/office/powerpoint/2010/main" val="3976911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a:t>
            </a:r>
            <a:br>
              <a:rPr lang="en-US" dirty="0"/>
            </a:br>
            <a:r>
              <a:rPr lang="en-US" dirty="0"/>
              <a:t>Review the notes from </a:t>
            </a:r>
            <a:br>
              <a:rPr lang="en-US" dirty="0"/>
            </a:br>
            <a:r>
              <a:rPr lang="en-US" dirty="0"/>
              <a:t>previous Retrospectives.</a:t>
            </a:r>
          </a:p>
        </p:txBody>
      </p:sp>
    </p:spTree>
    <p:extLst>
      <p:ext uri="{BB962C8B-B14F-4D97-AF65-F5344CB8AC3E}">
        <p14:creationId xmlns:p14="http://schemas.microsoft.com/office/powerpoint/2010/main" val="13377984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10406430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can you do to help yourself?</a:t>
            </a:r>
          </a:p>
        </p:txBody>
      </p:sp>
    </p:spTree>
    <p:extLst>
      <p:ext uri="{BB962C8B-B14F-4D97-AF65-F5344CB8AC3E}">
        <p14:creationId xmlns:p14="http://schemas.microsoft.com/office/powerpoint/2010/main" val="11025001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Watch for burnout.</a:t>
            </a:r>
          </a:p>
        </p:txBody>
      </p:sp>
    </p:spTree>
    <p:extLst>
      <p:ext uri="{BB962C8B-B14F-4D97-AF65-F5344CB8AC3E}">
        <p14:creationId xmlns:p14="http://schemas.microsoft.com/office/powerpoint/2010/main" val="13016801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fix everything.</a:t>
            </a:r>
          </a:p>
        </p:txBody>
      </p:sp>
    </p:spTree>
    <p:extLst>
      <p:ext uri="{BB962C8B-B14F-4D97-AF65-F5344CB8AC3E}">
        <p14:creationId xmlns:p14="http://schemas.microsoft.com/office/powerpoint/2010/main" val="8333640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whatever it takes to get yourself </a:t>
            </a:r>
            <a:br>
              <a:rPr lang="en-US" dirty="0"/>
            </a:br>
            <a:r>
              <a:rPr lang="en-US" dirty="0"/>
              <a:t>to believe in self-organization.</a:t>
            </a:r>
          </a:p>
        </p:txBody>
      </p:sp>
    </p:spTree>
    <p:extLst>
      <p:ext uri="{BB962C8B-B14F-4D97-AF65-F5344CB8AC3E}">
        <p14:creationId xmlns:p14="http://schemas.microsoft.com/office/powerpoint/2010/main" val="305811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don’t let your team walk all over you.</a:t>
            </a:r>
          </a:p>
        </p:txBody>
      </p:sp>
    </p:spTree>
    <p:extLst>
      <p:ext uri="{BB962C8B-B14F-4D97-AF65-F5344CB8AC3E}">
        <p14:creationId xmlns:p14="http://schemas.microsoft.com/office/powerpoint/2010/main" val="41018487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teams will use </a:t>
            </a:r>
            <a:br>
              <a:rPr lang="en-US" dirty="0"/>
            </a:br>
            <a:r>
              <a:rPr lang="en-US" dirty="0"/>
              <a:t>self-organization against you.</a:t>
            </a:r>
          </a:p>
        </p:txBody>
      </p:sp>
    </p:spTree>
    <p:extLst>
      <p:ext uri="{BB962C8B-B14F-4D97-AF65-F5344CB8AC3E}">
        <p14:creationId xmlns:p14="http://schemas.microsoft.com/office/powerpoint/2010/main" val="2955831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let’s remember here.  </a:t>
            </a:r>
            <a:br>
              <a:rPr lang="en-US" dirty="0"/>
            </a:br>
            <a:r>
              <a:rPr lang="en-US" dirty="0"/>
              <a:t>This isn’t a *&amp;^%$# democracy.”</a:t>
            </a:r>
            <a:br>
              <a:rPr lang="en-US" dirty="0"/>
            </a:br>
            <a:r>
              <a:rPr lang="en-US" dirty="0"/>
              <a:t>-David Starr</a:t>
            </a:r>
          </a:p>
        </p:txBody>
      </p:sp>
    </p:spTree>
    <p:extLst>
      <p:ext uri="{BB962C8B-B14F-4D97-AF65-F5344CB8AC3E}">
        <p14:creationId xmlns:p14="http://schemas.microsoft.com/office/powerpoint/2010/main" val="1901054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34456" y="1767677"/>
            <a:ext cx="7514462" cy="1221237"/>
          </a:xfrm>
          <a:prstGeom prst="rect">
            <a:avLst/>
          </a:prstGeom>
          <a:noFill/>
          <a:ln w="285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4" name="Donut 3"/>
          <p:cNvSpPr/>
          <p:nvPr/>
        </p:nvSpPr>
        <p:spPr>
          <a:xfrm>
            <a:off x="1195566" y="1971217"/>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8" name="Donut 7"/>
          <p:cNvSpPr/>
          <p:nvPr/>
        </p:nvSpPr>
        <p:spPr>
          <a:xfrm>
            <a:off x="1410717" y="2176589"/>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9" name="Donut 8"/>
          <p:cNvSpPr/>
          <p:nvPr/>
        </p:nvSpPr>
        <p:spPr>
          <a:xfrm>
            <a:off x="6755924" y="1971217"/>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10" name="Donut 9"/>
          <p:cNvSpPr/>
          <p:nvPr/>
        </p:nvSpPr>
        <p:spPr>
          <a:xfrm>
            <a:off x="6971076" y="2176589"/>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cxnSp>
        <p:nvCxnSpPr>
          <p:cNvPr id="12" name="Straight Connector 11"/>
          <p:cNvCxnSpPr/>
          <p:nvPr/>
        </p:nvCxnSpPr>
        <p:spPr>
          <a:xfrm>
            <a:off x="2574500" y="176401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31489" y="176401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920512" y="2398467"/>
            <a:ext cx="6938682" cy="0"/>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636262" y="176401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96620" y="1764010"/>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073292" y="2303114"/>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73292" y="2493819"/>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249522" y="2298836"/>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249522" y="2489540"/>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bwMode="auto">
          <a:xfrm flipV="1">
            <a:off x="8380469" y="1768492"/>
            <a:ext cx="0" cy="1220423"/>
          </a:xfrm>
          <a:prstGeom prst="line">
            <a:avLst/>
          </a:prstGeom>
          <a:gradFill rotWithShape="1">
            <a:gsLst>
              <a:gs pos="0">
                <a:srgbClr val="A4D289"/>
              </a:gs>
              <a:gs pos="100000">
                <a:schemeClr val="bg1"/>
              </a:gs>
            </a:gsLst>
            <a:lin ang="5400000" scaled="1"/>
          </a:gradFill>
          <a:ln w="9525" cap="flat" cmpd="sng" algn="ctr">
            <a:solidFill>
              <a:schemeClr val="tx1"/>
            </a:solidFill>
            <a:prstDash val="sysDot"/>
            <a:round/>
            <a:headEnd type="none" w="med" len="med"/>
            <a:tailEnd type="none" w="med" len="med"/>
          </a:ln>
          <a:effectLst/>
        </p:spPr>
      </p:cxnSp>
      <p:cxnSp>
        <p:nvCxnSpPr>
          <p:cNvPr id="30" name="Straight Connector 29"/>
          <p:cNvCxnSpPr/>
          <p:nvPr/>
        </p:nvCxnSpPr>
        <p:spPr bwMode="auto">
          <a:xfrm>
            <a:off x="631936" y="1615727"/>
            <a:ext cx="7516982" cy="26329"/>
          </a:xfrm>
          <a:prstGeom prst="line">
            <a:avLst/>
          </a:prstGeom>
          <a:gradFill rotWithShape="1">
            <a:gsLst>
              <a:gs pos="0">
                <a:srgbClr val="A4D289"/>
              </a:gs>
              <a:gs pos="100000">
                <a:schemeClr val="bg1"/>
              </a:gs>
            </a:gsLst>
            <a:lin ang="5400000" scaled="1"/>
          </a:gradFill>
          <a:ln w="9525" cap="flat" cmpd="sng" algn="ctr">
            <a:solidFill>
              <a:schemeClr val="tx1"/>
            </a:solidFill>
            <a:prstDash val="sysDot"/>
            <a:round/>
            <a:headEnd type="none" w="med" len="med"/>
            <a:tailEnd type="none" w="med" len="med"/>
          </a:ln>
          <a:effectLst/>
        </p:spPr>
      </p:cxnSp>
      <p:cxnSp>
        <p:nvCxnSpPr>
          <p:cNvPr id="31" name="Straight Connector 30"/>
          <p:cNvCxnSpPr/>
          <p:nvPr/>
        </p:nvCxnSpPr>
        <p:spPr bwMode="auto">
          <a:xfrm rot="10800000">
            <a:off x="8317107" y="1756515"/>
            <a:ext cx="126724" cy="0"/>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631936" y="1557686"/>
            <a:ext cx="0" cy="108088"/>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8148917" y="1584238"/>
            <a:ext cx="0" cy="108088"/>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sp>
        <p:nvSpPr>
          <p:cNvPr id="34" name="TextBox 33"/>
          <p:cNvSpPr txBox="1"/>
          <p:nvPr/>
        </p:nvSpPr>
        <p:spPr bwMode="auto">
          <a:xfrm>
            <a:off x="4009873" y="1358618"/>
            <a:ext cx="1075936" cy="253916"/>
          </a:xfrm>
          <a:prstGeom prst="rect">
            <a:avLst/>
          </a:prstGeom>
          <a:noFill/>
          <a:ln w="9525">
            <a:noFill/>
            <a:miter lim="800000"/>
            <a:headEnd/>
            <a:tailEnd/>
          </a:ln>
        </p:spPr>
        <p:txBody>
          <a:bodyPr wrap="none" rtlCol="0">
            <a:spAutoFit/>
          </a:bodyPr>
          <a:lstStyle/>
          <a:p>
            <a:pPr defTabSz="685800"/>
            <a:r>
              <a:rPr lang="en-US" sz="1050" dirty="0">
                <a:solidFill>
                  <a:srgbClr val="002060"/>
                </a:solidFill>
                <a:latin typeface="Myriad Pro Light" panose="020B0403030403020204" pitchFamily="34" charset="0"/>
              </a:rPr>
              <a:t>~148 </a:t>
            </a:r>
            <a:r>
              <a:rPr lang="en-US" sz="1050" dirty="0" err="1">
                <a:solidFill>
                  <a:srgbClr val="002060"/>
                </a:solidFill>
                <a:latin typeface="Myriad Pro Light" panose="020B0403030403020204" pitchFamily="34" charset="0"/>
              </a:rPr>
              <a:t>ft</a:t>
            </a:r>
            <a:r>
              <a:rPr lang="en-US" sz="1050" dirty="0">
                <a:solidFill>
                  <a:srgbClr val="002060"/>
                </a:solidFill>
                <a:latin typeface="Myriad Pro Light" panose="020B0403030403020204" pitchFamily="34" charset="0"/>
              </a:rPr>
              <a:t> / ~45 m</a:t>
            </a:r>
          </a:p>
        </p:txBody>
      </p:sp>
      <p:sp>
        <p:nvSpPr>
          <p:cNvPr id="35" name="TextBox 34"/>
          <p:cNvSpPr txBox="1"/>
          <p:nvPr/>
        </p:nvSpPr>
        <p:spPr bwMode="auto">
          <a:xfrm rot="5400000">
            <a:off x="8051699" y="2241453"/>
            <a:ext cx="997389" cy="253916"/>
          </a:xfrm>
          <a:prstGeom prst="rect">
            <a:avLst/>
          </a:prstGeom>
          <a:noFill/>
          <a:ln w="9525">
            <a:noFill/>
            <a:miter lim="800000"/>
            <a:headEnd/>
            <a:tailEnd/>
          </a:ln>
        </p:spPr>
        <p:txBody>
          <a:bodyPr wrap="none" rtlCol="0">
            <a:spAutoFit/>
          </a:bodyPr>
          <a:lstStyle/>
          <a:p>
            <a:pPr defTabSz="685800"/>
            <a:r>
              <a:rPr lang="en-US" sz="1050" dirty="0">
                <a:solidFill>
                  <a:srgbClr val="002060"/>
                </a:solidFill>
                <a:latin typeface="Myriad Pro Light" panose="020B0403030403020204" pitchFamily="34" charset="0"/>
              </a:rPr>
              <a:t>~15 </a:t>
            </a:r>
            <a:r>
              <a:rPr lang="en-US" sz="1050" dirty="0" err="1">
                <a:solidFill>
                  <a:srgbClr val="002060"/>
                </a:solidFill>
                <a:latin typeface="Myriad Pro Light" panose="020B0403030403020204" pitchFamily="34" charset="0"/>
              </a:rPr>
              <a:t>ft</a:t>
            </a:r>
            <a:r>
              <a:rPr lang="en-US" sz="1050" dirty="0">
                <a:solidFill>
                  <a:srgbClr val="002060"/>
                </a:solidFill>
                <a:latin typeface="Myriad Pro Light" panose="020B0403030403020204" pitchFamily="34" charset="0"/>
              </a:rPr>
              <a:t> / ~4.8m</a:t>
            </a:r>
          </a:p>
        </p:txBody>
      </p:sp>
      <p:cxnSp>
        <p:nvCxnSpPr>
          <p:cNvPr id="39" name="Straight Connector 38"/>
          <p:cNvCxnSpPr/>
          <p:nvPr/>
        </p:nvCxnSpPr>
        <p:spPr bwMode="auto">
          <a:xfrm rot="10800000">
            <a:off x="8318225" y="2988914"/>
            <a:ext cx="126724" cy="0"/>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sp>
        <p:nvSpPr>
          <p:cNvPr id="2" name="Oval 1"/>
          <p:cNvSpPr/>
          <p:nvPr/>
        </p:nvSpPr>
        <p:spPr>
          <a:xfrm>
            <a:off x="1195565" y="440698"/>
            <a:ext cx="269513" cy="269513"/>
          </a:xfrm>
          <a:prstGeom prst="ellipse">
            <a:avLst/>
          </a:prstGeom>
          <a:solidFill>
            <a:schemeClr val="tx1">
              <a:lumMod val="60000"/>
              <a:lumOff val="40000"/>
            </a:schemeClr>
          </a:solidFill>
          <a:ln>
            <a:solidFill>
              <a:srgbClr val="0020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5" name="TextBox 4"/>
          <p:cNvSpPr txBox="1"/>
          <p:nvPr/>
        </p:nvSpPr>
        <p:spPr>
          <a:xfrm>
            <a:off x="3262116" y="4618299"/>
            <a:ext cx="2459841" cy="300082"/>
          </a:xfrm>
          <a:prstGeom prst="rect">
            <a:avLst/>
          </a:prstGeom>
          <a:noFill/>
        </p:spPr>
        <p:txBody>
          <a:bodyPr wrap="none" rtlCol="0">
            <a:spAutoFit/>
          </a:bodyPr>
          <a:lstStyle/>
          <a:p>
            <a:pPr defTabSz="685800"/>
            <a:r>
              <a:rPr lang="en-US" sz="1350" dirty="0">
                <a:solidFill>
                  <a:srgbClr val="58595B"/>
                </a:solidFill>
                <a:latin typeface="Myriad Pro"/>
              </a:rPr>
              <a:t>Note: that stone’s not to scale</a:t>
            </a:r>
          </a:p>
        </p:txBody>
      </p:sp>
      <p:sp>
        <p:nvSpPr>
          <p:cNvPr id="28" name="Oval 27"/>
          <p:cNvSpPr/>
          <p:nvPr/>
        </p:nvSpPr>
        <p:spPr>
          <a:xfrm>
            <a:off x="1499671" y="2263711"/>
            <a:ext cx="269513" cy="269513"/>
          </a:xfrm>
          <a:prstGeom prst="ellipse">
            <a:avLst/>
          </a:prstGeom>
          <a:solidFill>
            <a:schemeClr val="tx1">
              <a:lumMod val="60000"/>
              <a:lumOff val="40000"/>
            </a:schemeClr>
          </a:solidFill>
          <a:ln>
            <a:solidFill>
              <a:srgbClr val="0020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36" name="Content Placeholder 2"/>
          <p:cNvSpPr txBox="1">
            <a:spLocks/>
          </p:cNvSpPr>
          <p:nvPr/>
        </p:nvSpPr>
        <p:spPr>
          <a:xfrm>
            <a:off x="482401" y="3416165"/>
            <a:ext cx="2779715" cy="1249541"/>
          </a:xfrm>
          <a:prstGeom prst="rect">
            <a:avLst/>
          </a:prstGeom>
        </p:spPr>
        <p:txBody>
          <a:bodyPr/>
          <a:lstStyle>
            <a:lvl1pPr marL="297129" indent="-297129" algn="l" defTabSz="586116" rtl="0" eaLnBrk="1" latinLnBrk="0" hangingPunct="1">
              <a:spcBef>
                <a:spcPts val="1025"/>
              </a:spcBef>
              <a:buClr>
                <a:schemeClr val="accent1"/>
              </a:buClr>
              <a:buSzPct val="70000"/>
              <a:buFont typeface="Wingdings" charset="2"/>
              <a:buChar char="§"/>
              <a:defRPr sz="2600" b="0" i="0" kern="1200">
                <a:solidFill>
                  <a:schemeClr val="tx1"/>
                </a:solidFill>
                <a:latin typeface="+mn-lt"/>
                <a:ea typeface="+mn-ea"/>
                <a:cs typeface="Arial"/>
              </a:defRPr>
            </a:lvl1pPr>
            <a:lvl2pPr marL="586116" indent="-288987" algn="l" defTabSz="586116" rtl="0" eaLnBrk="1" latinLnBrk="0" hangingPunct="1">
              <a:spcBef>
                <a:spcPts val="679"/>
              </a:spcBef>
              <a:buClr>
                <a:schemeClr val="bg1">
                  <a:lumMod val="65000"/>
                </a:schemeClr>
              </a:buClr>
              <a:buSzPct val="70000"/>
              <a:buFont typeface="Lucida Grande"/>
              <a:buChar char="-"/>
              <a:defRPr sz="2400" b="0" i="0" kern="1200">
                <a:solidFill>
                  <a:schemeClr val="tx1"/>
                </a:solidFill>
                <a:latin typeface="+mn-lt"/>
                <a:ea typeface="+mn-ea"/>
                <a:cs typeface="Arial"/>
              </a:defRPr>
            </a:lvl2pPr>
            <a:lvl3pPr marL="883243" indent="-286954" algn="l" defTabSz="586116" rtl="0" eaLnBrk="1" latinLnBrk="0" hangingPunct="1">
              <a:spcBef>
                <a:spcPts val="615"/>
              </a:spcBef>
              <a:buClr>
                <a:schemeClr val="bg1">
                  <a:lumMod val="85000"/>
                </a:schemeClr>
              </a:buClr>
              <a:buSzPct val="70000"/>
              <a:buFont typeface="Lucida Grande"/>
              <a:buChar char="•"/>
              <a:defRPr sz="2200" b="0" i="0" kern="1200">
                <a:solidFill>
                  <a:schemeClr val="tx1"/>
                </a:solidFill>
                <a:latin typeface="+mn-lt"/>
                <a:ea typeface="+mn-ea"/>
                <a:cs typeface="Arial"/>
              </a:defRPr>
            </a:lvl3pPr>
            <a:lvl4pPr marL="1096934" indent="-213689" algn="l" defTabSz="586116" rtl="0" eaLnBrk="1" latinLnBrk="0" hangingPunct="1">
              <a:spcBef>
                <a:spcPts val="552"/>
              </a:spcBef>
              <a:buClr>
                <a:schemeClr val="bg1">
                  <a:lumMod val="85000"/>
                </a:schemeClr>
              </a:buClr>
              <a:buSzPct val="70000"/>
              <a:buFont typeface="Wingdings" panose="05000000000000000000" pitchFamily="2" charset="2"/>
              <a:buChar char="§"/>
              <a:defRPr sz="2000" b="0" i="0" kern="1200" baseline="0">
                <a:solidFill>
                  <a:schemeClr val="tx1"/>
                </a:solidFill>
                <a:latin typeface="+mn-lt"/>
                <a:ea typeface="+mn-ea"/>
                <a:cs typeface="Arial"/>
              </a:defRPr>
            </a:lvl4pPr>
            <a:lvl5pPr marL="1396096" indent="-299165" algn="l" defTabSz="586116" rtl="0" eaLnBrk="1" latinLnBrk="0" hangingPunct="1">
              <a:spcBef>
                <a:spcPts val="488"/>
              </a:spcBef>
              <a:buClr>
                <a:schemeClr val="bg1">
                  <a:lumMod val="85000"/>
                </a:schemeClr>
              </a:buClr>
              <a:buSzPct val="70000"/>
              <a:buFont typeface="Myriad Pro Light" panose="020B0403030403020204" pitchFamily="34" charset="0"/>
              <a:buChar char="-"/>
              <a:tabLst/>
              <a:defRPr sz="1800" b="0" i="0" kern="1200" baseline="0">
                <a:solidFill>
                  <a:schemeClr val="tx1"/>
                </a:solidFill>
                <a:latin typeface="+mn-lt"/>
                <a:ea typeface="+mn-ea"/>
                <a:cs typeface="Arial"/>
              </a:defRPr>
            </a:lvl5pPr>
            <a:lvl6pPr marL="1609784" indent="-215723" algn="l" defTabSz="586116" rtl="0" eaLnBrk="1" latinLnBrk="0" hangingPunct="1">
              <a:spcBef>
                <a:spcPts val="448"/>
              </a:spcBef>
              <a:buClr>
                <a:schemeClr val="bg1">
                  <a:lumMod val="85000"/>
                </a:schemeClr>
              </a:buClr>
              <a:buSzPct val="70000"/>
              <a:buFont typeface="Lucida Grande"/>
              <a:buChar char="•"/>
              <a:defRPr sz="1467" b="0" i="0" kern="1200">
                <a:solidFill>
                  <a:schemeClr val="bg1">
                    <a:lumMod val="50000"/>
                  </a:schemeClr>
                </a:solidFill>
                <a:latin typeface="Myriad Pro Light"/>
                <a:ea typeface="+mn-ea"/>
                <a:cs typeface="Arial"/>
              </a:defRPr>
            </a:lvl6pPr>
            <a:lvl7pPr marL="3809753" indent="-293058" algn="l" defTabSz="586116" rtl="0" eaLnBrk="1" latinLnBrk="0" hangingPunct="1">
              <a:spcBef>
                <a:spcPct val="20000"/>
              </a:spcBef>
              <a:buFont typeface="Arial"/>
              <a:buChar char="•"/>
              <a:defRPr sz="2533" kern="1200">
                <a:solidFill>
                  <a:schemeClr val="tx1"/>
                </a:solidFill>
                <a:latin typeface="+mn-lt"/>
                <a:ea typeface="+mn-ea"/>
                <a:cs typeface="+mn-cs"/>
              </a:defRPr>
            </a:lvl7pPr>
            <a:lvl8pPr marL="4395869" indent="-293058" algn="l" defTabSz="586116" rtl="0" eaLnBrk="1" latinLnBrk="0" hangingPunct="1">
              <a:spcBef>
                <a:spcPct val="20000"/>
              </a:spcBef>
              <a:buFont typeface="Arial"/>
              <a:buChar char="•"/>
              <a:defRPr sz="2533" kern="1200">
                <a:solidFill>
                  <a:schemeClr val="tx1"/>
                </a:solidFill>
                <a:latin typeface="+mn-lt"/>
                <a:ea typeface="+mn-ea"/>
                <a:cs typeface="+mn-cs"/>
              </a:defRPr>
            </a:lvl8pPr>
            <a:lvl9pPr marL="4981983" indent="-293058" algn="l" defTabSz="586116" rtl="0" eaLnBrk="1" latinLnBrk="0" hangingPunct="1">
              <a:spcBef>
                <a:spcPct val="20000"/>
              </a:spcBef>
              <a:buFont typeface="Arial"/>
              <a:buChar char="•"/>
              <a:defRPr sz="2533" kern="1200">
                <a:solidFill>
                  <a:schemeClr val="tx1"/>
                </a:solidFill>
                <a:latin typeface="+mn-lt"/>
                <a:ea typeface="+mn-ea"/>
                <a:cs typeface="+mn-cs"/>
              </a:defRPr>
            </a:lvl9pPr>
          </a:lstStyle>
          <a:p>
            <a:pPr marL="222847" indent="-222847" defTabSz="439587">
              <a:spcBef>
                <a:spcPts val="769"/>
              </a:spcBef>
              <a:buClr>
                <a:srgbClr val="F26722"/>
              </a:buClr>
            </a:pPr>
            <a:r>
              <a:rPr lang="en-US" sz="1950" dirty="0">
                <a:solidFill>
                  <a:srgbClr val="58595B"/>
                </a:solidFill>
                <a:latin typeface="Myriad Pro"/>
              </a:rPr>
              <a:t>Get your stones as close as possible to the center of the target</a:t>
            </a:r>
          </a:p>
        </p:txBody>
      </p:sp>
      <p:sp>
        <p:nvSpPr>
          <p:cNvPr id="37" name="Content Placeholder 2"/>
          <p:cNvSpPr txBox="1">
            <a:spLocks/>
          </p:cNvSpPr>
          <p:nvPr/>
        </p:nvSpPr>
        <p:spPr>
          <a:xfrm>
            <a:off x="3544977" y="3416165"/>
            <a:ext cx="1887048" cy="1249541"/>
          </a:xfrm>
          <a:prstGeom prst="rect">
            <a:avLst/>
          </a:prstGeom>
        </p:spPr>
        <p:txBody>
          <a:bodyPr/>
          <a:lstStyle>
            <a:lvl1pPr marL="297129" indent="-297129" algn="l" defTabSz="586116" rtl="0" eaLnBrk="1" latinLnBrk="0" hangingPunct="1">
              <a:spcBef>
                <a:spcPts val="1025"/>
              </a:spcBef>
              <a:buClr>
                <a:schemeClr val="accent1"/>
              </a:buClr>
              <a:buSzPct val="70000"/>
              <a:buFont typeface="Wingdings" charset="2"/>
              <a:buChar char="§"/>
              <a:defRPr sz="2600" b="0" i="0" kern="1200">
                <a:solidFill>
                  <a:schemeClr val="tx1"/>
                </a:solidFill>
                <a:latin typeface="+mn-lt"/>
                <a:ea typeface="+mn-ea"/>
                <a:cs typeface="Arial"/>
              </a:defRPr>
            </a:lvl1pPr>
            <a:lvl2pPr marL="586116" indent="-288987" algn="l" defTabSz="586116" rtl="0" eaLnBrk="1" latinLnBrk="0" hangingPunct="1">
              <a:spcBef>
                <a:spcPts val="679"/>
              </a:spcBef>
              <a:buClr>
                <a:schemeClr val="bg1">
                  <a:lumMod val="65000"/>
                </a:schemeClr>
              </a:buClr>
              <a:buSzPct val="70000"/>
              <a:buFont typeface="Lucida Grande"/>
              <a:buChar char="-"/>
              <a:defRPr sz="2400" b="0" i="0" kern="1200">
                <a:solidFill>
                  <a:schemeClr val="tx1"/>
                </a:solidFill>
                <a:latin typeface="+mn-lt"/>
                <a:ea typeface="+mn-ea"/>
                <a:cs typeface="Arial"/>
              </a:defRPr>
            </a:lvl2pPr>
            <a:lvl3pPr marL="883243" indent="-286954" algn="l" defTabSz="586116" rtl="0" eaLnBrk="1" latinLnBrk="0" hangingPunct="1">
              <a:spcBef>
                <a:spcPts val="615"/>
              </a:spcBef>
              <a:buClr>
                <a:schemeClr val="bg1">
                  <a:lumMod val="85000"/>
                </a:schemeClr>
              </a:buClr>
              <a:buSzPct val="70000"/>
              <a:buFont typeface="Lucida Grande"/>
              <a:buChar char="•"/>
              <a:defRPr sz="2200" b="0" i="0" kern="1200">
                <a:solidFill>
                  <a:schemeClr val="tx1"/>
                </a:solidFill>
                <a:latin typeface="+mn-lt"/>
                <a:ea typeface="+mn-ea"/>
                <a:cs typeface="Arial"/>
              </a:defRPr>
            </a:lvl3pPr>
            <a:lvl4pPr marL="1096934" indent="-213689" algn="l" defTabSz="586116" rtl="0" eaLnBrk="1" latinLnBrk="0" hangingPunct="1">
              <a:spcBef>
                <a:spcPts val="552"/>
              </a:spcBef>
              <a:buClr>
                <a:schemeClr val="bg1">
                  <a:lumMod val="85000"/>
                </a:schemeClr>
              </a:buClr>
              <a:buSzPct val="70000"/>
              <a:buFont typeface="Wingdings" panose="05000000000000000000" pitchFamily="2" charset="2"/>
              <a:buChar char="§"/>
              <a:defRPr sz="2000" b="0" i="0" kern="1200" baseline="0">
                <a:solidFill>
                  <a:schemeClr val="tx1"/>
                </a:solidFill>
                <a:latin typeface="+mn-lt"/>
                <a:ea typeface="+mn-ea"/>
                <a:cs typeface="Arial"/>
              </a:defRPr>
            </a:lvl4pPr>
            <a:lvl5pPr marL="1396096" indent="-299165" algn="l" defTabSz="586116" rtl="0" eaLnBrk="1" latinLnBrk="0" hangingPunct="1">
              <a:spcBef>
                <a:spcPts val="488"/>
              </a:spcBef>
              <a:buClr>
                <a:schemeClr val="bg1">
                  <a:lumMod val="85000"/>
                </a:schemeClr>
              </a:buClr>
              <a:buSzPct val="70000"/>
              <a:buFont typeface="Myriad Pro Light" panose="020B0403030403020204" pitchFamily="34" charset="0"/>
              <a:buChar char="-"/>
              <a:tabLst/>
              <a:defRPr sz="1800" b="0" i="0" kern="1200" baseline="0">
                <a:solidFill>
                  <a:schemeClr val="tx1"/>
                </a:solidFill>
                <a:latin typeface="+mn-lt"/>
                <a:ea typeface="+mn-ea"/>
                <a:cs typeface="Arial"/>
              </a:defRPr>
            </a:lvl5pPr>
            <a:lvl6pPr marL="1609784" indent="-215723" algn="l" defTabSz="586116" rtl="0" eaLnBrk="1" latinLnBrk="0" hangingPunct="1">
              <a:spcBef>
                <a:spcPts val="448"/>
              </a:spcBef>
              <a:buClr>
                <a:schemeClr val="bg1">
                  <a:lumMod val="85000"/>
                </a:schemeClr>
              </a:buClr>
              <a:buSzPct val="70000"/>
              <a:buFont typeface="Lucida Grande"/>
              <a:buChar char="•"/>
              <a:defRPr sz="1467" b="0" i="0" kern="1200">
                <a:solidFill>
                  <a:schemeClr val="bg1">
                    <a:lumMod val="50000"/>
                  </a:schemeClr>
                </a:solidFill>
                <a:latin typeface="Myriad Pro Light"/>
                <a:ea typeface="+mn-ea"/>
                <a:cs typeface="Arial"/>
              </a:defRPr>
            </a:lvl6pPr>
            <a:lvl7pPr marL="3809753" indent="-293058" algn="l" defTabSz="586116" rtl="0" eaLnBrk="1" latinLnBrk="0" hangingPunct="1">
              <a:spcBef>
                <a:spcPct val="20000"/>
              </a:spcBef>
              <a:buFont typeface="Arial"/>
              <a:buChar char="•"/>
              <a:defRPr sz="2533" kern="1200">
                <a:solidFill>
                  <a:schemeClr val="tx1"/>
                </a:solidFill>
                <a:latin typeface="+mn-lt"/>
                <a:ea typeface="+mn-ea"/>
                <a:cs typeface="+mn-cs"/>
              </a:defRPr>
            </a:lvl7pPr>
            <a:lvl8pPr marL="4395869" indent="-293058" algn="l" defTabSz="586116" rtl="0" eaLnBrk="1" latinLnBrk="0" hangingPunct="1">
              <a:spcBef>
                <a:spcPct val="20000"/>
              </a:spcBef>
              <a:buFont typeface="Arial"/>
              <a:buChar char="•"/>
              <a:defRPr sz="2533" kern="1200">
                <a:solidFill>
                  <a:schemeClr val="tx1"/>
                </a:solidFill>
                <a:latin typeface="+mn-lt"/>
                <a:ea typeface="+mn-ea"/>
                <a:cs typeface="+mn-cs"/>
              </a:defRPr>
            </a:lvl8pPr>
            <a:lvl9pPr marL="4981983" indent="-293058" algn="l" defTabSz="586116" rtl="0" eaLnBrk="1" latinLnBrk="0" hangingPunct="1">
              <a:spcBef>
                <a:spcPct val="20000"/>
              </a:spcBef>
              <a:buFont typeface="Arial"/>
              <a:buChar char="•"/>
              <a:defRPr sz="2533" kern="1200">
                <a:solidFill>
                  <a:schemeClr val="tx1"/>
                </a:solidFill>
                <a:latin typeface="+mn-lt"/>
                <a:ea typeface="+mn-ea"/>
                <a:cs typeface="+mn-cs"/>
              </a:defRPr>
            </a:lvl9pPr>
          </a:lstStyle>
          <a:p>
            <a:pPr marL="222847" indent="-222847" defTabSz="439587">
              <a:spcBef>
                <a:spcPts val="769"/>
              </a:spcBef>
              <a:buClr>
                <a:srgbClr val="F26722"/>
              </a:buClr>
            </a:pPr>
            <a:r>
              <a:rPr lang="en-US" sz="1950" dirty="0">
                <a:solidFill>
                  <a:srgbClr val="58595B"/>
                </a:solidFill>
                <a:latin typeface="Myriad Pro"/>
              </a:rPr>
              <a:t>Each team takes turns </a:t>
            </a:r>
          </a:p>
          <a:p>
            <a:pPr marL="222847" indent="-222847" defTabSz="439587">
              <a:spcBef>
                <a:spcPts val="769"/>
              </a:spcBef>
              <a:buClr>
                <a:srgbClr val="F26722"/>
              </a:buClr>
            </a:pPr>
            <a:endParaRPr lang="en-US" sz="1950" dirty="0">
              <a:solidFill>
                <a:srgbClr val="58595B"/>
              </a:solidFill>
              <a:latin typeface="Myriad Pro"/>
            </a:endParaRPr>
          </a:p>
        </p:txBody>
      </p:sp>
      <p:sp>
        <p:nvSpPr>
          <p:cNvPr id="38" name="Content Placeholder 2"/>
          <p:cNvSpPr txBox="1">
            <a:spLocks/>
          </p:cNvSpPr>
          <p:nvPr/>
        </p:nvSpPr>
        <p:spPr>
          <a:xfrm>
            <a:off x="5432026" y="3416165"/>
            <a:ext cx="2885081" cy="1249541"/>
          </a:xfrm>
          <a:prstGeom prst="rect">
            <a:avLst/>
          </a:prstGeom>
        </p:spPr>
        <p:txBody>
          <a:bodyPr/>
          <a:lstStyle>
            <a:lvl1pPr marL="297129" indent="-297129" algn="l" defTabSz="586116" rtl="0" eaLnBrk="1" latinLnBrk="0" hangingPunct="1">
              <a:spcBef>
                <a:spcPts val="1025"/>
              </a:spcBef>
              <a:buClr>
                <a:schemeClr val="accent1"/>
              </a:buClr>
              <a:buSzPct val="70000"/>
              <a:buFont typeface="Wingdings" charset="2"/>
              <a:buChar char="§"/>
              <a:defRPr sz="2600" b="0" i="0" kern="1200">
                <a:solidFill>
                  <a:schemeClr val="tx1"/>
                </a:solidFill>
                <a:latin typeface="+mn-lt"/>
                <a:ea typeface="+mn-ea"/>
                <a:cs typeface="Arial"/>
              </a:defRPr>
            </a:lvl1pPr>
            <a:lvl2pPr marL="586116" indent="-288987" algn="l" defTabSz="586116" rtl="0" eaLnBrk="1" latinLnBrk="0" hangingPunct="1">
              <a:spcBef>
                <a:spcPts val="679"/>
              </a:spcBef>
              <a:buClr>
                <a:schemeClr val="bg1">
                  <a:lumMod val="65000"/>
                </a:schemeClr>
              </a:buClr>
              <a:buSzPct val="70000"/>
              <a:buFont typeface="Lucida Grande"/>
              <a:buChar char="-"/>
              <a:defRPr sz="2400" b="0" i="0" kern="1200">
                <a:solidFill>
                  <a:schemeClr val="tx1"/>
                </a:solidFill>
                <a:latin typeface="+mn-lt"/>
                <a:ea typeface="+mn-ea"/>
                <a:cs typeface="Arial"/>
              </a:defRPr>
            </a:lvl2pPr>
            <a:lvl3pPr marL="883243" indent="-286954" algn="l" defTabSz="586116" rtl="0" eaLnBrk="1" latinLnBrk="0" hangingPunct="1">
              <a:spcBef>
                <a:spcPts val="615"/>
              </a:spcBef>
              <a:buClr>
                <a:schemeClr val="bg1">
                  <a:lumMod val="85000"/>
                </a:schemeClr>
              </a:buClr>
              <a:buSzPct val="70000"/>
              <a:buFont typeface="Lucida Grande"/>
              <a:buChar char="•"/>
              <a:defRPr sz="2200" b="0" i="0" kern="1200">
                <a:solidFill>
                  <a:schemeClr val="tx1"/>
                </a:solidFill>
                <a:latin typeface="+mn-lt"/>
                <a:ea typeface="+mn-ea"/>
                <a:cs typeface="Arial"/>
              </a:defRPr>
            </a:lvl3pPr>
            <a:lvl4pPr marL="1096934" indent="-213689" algn="l" defTabSz="586116" rtl="0" eaLnBrk="1" latinLnBrk="0" hangingPunct="1">
              <a:spcBef>
                <a:spcPts val="552"/>
              </a:spcBef>
              <a:buClr>
                <a:schemeClr val="bg1">
                  <a:lumMod val="85000"/>
                </a:schemeClr>
              </a:buClr>
              <a:buSzPct val="70000"/>
              <a:buFont typeface="Wingdings" panose="05000000000000000000" pitchFamily="2" charset="2"/>
              <a:buChar char="§"/>
              <a:defRPr sz="2000" b="0" i="0" kern="1200" baseline="0">
                <a:solidFill>
                  <a:schemeClr val="tx1"/>
                </a:solidFill>
                <a:latin typeface="+mn-lt"/>
                <a:ea typeface="+mn-ea"/>
                <a:cs typeface="Arial"/>
              </a:defRPr>
            </a:lvl4pPr>
            <a:lvl5pPr marL="1396096" indent="-299165" algn="l" defTabSz="586116" rtl="0" eaLnBrk="1" latinLnBrk="0" hangingPunct="1">
              <a:spcBef>
                <a:spcPts val="488"/>
              </a:spcBef>
              <a:buClr>
                <a:schemeClr val="bg1">
                  <a:lumMod val="85000"/>
                </a:schemeClr>
              </a:buClr>
              <a:buSzPct val="70000"/>
              <a:buFont typeface="Myriad Pro Light" panose="020B0403030403020204" pitchFamily="34" charset="0"/>
              <a:buChar char="-"/>
              <a:tabLst/>
              <a:defRPr sz="1800" b="0" i="0" kern="1200" baseline="0">
                <a:solidFill>
                  <a:schemeClr val="tx1"/>
                </a:solidFill>
                <a:latin typeface="+mn-lt"/>
                <a:ea typeface="+mn-ea"/>
                <a:cs typeface="Arial"/>
              </a:defRPr>
            </a:lvl5pPr>
            <a:lvl6pPr marL="1609784" indent="-215723" algn="l" defTabSz="586116" rtl="0" eaLnBrk="1" latinLnBrk="0" hangingPunct="1">
              <a:spcBef>
                <a:spcPts val="448"/>
              </a:spcBef>
              <a:buClr>
                <a:schemeClr val="bg1">
                  <a:lumMod val="85000"/>
                </a:schemeClr>
              </a:buClr>
              <a:buSzPct val="70000"/>
              <a:buFont typeface="Lucida Grande"/>
              <a:buChar char="•"/>
              <a:defRPr sz="1467" b="0" i="0" kern="1200">
                <a:solidFill>
                  <a:schemeClr val="bg1">
                    <a:lumMod val="50000"/>
                  </a:schemeClr>
                </a:solidFill>
                <a:latin typeface="Myriad Pro Light"/>
                <a:ea typeface="+mn-ea"/>
                <a:cs typeface="Arial"/>
              </a:defRPr>
            </a:lvl6pPr>
            <a:lvl7pPr marL="3809753" indent="-293058" algn="l" defTabSz="586116" rtl="0" eaLnBrk="1" latinLnBrk="0" hangingPunct="1">
              <a:spcBef>
                <a:spcPct val="20000"/>
              </a:spcBef>
              <a:buFont typeface="Arial"/>
              <a:buChar char="•"/>
              <a:defRPr sz="2533" kern="1200">
                <a:solidFill>
                  <a:schemeClr val="tx1"/>
                </a:solidFill>
                <a:latin typeface="+mn-lt"/>
                <a:ea typeface="+mn-ea"/>
                <a:cs typeface="+mn-cs"/>
              </a:defRPr>
            </a:lvl7pPr>
            <a:lvl8pPr marL="4395869" indent="-293058" algn="l" defTabSz="586116" rtl="0" eaLnBrk="1" latinLnBrk="0" hangingPunct="1">
              <a:spcBef>
                <a:spcPct val="20000"/>
              </a:spcBef>
              <a:buFont typeface="Arial"/>
              <a:buChar char="•"/>
              <a:defRPr sz="2533" kern="1200">
                <a:solidFill>
                  <a:schemeClr val="tx1"/>
                </a:solidFill>
                <a:latin typeface="+mn-lt"/>
                <a:ea typeface="+mn-ea"/>
                <a:cs typeface="+mn-cs"/>
              </a:defRPr>
            </a:lvl8pPr>
            <a:lvl9pPr marL="4981983" indent="-293058" algn="l" defTabSz="586116" rtl="0" eaLnBrk="1" latinLnBrk="0" hangingPunct="1">
              <a:spcBef>
                <a:spcPct val="20000"/>
              </a:spcBef>
              <a:buFont typeface="Arial"/>
              <a:buChar char="•"/>
              <a:defRPr sz="2533" kern="1200">
                <a:solidFill>
                  <a:schemeClr val="tx1"/>
                </a:solidFill>
                <a:latin typeface="+mn-lt"/>
                <a:ea typeface="+mn-ea"/>
                <a:cs typeface="+mn-cs"/>
              </a:defRPr>
            </a:lvl9pPr>
          </a:lstStyle>
          <a:p>
            <a:pPr marL="222847" indent="-222847" defTabSz="439587">
              <a:spcBef>
                <a:spcPts val="769"/>
              </a:spcBef>
              <a:buClr>
                <a:srgbClr val="F26722"/>
              </a:buClr>
            </a:pPr>
            <a:r>
              <a:rPr lang="en-US" sz="1950" dirty="0">
                <a:solidFill>
                  <a:srgbClr val="58595B"/>
                </a:solidFill>
                <a:latin typeface="Myriad Pro"/>
              </a:rPr>
              <a:t>Team with the most stones closest to the center of the target wins</a:t>
            </a:r>
          </a:p>
        </p:txBody>
      </p:sp>
    </p:spTree>
    <p:extLst>
      <p:ext uri="{BB962C8B-B14F-4D97-AF65-F5344CB8AC3E}">
        <p14:creationId xmlns:p14="http://schemas.microsoft.com/office/powerpoint/2010/main" val="219518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2.70833E-6 4.44444E-6 L 0.03347 0.35439 " pathEditMode="relative" rAng="0" ptsTypes="AA">
                                      <p:cBhvr>
                                        <p:cTn id="14" dur="2000" fill="hold"/>
                                        <p:tgtEl>
                                          <p:spTgt spid="2"/>
                                        </p:tgtEl>
                                        <p:attrNameLst>
                                          <p:attrName>ppt_x</p:attrName>
                                          <p:attrName>ppt_y</p:attrName>
                                        </p:attrNameLst>
                                      </p:cBhvr>
                                      <p:rCtr x="1667" y="17708"/>
                                    </p:animMotion>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2"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25000" decel="66667" fill="hold" grpId="1" nodeType="clickEffect">
                                  <p:stCondLst>
                                    <p:cond delay="0"/>
                                  </p:stCondLst>
                                  <p:childTnLst>
                                    <p:animMotion origin="layout" path="M 3.95833E-6 -3.7037E-6 L 0.6082 0.00047 " pathEditMode="relative" rAng="0" ptsTypes="AA">
                                      <p:cBhvr>
                                        <p:cTn id="26" dur="3000" fill="hold"/>
                                        <p:tgtEl>
                                          <p:spTgt spid="28"/>
                                        </p:tgtEl>
                                        <p:attrNameLst>
                                          <p:attrName>ppt_x</p:attrName>
                                          <p:attrName>ppt_y</p:attrName>
                                        </p:attrNameLst>
                                      </p:cBhvr>
                                      <p:rCtr x="30404" y="23"/>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p:bldP spid="28" grpId="0" animBg="1"/>
      <p:bldP spid="28" grpId="1" animBg="1"/>
      <p:bldP spid="28" grpId="2" animBg="1"/>
      <p:bldP spid="36" grpId="0"/>
      <p:bldP spid="37" grpId="0"/>
      <p:bldP spid="3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help the</a:t>
            </a:r>
            <a:br>
              <a:rPr lang="en-US" dirty="0"/>
            </a:br>
            <a:r>
              <a:rPr lang="en-US" dirty="0"/>
              <a:t>Product Owner?</a:t>
            </a:r>
          </a:p>
        </p:txBody>
      </p:sp>
    </p:spTree>
    <p:extLst>
      <p:ext uri="{BB962C8B-B14F-4D97-AF65-F5344CB8AC3E}">
        <p14:creationId xmlns:p14="http://schemas.microsoft.com/office/powerpoint/2010/main" val="41573412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 them of how important they </a:t>
            </a:r>
            <a:br>
              <a:rPr lang="en-US" dirty="0"/>
            </a:br>
            <a:r>
              <a:rPr lang="en-US" dirty="0"/>
              <a:t>are to the success of the project.</a:t>
            </a:r>
          </a:p>
        </p:txBody>
      </p:sp>
    </p:spTree>
    <p:extLst>
      <p:ext uri="{BB962C8B-B14F-4D97-AF65-F5344CB8AC3E}">
        <p14:creationId xmlns:p14="http://schemas.microsoft.com/office/powerpoint/2010/main" val="22976866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 them that they need </a:t>
            </a:r>
            <a:br>
              <a:rPr lang="en-US" dirty="0"/>
            </a:br>
            <a:r>
              <a:rPr lang="en-US" dirty="0"/>
              <a:t>to stay engaged.</a:t>
            </a:r>
          </a:p>
        </p:txBody>
      </p:sp>
    </p:spTree>
    <p:extLst>
      <p:ext uri="{BB962C8B-B14F-4D97-AF65-F5344CB8AC3E}">
        <p14:creationId xmlns:p14="http://schemas.microsoft.com/office/powerpoint/2010/main" val="26053297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4000500"/>
            <a:ext cx="6400800" cy="514350"/>
          </a:xfrm>
        </p:spPr>
        <p:txBody>
          <a:bodyPr>
            <a:normAutofit fontScale="90000"/>
          </a:bodyPr>
          <a:lstStyle/>
          <a:p>
            <a:r>
              <a:rPr lang="en-US" dirty="0">
                <a:hlinkClick r:id="rId2"/>
              </a:rPr>
              <a:t>http://productownerchecklist.org</a:t>
            </a:r>
            <a:r>
              <a:rPr lang="en-US" dirty="0"/>
              <a:t> </a:t>
            </a:r>
          </a:p>
        </p:txBody>
      </p:sp>
      <p:pic>
        <p:nvPicPr>
          <p:cNvPr id="1028" name="Picture 4" descr="C:\Users\Benjamin\AppData\Local\Temp\SNAGHTML336263a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1" y="578358"/>
            <a:ext cx="6413030" cy="330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389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Benjamin\AppData\Local\Temp\SNAGHTML3363de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725091"/>
            <a:ext cx="4972050" cy="363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863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last questions?</a:t>
            </a:r>
          </a:p>
        </p:txBody>
      </p:sp>
    </p:spTree>
    <p:extLst>
      <p:ext uri="{BB962C8B-B14F-4D97-AF65-F5344CB8AC3E}">
        <p14:creationId xmlns:p14="http://schemas.microsoft.com/office/powerpoint/2010/main" val="32952061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Thanks.</a:t>
            </a:r>
            <a:br>
              <a:rPr lang="en-US" dirty="0"/>
            </a:br>
            <a:r>
              <a:rPr lang="en-US" sz="1350" dirty="0">
                <a:hlinkClick r:id="rId2"/>
              </a:rPr>
              <a:t>benday@benday.com</a:t>
            </a:r>
            <a:r>
              <a:rPr lang="en-US" sz="1350" dirty="0"/>
              <a:t> | www.benday.com</a:t>
            </a:r>
            <a:endParaRPr lang="en-US" dirty="0"/>
          </a:p>
        </p:txBody>
      </p:sp>
      <p:pic>
        <p:nvPicPr>
          <p:cNvPr id="6" name="Picture 4" descr="bendayLogo"/>
          <p:cNvPicPr>
            <a:picLocks noChangeAspect="1" noChangeArrowheads="1"/>
          </p:cNvPicPr>
          <p:nvPr/>
        </p:nvPicPr>
        <p:blipFill>
          <a:blip r:embed="rId3"/>
          <a:srcRect/>
          <a:stretch>
            <a:fillRect/>
          </a:stretch>
        </p:blipFill>
        <p:spPr bwMode="auto">
          <a:xfrm>
            <a:off x="3171825" y="3446800"/>
            <a:ext cx="2800350" cy="565607"/>
          </a:xfrm>
          <a:prstGeom prst="rect">
            <a:avLst/>
          </a:prstGeom>
          <a:noFill/>
          <a:ln w="9525">
            <a:noFill/>
            <a:miter lim="800000"/>
            <a:headEnd/>
            <a:tailEnd/>
          </a:ln>
        </p:spPr>
      </p:pic>
    </p:spTree>
    <p:extLst>
      <p:ext uri="{BB962C8B-B14F-4D97-AF65-F5344CB8AC3E}">
        <p14:creationId xmlns:p14="http://schemas.microsoft.com/office/powerpoint/2010/main" val="82274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3177" y="140402"/>
            <a:ext cx="4020566" cy="1178237"/>
          </a:xfrm>
        </p:spPr>
        <p:txBody>
          <a:bodyPr/>
          <a:lstStyle/>
          <a:p>
            <a:r>
              <a:rPr lang="en-US" dirty="0"/>
              <a:t>Throwing</a:t>
            </a:r>
          </a:p>
        </p:txBody>
      </p:sp>
      <p:sp>
        <p:nvSpPr>
          <p:cNvPr id="3" name="Content Placeholder 2"/>
          <p:cNvSpPr>
            <a:spLocks noGrp="1"/>
          </p:cNvSpPr>
          <p:nvPr>
            <p:ph sz="quarter" idx="13"/>
          </p:nvPr>
        </p:nvSpPr>
        <p:spPr>
          <a:xfrm>
            <a:off x="462644" y="1331610"/>
            <a:ext cx="3569687" cy="3172730"/>
          </a:xfrm>
        </p:spPr>
        <p:txBody>
          <a:bodyPr>
            <a:normAutofit lnSpcReduction="10000"/>
          </a:bodyPr>
          <a:lstStyle/>
          <a:p>
            <a:r>
              <a:rPr lang="en-US" dirty="0"/>
              <a:t>3 team members per throw</a:t>
            </a:r>
          </a:p>
          <a:p>
            <a:endParaRPr lang="en-US" dirty="0"/>
          </a:p>
          <a:p>
            <a:r>
              <a:rPr lang="en-US" dirty="0"/>
              <a:t>Thrower</a:t>
            </a:r>
          </a:p>
          <a:p>
            <a:pPr lvl="1"/>
            <a:r>
              <a:rPr lang="en-US" dirty="0"/>
              <a:t>Stone in hand</a:t>
            </a:r>
          </a:p>
          <a:p>
            <a:pPr lvl="1"/>
            <a:r>
              <a:rPr lang="en-US" dirty="0"/>
              <a:t>Pushes off with legs</a:t>
            </a:r>
          </a:p>
          <a:p>
            <a:endParaRPr lang="en-US" dirty="0"/>
          </a:p>
          <a:p>
            <a:r>
              <a:rPr lang="en-US" dirty="0"/>
              <a:t>Starts glide towards target</a:t>
            </a:r>
          </a:p>
          <a:p>
            <a:pPr lvl="1"/>
            <a:endParaRPr lang="en-US" dirty="0"/>
          </a:p>
          <a:p>
            <a:r>
              <a:rPr lang="en-US" dirty="0"/>
              <a:t>Thrower has to release stone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294117"/>
            <a:ext cx="3349958" cy="222772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589110"/>
            <a:ext cx="3349958" cy="2355020"/>
          </a:xfrm>
          <a:prstGeom prst="rect">
            <a:avLst/>
          </a:prstGeom>
        </p:spPr>
      </p:pic>
    </p:spTree>
    <p:extLst>
      <p:ext uri="{BB962C8B-B14F-4D97-AF65-F5344CB8AC3E}">
        <p14:creationId xmlns:p14="http://schemas.microsoft.com/office/powerpoint/2010/main" val="304336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thrower might put some spin on it…</a:t>
            </a:r>
          </a:p>
        </p:txBody>
      </p:sp>
    </p:spTree>
    <p:extLst>
      <p:ext uri="{BB962C8B-B14F-4D97-AF65-F5344CB8AC3E}">
        <p14:creationId xmlns:p14="http://schemas.microsoft.com/office/powerpoint/2010/main" val="2462122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…but once released, </a:t>
            </a:r>
            <a:br>
              <a:rPr lang="en-US" dirty="0"/>
            </a:br>
            <a:r>
              <a:rPr lang="en-US" dirty="0"/>
              <a:t>nothing can touch the stone.</a:t>
            </a:r>
          </a:p>
        </p:txBody>
      </p:sp>
    </p:spTree>
    <p:extLst>
      <p:ext uri="{BB962C8B-B14F-4D97-AF65-F5344CB8AC3E}">
        <p14:creationId xmlns:p14="http://schemas.microsoft.com/office/powerpoint/2010/main" val="179871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release, </a:t>
            </a:r>
            <a:br>
              <a:rPr lang="en-US" dirty="0"/>
            </a:br>
            <a:r>
              <a:rPr lang="en-US" dirty="0"/>
              <a:t>the Sweepers take over.</a:t>
            </a:r>
          </a:p>
        </p:txBody>
      </p:sp>
    </p:spTree>
    <p:extLst>
      <p:ext uri="{BB962C8B-B14F-4D97-AF65-F5344CB8AC3E}">
        <p14:creationId xmlns:p14="http://schemas.microsoft.com/office/powerpoint/2010/main" val="2526051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62644" y="1331610"/>
            <a:ext cx="3561006" cy="3172730"/>
          </a:xfrm>
        </p:spPr>
        <p:txBody>
          <a:bodyPr/>
          <a:lstStyle/>
          <a:p>
            <a:r>
              <a:rPr lang="en-US" dirty="0"/>
              <a:t>Two sweepers stay with the stone</a:t>
            </a:r>
          </a:p>
        </p:txBody>
      </p:sp>
      <p:sp>
        <p:nvSpPr>
          <p:cNvPr id="3" name="Title 2"/>
          <p:cNvSpPr>
            <a:spLocks noGrp="1"/>
          </p:cNvSpPr>
          <p:nvPr>
            <p:ph type="title"/>
          </p:nvPr>
        </p:nvSpPr>
        <p:spPr/>
        <p:txBody>
          <a:bodyPr/>
          <a:lstStyle/>
          <a:p>
            <a:r>
              <a:rPr lang="en-US" dirty="0"/>
              <a:t>Sweepers</a:t>
            </a:r>
          </a:p>
        </p:txBody>
      </p:sp>
      <p:sp>
        <p:nvSpPr>
          <p:cNvPr id="7" name="Content Placeholder 5"/>
          <p:cNvSpPr txBox="1">
            <a:spLocks/>
          </p:cNvSpPr>
          <p:nvPr/>
        </p:nvSpPr>
        <p:spPr>
          <a:xfrm>
            <a:off x="4635318" y="1318639"/>
            <a:ext cx="3561006" cy="3172730"/>
          </a:xfrm>
          <a:prstGeom prst="rect">
            <a:avLst/>
          </a:prstGeom>
        </p:spPr>
        <p:txBody>
          <a:bodyPr vert="horz" lIns="0" tIns="0" rIns="0" bIns="0" rtlCol="0">
            <a:normAutofit/>
          </a:bodyPr>
          <a:lstStyle>
            <a:lvl1pPr marL="297129" indent="-297129" algn="l" defTabSz="586116" rtl="0" eaLnBrk="1" latinLnBrk="0" hangingPunct="1">
              <a:spcBef>
                <a:spcPts val="1025"/>
              </a:spcBef>
              <a:buClr>
                <a:schemeClr val="accent1"/>
              </a:buClr>
              <a:buSzPct val="70000"/>
              <a:buFont typeface="Wingdings" charset="2"/>
              <a:buChar char="§"/>
              <a:defRPr sz="2600" b="0" i="0" kern="1200" baseline="0">
                <a:solidFill>
                  <a:schemeClr val="tx1"/>
                </a:solidFill>
                <a:latin typeface="+mn-lt"/>
                <a:ea typeface="+mn-ea"/>
                <a:cs typeface="Arial"/>
              </a:defRPr>
            </a:lvl1pPr>
            <a:lvl2pPr marL="586116" indent="-288987" algn="l" defTabSz="586116" rtl="0" eaLnBrk="1" latinLnBrk="0" hangingPunct="1">
              <a:spcBef>
                <a:spcPts val="679"/>
              </a:spcBef>
              <a:buClr>
                <a:schemeClr val="bg1">
                  <a:lumMod val="65000"/>
                </a:schemeClr>
              </a:buClr>
              <a:buSzPct val="70000"/>
              <a:buFont typeface="Lucida Grande"/>
              <a:buChar char="-"/>
              <a:defRPr sz="2400" b="0" i="0" kern="1200" baseline="0">
                <a:solidFill>
                  <a:schemeClr val="tx1"/>
                </a:solidFill>
                <a:latin typeface="+mn-lt"/>
                <a:ea typeface="+mn-ea"/>
                <a:cs typeface="Arial"/>
              </a:defRPr>
            </a:lvl2pPr>
            <a:lvl3pPr marL="883243" indent="-286954" algn="l" defTabSz="586116" rtl="0" eaLnBrk="1" latinLnBrk="0" hangingPunct="1">
              <a:spcBef>
                <a:spcPts val="615"/>
              </a:spcBef>
              <a:buClr>
                <a:schemeClr val="bg1">
                  <a:lumMod val="85000"/>
                </a:schemeClr>
              </a:buClr>
              <a:buSzPct val="70000"/>
              <a:buFont typeface="Lucida Grande"/>
              <a:buChar char="•"/>
              <a:defRPr sz="2200" b="0" i="0" kern="1200" baseline="0">
                <a:solidFill>
                  <a:schemeClr val="tx1"/>
                </a:solidFill>
                <a:latin typeface="+mn-lt"/>
                <a:ea typeface="+mn-ea"/>
                <a:cs typeface="Arial"/>
              </a:defRPr>
            </a:lvl3pPr>
            <a:lvl4pPr marL="1096934" indent="-213689" algn="l" defTabSz="586116" rtl="0" eaLnBrk="1" latinLnBrk="0" hangingPunct="1">
              <a:spcBef>
                <a:spcPts val="552"/>
              </a:spcBef>
              <a:buClr>
                <a:schemeClr val="bg1">
                  <a:lumMod val="85000"/>
                </a:schemeClr>
              </a:buClr>
              <a:buSzPct val="70000"/>
              <a:buFont typeface="Wingdings" panose="05000000000000000000" pitchFamily="2" charset="2"/>
              <a:buChar char="§"/>
              <a:defRPr sz="2000" b="0" i="0" kern="1200" baseline="0">
                <a:solidFill>
                  <a:schemeClr val="tx1"/>
                </a:solidFill>
                <a:latin typeface="+mn-lt"/>
                <a:ea typeface="+mn-ea"/>
                <a:cs typeface="Arial"/>
              </a:defRPr>
            </a:lvl4pPr>
            <a:lvl5pPr marL="1176303" indent="-297129" algn="l" defTabSz="586116" rtl="0" eaLnBrk="1" latinLnBrk="0" hangingPunct="1">
              <a:spcBef>
                <a:spcPts val="488"/>
              </a:spcBef>
              <a:buClrTx/>
              <a:buSzPct val="70000"/>
              <a:buFont typeface="Myriad Pro Light" panose="020B0403030403020204" pitchFamily="34" charset="0"/>
              <a:buChar char="-"/>
              <a:tabLst/>
              <a:defRPr sz="2133" b="0" i="0" kern="1200" baseline="0">
                <a:solidFill>
                  <a:schemeClr val="tx1"/>
                </a:solidFill>
                <a:latin typeface="Arial"/>
                <a:ea typeface="+mn-ea"/>
                <a:cs typeface="Arial"/>
              </a:defRPr>
            </a:lvl5pPr>
            <a:lvl6pPr marL="1609784" indent="-215723" algn="l" defTabSz="586116" rtl="0" eaLnBrk="1" latinLnBrk="0" hangingPunct="1">
              <a:spcBef>
                <a:spcPts val="448"/>
              </a:spcBef>
              <a:buClr>
                <a:schemeClr val="bg1">
                  <a:lumMod val="85000"/>
                </a:schemeClr>
              </a:buClr>
              <a:buSzPct val="70000"/>
              <a:buFont typeface="Lucida Grande"/>
              <a:buChar char="•"/>
              <a:defRPr sz="1467" b="0" i="0" kern="1200">
                <a:solidFill>
                  <a:schemeClr val="bg1">
                    <a:lumMod val="50000"/>
                  </a:schemeClr>
                </a:solidFill>
                <a:latin typeface="Myriad Pro Light"/>
                <a:ea typeface="+mn-ea"/>
                <a:cs typeface="Arial"/>
              </a:defRPr>
            </a:lvl6pPr>
            <a:lvl7pPr marL="3809753" indent="-293058" algn="l" defTabSz="586116" rtl="0" eaLnBrk="1" latinLnBrk="0" hangingPunct="1">
              <a:spcBef>
                <a:spcPct val="20000"/>
              </a:spcBef>
              <a:buFont typeface="Arial"/>
              <a:buChar char="•"/>
              <a:defRPr sz="2533" kern="1200">
                <a:solidFill>
                  <a:schemeClr val="tx1"/>
                </a:solidFill>
                <a:latin typeface="+mn-lt"/>
                <a:ea typeface="+mn-ea"/>
                <a:cs typeface="+mn-cs"/>
              </a:defRPr>
            </a:lvl7pPr>
            <a:lvl8pPr marL="4395869" indent="-293058" algn="l" defTabSz="586116" rtl="0" eaLnBrk="1" latinLnBrk="0" hangingPunct="1">
              <a:spcBef>
                <a:spcPct val="20000"/>
              </a:spcBef>
              <a:buFont typeface="Arial"/>
              <a:buChar char="•"/>
              <a:defRPr sz="2533" kern="1200">
                <a:solidFill>
                  <a:schemeClr val="tx1"/>
                </a:solidFill>
                <a:latin typeface="+mn-lt"/>
                <a:ea typeface="+mn-ea"/>
                <a:cs typeface="+mn-cs"/>
              </a:defRPr>
            </a:lvl8pPr>
            <a:lvl9pPr marL="4981983" indent="-293058" algn="l" defTabSz="586116" rtl="0" eaLnBrk="1" latinLnBrk="0" hangingPunct="1">
              <a:spcBef>
                <a:spcPct val="20000"/>
              </a:spcBef>
              <a:buFont typeface="Arial"/>
              <a:buChar char="•"/>
              <a:defRPr sz="2533" kern="1200">
                <a:solidFill>
                  <a:schemeClr val="tx1"/>
                </a:solidFill>
                <a:latin typeface="+mn-lt"/>
                <a:ea typeface="+mn-ea"/>
                <a:cs typeface="+mn-cs"/>
              </a:defRPr>
            </a:lvl9pPr>
          </a:lstStyle>
          <a:p>
            <a:pPr marL="222847" indent="-222847" defTabSz="439587">
              <a:spcBef>
                <a:spcPts val="769"/>
              </a:spcBef>
              <a:buClr>
                <a:srgbClr val="F26722"/>
              </a:buClr>
            </a:pPr>
            <a:r>
              <a:rPr lang="en-US" sz="1950" dirty="0">
                <a:solidFill>
                  <a:srgbClr val="58595B"/>
                </a:solidFill>
                <a:latin typeface="Myriad Pro"/>
              </a:rPr>
              <a:t>Guide the stone to the target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645" y="2040963"/>
            <a:ext cx="3906743" cy="25979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5318" y="2040964"/>
            <a:ext cx="3905320" cy="2604848"/>
          </a:xfrm>
          <a:prstGeom prst="rect">
            <a:avLst/>
          </a:prstGeom>
        </p:spPr>
      </p:pic>
    </p:spTree>
    <p:extLst>
      <p:ext uri="{BB962C8B-B14F-4D97-AF65-F5344CB8AC3E}">
        <p14:creationId xmlns:p14="http://schemas.microsoft.com/office/powerpoint/2010/main" val="319964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Just to be 100% clear, </a:t>
            </a:r>
            <a:br>
              <a:rPr lang="en-US" dirty="0"/>
            </a:br>
            <a:r>
              <a:rPr lang="en-US" dirty="0"/>
              <a:t>the sweepers don’t touch the stone.</a:t>
            </a:r>
          </a:p>
        </p:txBody>
      </p:sp>
    </p:spTree>
    <p:extLst>
      <p:ext uri="{BB962C8B-B14F-4D97-AF65-F5344CB8AC3E}">
        <p14:creationId xmlns:p14="http://schemas.microsoft.com/office/powerpoint/2010/main" val="408134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Benjamin Day</a:t>
            </a:r>
          </a:p>
        </p:txBody>
      </p:sp>
      <p:sp>
        <p:nvSpPr>
          <p:cNvPr id="3" name="Content Placeholder 2"/>
          <p:cNvSpPr>
            <a:spLocks noGrp="1"/>
          </p:cNvSpPr>
          <p:nvPr>
            <p:ph sz="half" idx="1"/>
          </p:nvPr>
        </p:nvSpPr>
        <p:spPr>
          <a:xfrm>
            <a:off x="628650" y="1369219"/>
            <a:ext cx="3989489" cy="3263504"/>
          </a:xfrm>
        </p:spPr>
        <p:txBody>
          <a:bodyPr>
            <a:normAutofit lnSpcReduction="10000"/>
          </a:bodyPr>
          <a:lstStyle/>
          <a:p>
            <a:r>
              <a:rPr lang="en-US" dirty="0"/>
              <a:t>Brookline, MA</a:t>
            </a:r>
          </a:p>
          <a:p>
            <a:r>
              <a:rPr lang="en-US" dirty="0"/>
              <a:t>Consultant &amp; Trainer</a:t>
            </a:r>
          </a:p>
          <a:p>
            <a:r>
              <a:rPr lang="en-US" dirty="0"/>
              <a:t>Scrum, DevOps, </a:t>
            </a:r>
            <a:br>
              <a:rPr lang="en-US" dirty="0"/>
            </a:br>
            <a:r>
              <a:rPr lang="en-US" dirty="0"/>
              <a:t>Team Foundation Server, </a:t>
            </a:r>
            <a:br>
              <a:rPr lang="en-US" dirty="0"/>
            </a:br>
            <a:r>
              <a:rPr lang="en-US" dirty="0"/>
              <a:t>Software Architecture &amp; Testing</a:t>
            </a:r>
          </a:p>
          <a:p>
            <a:r>
              <a:rPr lang="en-US" dirty="0"/>
              <a:t>Microsoft MVP</a:t>
            </a:r>
          </a:p>
          <a:p>
            <a:r>
              <a:rPr lang="en-US" dirty="0"/>
              <a:t>Pluralsight Author</a:t>
            </a:r>
          </a:p>
          <a:p>
            <a:r>
              <a:rPr lang="en-US" dirty="0"/>
              <a:t>Scrum.org Trainer</a:t>
            </a:r>
          </a:p>
          <a:p>
            <a:r>
              <a:rPr lang="en-US" dirty="0"/>
              <a:t>@benday</a:t>
            </a:r>
          </a:p>
          <a:p>
            <a:endParaRPr lang="en-US" dirty="0"/>
          </a:p>
        </p:txBody>
      </p:sp>
      <p:pic>
        <p:nvPicPr>
          <p:cNvPr id="5" name="Picture 4"/>
          <p:cNvPicPr>
            <a:picLocks noChangeAspect="1"/>
          </p:cNvPicPr>
          <p:nvPr/>
        </p:nvPicPr>
        <p:blipFill>
          <a:blip r:embed="rId2"/>
          <a:stretch>
            <a:fillRect/>
          </a:stretch>
        </p:blipFill>
        <p:spPr>
          <a:xfrm>
            <a:off x="4929580" y="2207135"/>
            <a:ext cx="3464156" cy="747791"/>
          </a:xfrm>
          <a:prstGeom prst="rect">
            <a:avLst/>
          </a:prstGeom>
        </p:spPr>
      </p:pic>
      <p:pic>
        <p:nvPicPr>
          <p:cNvPr id="6" name="Picture 5" descr="bendayLogo"/>
          <p:cNvPicPr>
            <a:picLocks noChangeAspect="1" noChangeArrowheads="1"/>
          </p:cNvPicPr>
          <p:nvPr/>
        </p:nvPicPr>
        <p:blipFill>
          <a:blip r:embed="rId3" cstate="print"/>
          <a:srcRect/>
          <a:stretch>
            <a:fillRect/>
          </a:stretch>
        </p:blipFill>
        <p:spPr bwMode="auto">
          <a:xfrm>
            <a:off x="4929580" y="1417870"/>
            <a:ext cx="3369780" cy="680620"/>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440" y="3181280"/>
            <a:ext cx="1972466" cy="6822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8930" y="3315749"/>
            <a:ext cx="1244699" cy="503411"/>
          </a:xfrm>
          <a:prstGeom prst="rect">
            <a:avLst/>
          </a:prstGeom>
        </p:spPr>
      </p:pic>
    </p:spTree>
    <p:extLst>
      <p:ext uri="{BB962C8B-B14F-4D97-AF65-F5344CB8AC3E}">
        <p14:creationId xmlns:p14="http://schemas.microsoft.com/office/powerpoint/2010/main" val="220881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the brushing moves the stone?”</a:t>
            </a:r>
          </a:p>
        </p:txBody>
      </p:sp>
    </p:spTree>
    <p:extLst>
      <p:ext uri="{BB962C8B-B14F-4D97-AF65-F5344CB8AC3E}">
        <p14:creationId xmlns:p14="http://schemas.microsoft.com/office/powerpoint/2010/main" val="10262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brushing doesn’t move the stone.  </a:t>
            </a:r>
            <a:br>
              <a:rPr lang="en-US" dirty="0"/>
            </a:br>
            <a:r>
              <a:rPr lang="en-US" dirty="0"/>
              <a:t>It’s already moving.</a:t>
            </a:r>
          </a:p>
        </p:txBody>
      </p:sp>
    </p:spTree>
    <p:extLst>
      <p:ext uri="{BB962C8B-B14F-4D97-AF65-F5344CB8AC3E}">
        <p14:creationId xmlns:p14="http://schemas.microsoft.com/office/powerpoint/2010/main" val="1090730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brushing subtly adjusts the ice</a:t>
            </a:r>
            <a:br>
              <a:rPr lang="en-US" dirty="0"/>
            </a:br>
            <a:r>
              <a:rPr lang="en-US" dirty="0"/>
              <a:t>in front of it…</a:t>
            </a:r>
          </a:p>
        </p:txBody>
      </p:sp>
    </p:spTree>
    <p:extLst>
      <p:ext uri="{BB962C8B-B14F-4D97-AF65-F5344CB8AC3E}">
        <p14:creationId xmlns:p14="http://schemas.microsoft.com/office/powerpoint/2010/main" val="344319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that can change the speed and </a:t>
            </a:r>
            <a:br>
              <a:rPr lang="en-US" dirty="0"/>
            </a:br>
            <a:r>
              <a:rPr lang="en-US" dirty="0"/>
              <a:t>direction of the stone significantly.</a:t>
            </a:r>
          </a:p>
        </p:txBody>
      </p:sp>
    </p:spTree>
    <p:extLst>
      <p:ext uri="{BB962C8B-B14F-4D97-AF65-F5344CB8AC3E}">
        <p14:creationId xmlns:p14="http://schemas.microsoft.com/office/powerpoint/2010/main" val="2773198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sweepers – without touching it – </a:t>
            </a:r>
            <a:br>
              <a:rPr lang="en-US" dirty="0"/>
            </a:br>
            <a:r>
              <a:rPr lang="en-US" dirty="0"/>
              <a:t>are helping to coax and guide the stone so </a:t>
            </a:r>
            <a:br>
              <a:rPr lang="en-US" dirty="0"/>
            </a:br>
            <a:r>
              <a:rPr lang="en-US" dirty="0"/>
              <a:t>it lands correctly at the target.</a:t>
            </a:r>
          </a:p>
        </p:txBody>
      </p:sp>
    </p:spTree>
    <p:extLst>
      <p:ext uri="{BB962C8B-B14F-4D97-AF65-F5344CB8AC3E}">
        <p14:creationId xmlns:p14="http://schemas.microsoft.com/office/powerpoint/2010/main" val="2654714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this has </a:t>
            </a:r>
            <a:r>
              <a:rPr lang="en-US" i="1" dirty="0"/>
              <a:t>what</a:t>
            </a:r>
            <a:r>
              <a:rPr lang="en-US" dirty="0"/>
              <a:t> to do with scrum mastering?</a:t>
            </a:r>
          </a:p>
        </p:txBody>
      </p:sp>
    </p:spTree>
    <p:extLst>
      <p:ext uri="{BB962C8B-B14F-4D97-AF65-F5344CB8AC3E}">
        <p14:creationId xmlns:p14="http://schemas.microsoft.com/office/powerpoint/2010/main" val="1005967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r>
              <a:rPr lang="en-US" dirty="0"/>
              <a:t>Scrum Master is not a management role</a:t>
            </a:r>
          </a:p>
          <a:p>
            <a:endParaRPr lang="en-US" dirty="0"/>
          </a:p>
          <a:p>
            <a:r>
              <a:rPr lang="en-US" dirty="0"/>
              <a:t>Team members don’t report to the Scrum Master</a:t>
            </a:r>
          </a:p>
          <a:p>
            <a:endParaRPr lang="en-US" dirty="0"/>
          </a:p>
          <a:p>
            <a:r>
              <a:rPr lang="en-US" dirty="0"/>
              <a:t>Scrum Master isn’t the boss</a:t>
            </a:r>
          </a:p>
        </p:txBody>
      </p:sp>
      <p:sp>
        <p:nvSpPr>
          <p:cNvPr id="3" name="Title 2"/>
          <p:cNvSpPr>
            <a:spLocks noGrp="1"/>
          </p:cNvSpPr>
          <p:nvPr>
            <p:ph type="title"/>
          </p:nvPr>
        </p:nvSpPr>
        <p:spPr/>
        <p:txBody>
          <a:bodyPr/>
          <a:lstStyle/>
          <a:p>
            <a:r>
              <a:rPr lang="en-US" dirty="0"/>
              <a:t>Scrum Master is a Coach</a:t>
            </a:r>
          </a:p>
        </p:txBody>
      </p:sp>
    </p:spTree>
    <p:extLst>
      <p:ext uri="{BB962C8B-B14F-4D97-AF65-F5344CB8AC3E}">
        <p14:creationId xmlns:p14="http://schemas.microsoft.com/office/powerpoint/2010/main" val="23669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Three Roles in Scrum</a:t>
            </a:r>
          </a:p>
        </p:txBody>
      </p:sp>
      <p:grpSp>
        <p:nvGrpSpPr>
          <p:cNvPr id="4" name="Product Owner Icon"/>
          <p:cNvGrpSpPr>
            <a:grpSpLocks/>
          </p:cNvGrpSpPr>
          <p:nvPr/>
        </p:nvGrpSpPr>
        <p:grpSpPr bwMode="auto">
          <a:xfrm>
            <a:off x="1567381" y="2073583"/>
            <a:ext cx="748667" cy="1483161"/>
            <a:chOff x="2472590" y="4267200"/>
            <a:chExt cx="690052" cy="1390508"/>
          </a:xfrm>
        </p:grpSpPr>
        <p:grpSp>
          <p:nvGrpSpPr>
            <p:cNvPr id="5" name="Group 30"/>
            <p:cNvGrpSpPr>
              <a:grpSpLocks/>
            </p:cNvGrpSpPr>
            <p:nvPr/>
          </p:nvGrpSpPr>
          <p:grpSpPr bwMode="auto">
            <a:xfrm>
              <a:off x="2589013" y="4267200"/>
              <a:ext cx="457200" cy="914400"/>
              <a:chOff x="5532311" y="1600200"/>
              <a:chExt cx="457200" cy="914400"/>
            </a:xfrm>
          </p:grpSpPr>
          <p:sp>
            <p:nvSpPr>
              <p:cNvPr id="7" name="Oval 6"/>
              <p:cNvSpPr/>
              <p:nvPr/>
            </p:nvSpPr>
            <p:spPr>
              <a:xfrm>
                <a:off x="5608579" y="1600200"/>
                <a:ext cx="304667" cy="304792"/>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8" name="Straight Connector 7"/>
              <p:cNvCxnSpPr>
                <a:stCxn id="7" idx="4"/>
              </p:cNvCxnSpPr>
              <p:nvPr/>
            </p:nvCxnSpPr>
            <p:spPr>
              <a:xfrm rot="5400000">
                <a:off x="5532318" y="2133586"/>
                <a:ext cx="457188" cy="31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5532412" y="2362179"/>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H="1" flipV="1">
                <a:off x="5760912" y="2362179"/>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5532412" y="1981190"/>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H="1">
                <a:off x="5760912" y="1981190"/>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118"/>
            <p:cNvSpPr txBox="1">
              <a:spLocks noChangeArrowheads="1"/>
            </p:cNvSpPr>
            <p:nvPr/>
          </p:nvSpPr>
          <p:spPr bwMode="auto">
            <a:xfrm>
              <a:off x="2472590" y="5181601"/>
              <a:ext cx="690052" cy="476107"/>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Product</a:t>
              </a:r>
            </a:p>
            <a:p>
              <a:pPr algn="ctr" defTabSz="685800"/>
              <a:r>
                <a:rPr lang="en-US" sz="1350" dirty="0">
                  <a:solidFill>
                    <a:srgbClr val="58595B"/>
                  </a:solidFill>
                  <a:latin typeface="Segoe UI Light" panose="020B0502040204020203" pitchFamily="34" charset="0"/>
                </a:rPr>
                <a:t>Owner</a:t>
              </a:r>
            </a:p>
          </p:txBody>
        </p:sp>
      </p:grpSp>
      <p:grpSp>
        <p:nvGrpSpPr>
          <p:cNvPr id="13" name="Dev Team in Box"/>
          <p:cNvGrpSpPr>
            <a:grpSpLocks/>
          </p:cNvGrpSpPr>
          <p:nvPr/>
        </p:nvGrpSpPr>
        <p:grpSpPr bwMode="auto">
          <a:xfrm>
            <a:off x="6412732" y="2073583"/>
            <a:ext cx="1160895" cy="1564766"/>
            <a:chOff x="5277398" y="3962400"/>
            <a:chExt cx="1180008" cy="1804996"/>
          </a:xfrm>
        </p:grpSpPr>
        <p:grpSp>
          <p:nvGrpSpPr>
            <p:cNvPr id="14" name="Group 102"/>
            <p:cNvGrpSpPr>
              <a:grpSpLocks/>
            </p:cNvGrpSpPr>
            <p:nvPr/>
          </p:nvGrpSpPr>
          <p:grpSpPr bwMode="auto">
            <a:xfrm>
              <a:off x="5410200" y="3962400"/>
              <a:ext cx="914400" cy="1219200"/>
              <a:chOff x="4267200" y="2590800"/>
              <a:chExt cx="914400" cy="1219200"/>
            </a:xfrm>
          </p:grpSpPr>
          <p:grpSp>
            <p:nvGrpSpPr>
              <p:cNvPr id="16" name="Group 100"/>
              <p:cNvGrpSpPr>
                <a:grpSpLocks/>
              </p:cNvGrpSpPr>
              <p:nvPr/>
            </p:nvGrpSpPr>
            <p:grpSpPr bwMode="auto">
              <a:xfrm>
                <a:off x="4267200" y="2590800"/>
                <a:ext cx="914400" cy="914400"/>
                <a:chOff x="4267200" y="2590800"/>
                <a:chExt cx="914400" cy="914400"/>
              </a:xfrm>
            </p:grpSpPr>
            <p:grpSp>
              <p:nvGrpSpPr>
                <p:cNvPr id="39" name="Group 37"/>
                <p:cNvGrpSpPr>
                  <a:grpSpLocks/>
                </p:cNvGrpSpPr>
                <p:nvPr/>
              </p:nvGrpSpPr>
              <p:grpSpPr bwMode="auto">
                <a:xfrm>
                  <a:off x="4267200" y="2590800"/>
                  <a:ext cx="457200" cy="914400"/>
                  <a:chOff x="5532311" y="1600200"/>
                  <a:chExt cx="457200" cy="914400"/>
                </a:xfrm>
              </p:grpSpPr>
              <p:sp>
                <p:nvSpPr>
                  <p:cNvPr id="54" name="Oval 53"/>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55" name="Straight Connector 54"/>
                  <p:cNvCxnSpPr>
                    <a:stCxn id="54"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86"/>
                <p:cNvGrpSpPr>
                  <a:grpSpLocks/>
                </p:cNvGrpSpPr>
                <p:nvPr/>
              </p:nvGrpSpPr>
              <p:grpSpPr bwMode="auto">
                <a:xfrm>
                  <a:off x="4495800" y="2590800"/>
                  <a:ext cx="457200" cy="914400"/>
                  <a:chOff x="5532311" y="1600200"/>
                  <a:chExt cx="457200" cy="914400"/>
                </a:xfrm>
              </p:grpSpPr>
              <p:sp>
                <p:nvSpPr>
                  <p:cNvPr id="48" name="Oval 47"/>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49" name="Straight Connector 48"/>
                  <p:cNvCxnSpPr>
                    <a:stCxn id="48"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79"/>
                <p:cNvGrpSpPr>
                  <a:grpSpLocks/>
                </p:cNvGrpSpPr>
                <p:nvPr/>
              </p:nvGrpSpPr>
              <p:grpSpPr bwMode="auto">
                <a:xfrm>
                  <a:off x="4724400" y="2590800"/>
                  <a:ext cx="457200" cy="914400"/>
                  <a:chOff x="5532311" y="1600200"/>
                  <a:chExt cx="457200" cy="914400"/>
                </a:xfrm>
              </p:grpSpPr>
              <p:sp>
                <p:nvSpPr>
                  <p:cNvPr id="42" name="Oval 41"/>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43" name="Straight Connector 42"/>
                  <p:cNvCxnSpPr>
                    <a:stCxn id="42"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 name="Group 101"/>
              <p:cNvGrpSpPr>
                <a:grpSpLocks/>
              </p:cNvGrpSpPr>
              <p:nvPr/>
            </p:nvGrpSpPr>
            <p:grpSpPr bwMode="auto">
              <a:xfrm>
                <a:off x="4381500" y="2743200"/>
                <a:ext cx="685800" cy="914400"/>
                <a:chOff x="4419600" y="2743200"/>
                <a:chExt cx="685800" cy="914400"/>
              </a:xfrm>
            </p:grpSpPr>
            <p:grpSp>
              <p:nvGrpSpPr>
                <p:cNvPr id="25" name="Group 65"/>
                <p:cNvGrpSpPr>
                  <a:grpSpLocks/>
                </p:cNvGrpSpPr>
                <p:nvPr/>
              </p:nvGrpSpPr>
              <p:grpSpPr bwMode="auto">
                <a:xfrm>
                  <a:off x="4419600" y="2743200"/>
                  <a:ext cx="457200" cy="914400"/>
                  <a:chOff x="5532311" y="1600200"/>
                  <a:chExt cx="457200" cy="914400"/>
                </a:xfrm>
              </p:grpSpPr>
              <p:sp>
                <p:nvSpPr>
                  <p:cNvPr id="33" name="Oval 32"/>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34" name="Straight Connector 33"/>
                  <p:cNvCxnSpPr>
                    <a:stCxn id="33"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72"/>
                <p:cNvGrpSpPr>
                  <a:grpSpLocks/>
                </p:cNvGrpSpPr>
                <p:nvPr/>
              </p:nvGrpSpPr>
              <p:grpSpPr bwMode="auto">
                <a:xfrm>
                  <a:off x="4648200" y="2743200"/>
                  <a:ext cx="457200" cy="914400"/>
                  <a:chOff x="5532311" y="1600200"/>
                  <a:chExt cx="457200" cy="914400"/>
                </a:xfrm>
              </p:grpSpPr>
              <p:sp>
                <p:nvSpPr>
                  <p:cNvPr id="27" name="Oval 26"/>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28" name="Straight Connector 27"/>
                  <p:cNvCxnSpPr>
                    <a:stCxn id="27"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8" name="Group 93"/>
              <p:cNvGrpSpPr>
                <a:grpSpLocks/>
              </p:cNvGrpSpPr>
              <p:nvPr/>
            </p:nvGrpSpPr>
            <p:grpSpPr bwMode="auto">
              <a:xfrm>
                <a:off x="4495800" y="2895600"/>
                <a:ext cx="457200" cy="914400"/>
                <a:chOff x="5532311" y="1600200"/>
                <a:chExt cx="457200" cy="914400"/>
              </a:xfrm>
            </p:grpSpPr>
            <p:sp>
              <p:nvSpPr>
                <p:cNvPr id="19" name="Oval 18"/>
                <p:cNvSpPr/>
                <p:nvPr/>
              </p:nvSpPr>
              <p:spPr>
                <a:xfrm>
                  <a:off x="5608511" y="160028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20" name="Straight Connector 19"/>
                <p:cNvCxnSpPr>
                  <a:stCxn id="19"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 name="TextBox 103"/>
            <p:cNvSpPr txBox="1">
              <a:spLocks noChangeArrowheads="1"/>
            </p:cNvSpPr>
            <p:nvPr/>
          </p:nvSpPr>
          <p:spPr bwMode="auto">
            <a:xfrm>
              <a:off x="5277398" y="5181600"/>
              <a:ext cx="1180008" cy="585796"/>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Development</a:t>
              </a:r>
            </a:p>
            <a:p>
              <a:pPr algn="ctr" defTabSz="685800"/>
              <a:r>
                <a:rPr lang="en-US" sz="1350" dirty="0">
                  <a:solidFill>
                    <a:srgbClr val="58595B"/>
                  </a:solidFill>
                  <a:latin typeface="Segoe UI Light" panose="020B0502040204020203" pitchFamily="34" charset="0"/>
                </a:rPr>
                <a:t>Team</a:t>
              </a:r>
            </a:p>
          </p:txBody>
        </p:sp>
      </p:grpSp>
      <p:grpSp>
        <p:nvGrpSpPr>
          <p:cNvPr id="60" name="Scrum Master"/>
          <p:cNvGrpSpPr>
            <a:grpSpLocks/>
          </p:cNvGrpSpPr>
          <p:nvPr/>
        </p:nvGrpSpPr>
        <p:grpSpPr bwMode="auto">
          <a:xfrm>
            <a:off x="4021143" y="2094040"/>
            <a:ext cx="678392" cy="1455005"/>
            <a:chOff x="6540947" y="4419600"/>
            <a:chExt cx="678739" cy="1404661"/>
          </a:xfrm>
        </p:grpSpPr>
        <p:sp>
          <p:nvSpPr>
            <p:cNvPr id="61" name="Oval 60"/>
            <p:cNvSpPr/>
            <p:nvPr/>
          </p:nvSpPr>
          <p:spPr>
            <a:xfrm>
              <a:off x="6727882" y="4419600"/>
              <a:ext cx="304869" cy="304792"/>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62" name="Straight Connector 61"/>
            <p:cNvCxnSpPr>
              <a:stCxn id="61" idx="4"/>
            </p:cNvCxnSpPr>
            <p:nvPr/>
          </p:nvCxnSpPr>
          <p:spPr>
            <a:xfrm rot="5400000">
              <a:off x="6650929" y="4953779"/>
              <a:ext cx="457188"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6651664" y="5181579"/>
              <a:ext cx="228652"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H="1" flipV="1">
              <a:off x="6880316" y="5181579"/>
              <a:ext cx="228652"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a:off x="6651664" y="4800590"/>
              <a:ext cx="228652"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H="1">
              <a:off x="6880316" y="4800590"/>
              <a:ext cx="228652"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161"/>
            <p:cNvSpPr txBox="1">
              <a:spLocks noChangeArrowheads="1"/>
            </p:cNvSpPr>
            <p:nvPr/>
          </p:nvSpPr>
          <p:spPr bwMode="auto">
            <a:xfrm>
              <a:off x="6540947" y="5334001"/>
              <a:ext cx="678739" cy="490260"/>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Scrum</a:t>
              </a:r>
            </a:p>
            <a:p>
              <a:pPr algn="ctr" defTabSz="685800"/>
              <a:r>
                <a:rPr lang="en-US" sz="1350" dirty="0">
                  <a:solidFill>
                    <a:srgbClr val="58595B"/>
                  </a:solidFill>
                  <a:latin typeface="Segoe UI Light" panose="020B0502040204020203" pitchFamily="34" charset="0"/>
                </a:rPr>
                <a:t>Master</a:t>
              </a:r>
            </a:p>
          </p:txBody>
        </p:sp>
      </p:grpSp>
    </p:spTree>
    <p:extLst>
      <p:ext uri="{BB962C8B-B14F-4D97-AF65-F5344CB8AC3E}">
        <p14:creationId xmlns:p14="http://schemas.microsoft.com/office/powerpoint/2010/main" val="28871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Three Roles in Scrum</a:t>
            </a:r>
          </a:p>
        </p:txBody>
      </p:sp>
      <p:grpSp>
        <p:nvGrpSpPr>
          <p:cNvPr id="4" name="Product Owner Icon"/>
          <p:cNvGrpSpPr>
            <a:grpSpLocks/>
          </p:cNvGrpSpPr>
          <p:nvPr/>
        </p:nvGrpSpPr>
        <p:grpSpPr bwMode="auto">
          <a:xfrm>
            <a:off x="1567381" y="2073583"/>
            <a:ext cx="748667" cy="1483161"/>
            <a:chOff x="2472590" y="4267200"/>
            <a:chExt cx="690052" cy="1390508"/>
          </a:xfrm>
        </p:grpSpPr>
        <p:grpSp>
          <p:nvGrpSpPr>
            <p:cNvPr id="5" name="Group 30"/>
            <p:cNvGrpSpPr>
              <a:grpSpLocks/>
            </p:cNvGrpSpPr>
            <p:nvPr/>
          </p:nvGrpSpPr>
          <p:grpSpPr bwMode="auto">
            <a:xfrm>
              <a:off x="2589013" y="4267200"/>
              <a:ext cx="457200" cy="914400"/>
              <a:chOff x="5532311" y="1600200"/>
              <a:chExt cx="457200" cy="914400"/>
            </a:xfrm>
          </p:grpSpPr>
          <p:sp>
            <p:nvSpPr>
              <p:cNvPr id="7" name="Oval 6"/>
              <p:cNvSpPr/>
              <p:nvPr/>
            </p:nvSpPr>
            <p:spPr>
              <a:xfrm>
                <a:off x="5608579" y="1600200"/>
                <a:ext cx="304667" cy="304792"/>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8" name="Straight Connector 7"/>
              <p:cNvCxnSpPr>
                <a:stCxn id="7" idx="4"/>
              </p:cNvCxnSpPr>
              <p:nvPr/>
            </p:nvCxnSpPr>
            <p:spPr>
              <a:xfrm rot="5400000">
                <a:off x="5532318" y="2133586"/>
                <a:ext cx="457188" cy="31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5532412" y="2362179"/>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H="1" flipV="1">
                <a:off x="5760912" y="2362179"/>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5532412" y="1981190"/>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H="1">
                <a:off x="5760912" y="1981190"/>
                <a:ext cx="228500" cy="152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118"/>
            <p:cNvSpPr txBox="1">
              <a:spLocks noChangeArrowheads="1"/>
            </p:cNvSpPr>
            <p:nvPr/>
          </p:nvSpPr>
          <p:spPr bwMode="auto">
            <a:xfrm>
              <a:off x="2472590" y="5181601"/>
              <a:ext cx="690052" cy="476107"/>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Product</a:t>
              </a:r>
            </a:p>
            <a:p>
              <a:pPr algn="ctr" defTabSz="685800"/>
              <a:r>
                <a:rPr lang="en-US" sz="1350" dirty="0">
                  <a:solidFill>
                    <a:srgbClr val="58595B"/>
                  </a:solidFill>
                  <a:latin typeface="Segoe UI Light" panose="020B0502040204020203" pitchFamily="34" charset="0"/>
                </a:rPr>
                <a:t>Owner</a:t>
              </a:r>
            </a:p>
          </p:txBody>
        </p:sp>
      </p:grpSp>
      <p:sp>
        <p:nvSpPr>
          <p:cNvPr id="68" name="Content Placeholder 3"/>
          <p:cNvSpPr>
            <a:spLocks noGrp="1"/>
          </p:cNvSpPr>
          <p:nvPr>
            <p:ph sz="quarter" idx="13"/>
          </p:nvPr>
        </p:nvSpPr>
        <p:spPr>
          <a:xfrm>
            <a:off x="3425081" y="2104427"/>
            <a:ext cx="5275896" cy="2399913"/>
          </a:xfrm>
        </p:spPr>
        <p:txBody>
          <a:bodyPr/>
          <a:lstStyle/>
          <a:p>
            <a:r>
              <a:rPr lang="en-US" dirty="0"/>
              <a:t>Product Owner is as close to “a boss” as you’ll get</a:t>
            </a:r>
          </a:p>
          <a:p>
            <a:endParaRPr lang="en-US" dirty="0"/>
          </a:p>
          <a:p>
            <a:r>
              <a:rPr lang="en-US" dirty="0"/>
              <a:t>Provides the vision &amp; goal</a:t>
            </a:r>
          </a:p>
          <a:p>
            <a:endParaRPr lang="en-US" dirty="0"/>
          </a:p>
          <a:p>
            <a:pPr marL="0" indent="0">
              <a:buNone/>
            </a:pPr>
            <a:endParaRPr lang="en-US" dirty="0"/>
          </a:p>
        </p:txBody>
      </p:sp>
    </p:spTree>
    <p:extLst>
      <p:ext uri="{BB962C8B-B14F-4D97-AF65-F5344CB8AC3E}">
        <p14:creationId xmlns:p14="http://schemas.microsoft.com/office/powerpoint/2010/main" val="14882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Considering the inherent </a:t>
            </a:r>
            <a:r>
              <a:rPr lang="en-US" dirty="0" err="1"/>
              <a:t>bossless</a:t>
            </a:r>
            <a:r>
              <a:rPr lang="en-US" dirty="0"/>
              <a:t>-ness, </a:t>
            </a:r>
            <a:br>
              <a:rPr lang="en-US" dirty="0"/>
            </a:br>
            <a:r>
              <a:rPr lang="en-US" dirty="0"/>
              <a:t>Scrum expects and relies on the team </a:t>
            </a:r>
            <a:br>
              <a:rPr lang="en-US" dirty="0"/>
            </a:br>
            <a:r>
              <a:rPr lang="en-US" dirty="0"/>
              <a:t>to self-organize.</a:t>
            </a:r>
          </a:p>
        </p:txBody>
      </p:sp>
    </p:spTree>
    <p:extLst>
      <p:ext uri="{BB962C8B-B14F-4D97-AF65-F5344CB8AC3E}">
        <p14:creationId xmlns:p14="http://schemas.microsoft.com/office/powerpoint/2010/main" val="52522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Content Placeholder 5"/>
          <p:cNvSpPr>
            <a:spLocks noGrp="1"/>
          </p:cNvSpPr>
          <p:nvPr>
            <p:ph sz="half" idx="1"/>
          </p:nvPr>
        </p:nvSpPr>
        <p:spPr/>
        <p:txBody>
          <a:bodyPr/>
          <a:lstStyle/>
          <a:p>
            <a:r>
              <a:rPr lang="en-US" dirty="0"/>
              <a:t>Pluralsight.com</a:t>
            </a:r>
          </a:p>
          <a:p>
            <a:endParaRPr lang="en-US" dirty="0"/>
          </a:p>
          <a:p>
            <a:r>
              <a:rPr lang="en-US" dirty="0"/>
              <a:t>Online courses</a:t>
            </a:r>
          </a:p>
          <a:p>
            <a:endParaRPr lang="en-US" dirty="0"/>
          </a:p>
          <a:p>
            <a:r>
              <a:rPr lang="en-US" dirty="0"/>
              <a:t>DevOps with TFS2015</a:t>
            </a:r>
          </a:p>
          <a:p>
            <a:endParaRPr lang="en-US" dirty="0"/>
          </a:p>
          <a:p>
            <a:r>
              <a:rPr lang="en-US" dirty="0"/>
              <a:t>Scrum Master Skills</a:t>
            </a:r>
          </a:p>
          <a:p>
            <a:endParaRPr lang="en-US" dirty="0"/>
          </a:p>
        </p:txBody>
      </p:sp>
      <p:sp>
        <p:nvSpPr>
          <p:cNvPr id="9" name="Content Placeholder 8"/>
          <p:cNvSpPr>
            <a:spLocks noGrp="1"/>
          </p:cNvSpPr>
          <p:nvPr>
            <p:ph sz="half" idx="2"/>
          </p:nvPr>
        </p:nvSpPr>
        <p:spPr/>
        <p:txBody>
          <a:bodyPr/>
          <a:lstStyle/>
          <a:p>
            <a:endParaRPr lang="en-US" dirty="0"/>
          </a:p>
        </p:txBody>
      </p:sp>
      <p:pic>
        <p:nvPicPr>
          <p:cNvPr id="7" name="Picture 6"/>
          <p:cNvPicPr>
            <a:picLocks noChangeAspect="1"/>
          </p:cNvPicPr>
          <p:nvPr/>
        </p:nvPicPr>
        <p:blipFill>
          <a:blip r:embed="rId2"/>
          <a:stretch>
            <a:fillRect/>
          </a:stretch>
        </p:blipFill>
        <p:spPr>
          <a:xfrm>
            <a:off x="2839922" y="397034"/>
            <a:ext cx="3464156" cy="747791"/>
          </a:xfrm>
          <a:prstGeom prst="rect">
            <a:avLst/>
          </a:prstGeom>
        </p:spPr>
      </p:pic>
      <p:pic>
        <p:nvPicPr>
          <p:cNvPr id="1026" name="Picture 2" descr="C:\Users\benda\AppData\Local\Temp\SNAGHTML625f9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108" y="1391206"/>
            <a:ext cx="3660799" cy="339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8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808080"/>
                                      </p:to>
                                    </p:animClr>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nodePh="1">
                                  <p:stCondLst>
                                    <p:cond delay="0"/>
                                  </p:stCondLst>
                                  <p:endCondLst>
                                    <p:cond evt="begin" delay="0">
                                      <p:tn val="26"/>
                                    </p:cond>
                                  </p:endCondLst>
                                  <p:childTnLst>
                                    <p:set>
                                      <p:cBhvr>
                                        <p:cTn id="27"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be successful,</a:t>
            </a:r>
            <a:br>
              <a:rPr lang="en-US" dirty="0"/>
            </a:br>
            <a:r>
              <a:rPr lang="en-US" dirty="0"/>
              <a:t> the team needs to use their creativity to deliver </a:t>
            </a:r>
            <a:br>
              <a:rPr lang="en-US" dirty="0"/>
            </a:br>
            <a:r>
              <a:rPr lang="en-US" dirty="0"/>
              <a:t>done, working software.</a:t>
            </a:r>
          </a:p>
        </p:txBody>
      </p:sp>
    </p:spTree>
    <p:extLst>
      <p:ext uri="{BB962C8B-B14F-4D97-AF65-F5344CB8AC3E}">
        <p14:creationId xmlns:p14="http://schemas.microsoft.com/office/powerpoint/2010/main" val="3239726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team takes the Product Owner’s goal</a:t>
            </a:r>
            <a:br>
              <a:rPr lang="en-US" dirty="0"/>
            </a:br>
            <a:r>
              <a:rPr lang="en-US" dirty="0"/>
              <a:t>and self-organizes to figure out how to </a:t>
            </a:r>
            <a:br>
              <a:rPr lang="en-US" dirty="0"/>
            </a:br>
            <a:r>
              <a:rPr lang="en-US" dirty="0"/>
              <a:t>deliver done, working software</a:t>
            </a:r>
            <a:br>
              <a:rPr lang="en-US" dirty="0"/>
            </a:br>
            <a:r>
              <a:rPr lang="en-US" dirty="0"/>
              <a:t>at the end of the Sprint.</a:t>
            </a:r>
          </a:p>
        </p:txBody>
      </p:sp>
    </p:spTree>
    <p:extLst>
      <p:ext uri="{BB962C8B-B14F-4D97-AF65-F5344CB8AC3E}">
        <p14:creationId xmlns:p14="http://schemas.microsoft.com/office/powerpoint/2010/main" val="3506844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idea:</a:t>
            </a:r>
            <a:br>
              <a:rPr lang="en-US" dirty="0"/>
            </a:br>
            <a:r>
              <a:rPr lang="en-US" dirty="0"/>
              <a:t>Give the team their goal and </a:t>
            </a:r>
            <a:br>
              <a:rPr lang="en-US" dirty="0"/>
            </a:br>
            <a:r>
              <a:rPr lang="en-US" dirty="0"/>
              <a:t>then get out of the way.</a:t>
            </a:r>
          </a:p>
        </p:txBody>
      </p:sp>
    </p:spTree>
    <p:extLst>
      <p:ext uri="{BB962C8B-B14F-4D97-AF65-F5344CB8AC3E}">
        <p14:creationId xmlns:p14="http://schemas.microsoft.com/office/powerpoint/2010/main" val="1489531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Scrum Master helps the team to be </a:t>
            </a:r>
            <a:br>
              <a:rPr lang="en-US" dirty="0"/>
            </a:br>
            <a:r>
              <a:rPr lang="en-US" dirty="0"/>
              <a:t>creative and productive.</a:t>
            </a:r>
          </a:p>
        </p:txBody>
      </p:sp>
    </p:spTree>
    <p:extLst>
      <p:ext uri="{BB962C8B-B14F-4D97-AF65-F5344CB8AC3E}">
        <p14:creationId xmlns:p14="http://schemas.microsoft.com/office/powerpoint/2010/main" val="2132271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command someone to be creative.</a:t>
            </a:r>
          </a:p>
        </p:txBody>
      </p:sp>
    </p:spTree>
    <p:extLst>
      <p:ext uri="{BB962C8B-B14F-4D97-AF65-F5344CB8AC3E}">
        <p14:creationId xmlns:p14="http://schemas.microsoft.com/office/powerpoint/2010/main" val="322249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“1…2…3…</a:t>
            </a:r>
            <a:r>
              <a:rPr lang="en-US" sz="4500" b="1" dirty="0"/>
              <a:t>BE CREATIVE!!!!</a:t>
            </a:r>
            <a:r>
              <a:rPr lang="en-US" dirty="0"/>
              <a:t>”</a:t>
            </a:r>
          </a:p>
        </p:txBody>
      </p:sp>
    </p:spTree>
    <p:extLst>
      <p:ext uri="{BB962C8B-B14F-4D97-AF65-F5344CB8AC3E}">
        <p14:creationId xmlns:p14="http://schemas.microsoft.com/office/powerpoint/2010/main" val="201569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tell people exactly what to do </a:t>
            </a:r>
            <a:br>
              <a:rPr lang="en-US" dirty="0"/>
            </a:br>
            <a:r>
              <a:rPr lang="en-US" dirty="0"/>
              <a:t>and also expect them to figure it out for themselves </a:t>
            </a:r>
            <a:br>
              <a:rPr lang="en-US" dirty="0"/>
            </a:br>
            <a:r>
              <a:rPr lang="en-US" dirty="0"/>
              <a:t>at the same time.</a:t>
            </a:r>
          </a:p>
        </p:txBody>
      </p:sp>
    </p:spTree>
    <p:extLst>
      <p:ext uri="{BB962C8B-B14F-4D97-AF65-F5344CB8AC3E}">
        <p14:creationId xmlns:p14="http://schemas.microsoft.com/office/powerpoint/2010/main" val="1225373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now back to curling…</a:t>
            </a:r>
          </a:p>
        </p:txBody>
      </p:sp>
    </p:spTree>
    <p:extLst>
      <p:ext uri="{BB962C8B-B14F-4D97-AF65-F5344CB8AC3E}">
        <p14:creationId xmlns:p14="http://schemas.microsoft.com/office/powerpoint/2010/main" val="930478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like the sweepers can’t touch the stone…</a:t>
            </a:r>
          </a:p>
        </p:txBody>
      </p:sp>
    </p:spTree>
    <p:extLst>
      <p:ext uri="{BB962C8B-B14F-4D97-AF65-F5344CB8AC3E}">
        <p14:creationId xmlns:p14="http://schemas.microsoft.com/office/powerpoint/2010/main" val="895339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successful Scrum Master doesn’t</a:t>
            </a:r>
            <a:br>
              <a:rPr lang="en-US" dirty="0"/>
            </a:br>
            <a:r>
              <a:rPr lang="en-US" dirty="0"/>
              <a:t>command the team.</a:t>
            </a:r>
          </a:p>
        </p:txBody>
      </p:sp>
    </p:spTree>
    <p:extLst>
      <p:ext uri="{BB962C8B-B14F-4D97-AF65-F5344CB8AC3E}">
        <p14:creationId xmlns:p14="http://schemas.microsoft.com/office/powerpoint/2010/main" val="38215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 with the show.</a:t>
            </a:r>
          </a:p>
        </p:txBody>
      </p:sp>
    </p:spTree>
    <p:extLst>
      <p:ext uri="{BB962C8B-B14F-4D97-AF65-F5344CB8AC3E}">
        <p14:creationId xmlns:p14="http://schemas.microsoft.com/office/powerpoint/2010/main" val="398105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Scrum Master guides the team and helps the team without actually giving any instructions.  </a:t>
            </a:r>
          </a:p>
        </p:txBody>
      </p:sp>
    </p:spTree>
    <p:extLst>
      <p:ext uri="{BB962C8B-B14F-4D97-AF65-F5344CB8AC3E}">
        <p14:creationId xmlns:p14="http://schemas.microsoft.com/office/powerpoint/2010/main" val="1337152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82167" y="334851"/>
            <a:ext cx="3958962" cy="4169489"/>
          </a:xfrm>
        </p:spPr>
        <p:txBody>
          <a:bodyPr/>
          <a:lstStyle/>
          <a:p>
            <a:r>
              <a:rPr lang="en-US" dirty="0"/>
              <a:t>The team is the stone</a:t>
            </a:r>
          </a:p>
          <a:p>
            <a:endParaRPr lang="en-US" dirty="0"/>
          </a:p>
          <a:p>
            <a:r>
              <a:rPr lang="en-US" dirty="0"/>
              <a:t>The Product Owner is the thrower</a:t>
            </a:r>
          </a:p>
          <a:p>
            <a:endParaRPr lang="en-US" dirty="0"/>
          </a:p>
          <a:p>
            <a:r>
              <a:rPr lang="en-US" dirty="0"/>
              <a:t>The Scrum Master is a sweeper, guiding the team towards the goal</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4247" y="187997"/>
            <a:ext cx="3143474" cy="20966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247" y="2664332"/>
            <a:ext cx="3143903" cy="221016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569" y="2664331"/>
            <a:ext cx="3309758" cy="2207609"/>
          </a:xfrm>
          <a:prstGeom prst="rect">
            <a:avLst/>
          </a:prstGeom>
        </p:spPr>
      </p:pic>
    </p:spTree>
    <p:extLst>
      <p:ext uri="{BB962C8B-B14F-4D97-AF65-F5344CB8AC3E}">
        <p14:creationId xmlns:p14="http://schemas.microsoft.com/office/powerpoint/2010/main" val="13445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does the Scrum Master </a:t>
            </a:r>
            <a:r>
              <a:rPr lang="en-US" i="1" dirty="0"/>
              <a:t>do </a:t>
            </a:r>
            <a:r>
              <a:rPr lang="en-US" dirty="0"/>
              <a:t>anyway?”</a:t>
            </a:r>
          </a:p>
        </p:txBody>
      </p:sp>
    </p:spTree>
    <p:extLst>
      <p:ext uri="{BB962C8B-B14F-4D97-AF65-F5344CB8AC3E}">
        <p14:creationId xmlns:p14="http://schemas.microsoft.com/office/powerpoint/2010/main" val="337353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Scrum Master helps the team to</a:t>
            </a:r>
            <a:br>
              <a:rPr lang="en-US" dirty="0"/>
            </a:br>
            <a:r>
              <a:rPr lang="en-US" dirty="0"/>
              <a:t>be productive and to use their creativity</a:t>
            </a:r>
            <a:br>
              <a:rPr lang="en-US" dirty="0"/>
            </a:br>
            <a:r>
              <a:rPr lang="en-US" dirty="0"/>
              <a:t>in order to deliver done, working software.</a:t>
            </a:r>
          </a:p>
        </p:txBody>
      </p:sp>
    </p:spTree>
    <p:extLst>
      <p:ext uri="{BB962C8B-B14F-4D97-AF65-F5344CB8AC3E}">
        <p14:creationId xmlns:p14="http://schemas.microsoft.com/office/powerpoint/2010/main" val="998787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Big Lesson:</a:t>
            </a:r>
            <a:br>
              <a:rPr lang="en-US" dirty="0"/>
            </a:br>
            <a:r>
              <a:rPr lang="en-US" dirty="0"/>
              <a:t>The Scrum Master leads through</a:t>
            </a:r>
            <a:br>
              <a:rPr lang="en-US" dirty="0"/>
            </a:br>
            <a:r>
              <a:rPr lang="en-US" dirty="0"/>
              <a:t>influence not by command.</a:t>
            </a:r>
          </a:p>
        </p:txBody>
      </p:sp>
    </p:spTree>
    <p:extLst>
      <p:ext uri="{BB962C8B-B14F-4D97-AF65-F5344CB8AC3E}">
        <p14:creationId xmlns:p14="http://schemas.microsoft.com/office/powerpoint/2010/main" val="2256250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Scrum Master do?</a:t>
            </a:r>
          </a:p>
        </p:txBody>
      </p:sp>
      <p:sp>
        <p:nvSpPr>
          <p:cNvPr id="3" name="Content Placeholder 2"/>
          <p:cNvSpPr>
            <a:spLocks noGrp="1"/>
          </p:cNvSpPr>
          <p:nvPr>
            <p:ph idx="1"/>
          </p:nvPr>
        </p:nvSpPr>
        <p:spPr/>
        <p:txBody>
          <a:bodyPr/>
          <a:lstStyle/>
          <a:p>
            <a:r>
              <a:rPr lang="en-US" dirty="0"/>
              <a:t>Keeper of the process</a:t>
            </a:r>
          </a:p>
          <a:p>
            <a:endParaRPr lang="en-US" dirty="0"/>
          </a:p>
          <a:p>
            <a:r>
              <a:rPr lang="en-US" dirty="0"/>
              <a:t>Help the team deliver</a:t>
            </a:r>
          </a:p>
          <a:p>
            <a:endParaRPr lang="en-US" dirty="0"/>
          </a:p>
          <a:p>
            <a:r>
              <a:rPr lang="en-US" dirty="0"/>
              <a:t>Argue for and defend the team</a:t>
            </a:r>
          </a:p>
          <a:p>
            <a:endParaRPr lang="en-US" dirty="0"/>
          </a:p>
          <a:p>
            <a:r>
              <a:rPr lang="en-US" dirty="0"/>
              <a:t>Help the Product Owner</a:t>
            </a:r>
          </a:p>
        </p:txBody>
      </p:sp>
    </p:spTree>
    <p:extLst>
      <p:ext uri="{BB962C8B-B14F-4D97-AF65-F5344CB8AC3E}">
        <p14:creationId xmlns:p14="http://schemas.microsoft.com/office/powerpoint/2010/main" val="2489271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10 Ways: Things to Think About</a:t>
            </a:r>
          </a:p>
        </p:txBody>
      </p:sp>
      <p:sp>
        <p:nvSpPr>
          <p:cNvPr id="4" name="Content Placeholder 3"/>
          <p:cNvSpPr>
            <a:spLocks noGrp="1"/>
          </p:cNvSpPr>
          <p:nvPr>
            <p:ph idx="1"/>
          </p:nvPr>
        </p:nvSpPr>
        <p:spPr/>
        <p:txBody>
          <a:bodyPr>
            <a:normAutofit lnSpcReduction="10000"/>
          </a:bodyPr>
          <a:lstStyle/>
          <a:p>
            <a:r>
              <a:rPr lang="en-US" dirty="0"/>
              <a:t>What can you do to help your team?</a:t>
            </a:r>
          </a:p>
          <a:p>
            <a:endParaRPr lang="en-US" dirty="0"/>
          </a:p>
          <a:p>
            <a:r>
              <a:rPr lang="en-US" dirty="0"/>
              <a:t>What can you do to help your product owner?</a:t>
            </a:r>
          </a:p>
          <a:p>
            <a:endParaRPr lang="en-US" dirty="0"/>
          </a:p>
          <a:p>
            <a:r>
              <a:rPr lang="en-US" dirty="0"/>
              <a:t>What can you do to help yourself?</a:t>
            </a:r>
          </a:p>
          <a:p>
            <a:endParaRPr lang="en-US" dirty="0"/>
          </a:p>
          <a:p>
            <a:r>
              <a:rPr lang="en-US" dirty="0"/>
              <a:t>What can you do to help your organization?</a:t>
            </a:r>
          </a:p>
          <a:p>
            <a:endParaRPr lang="en-US" dirty="0"/>
          </a:p>
          <a:p>
            <a:r>
              <a:rPr lang="en-US" dirty="0"/>
              <a:t>Change your Daily Scrum</a:t>
            </a:r>
          </a:p>
        </p:txBody>
      </p:sp>
    </p:spTree>
    <p:extLst>
      <p:ext uri="{BB962C8B-B14F-4D97-AF65-F5344CB8AC3E}">
        <p14:creationId xmlns:p14="http://schemas.microsoft.com/office/powerpoint/2010/main" val="2379290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Here are all the things I wanted to put in this talk.</a:t>
            </a:r>
          </a:p>
        </p:txBody>
      </p:sp>
      <p:sp>
        <p:nvSpPr>
          <p:cNvPr id="5" name="Content Placeholder 4"/>
          <p:cNvSpPr>
            <a:spLocks noGrp="1"/>
          </p:cNvSpPr>
          <p:nvPr>
            <p:ph sz="half" idx="1"/>
          </p:nvPr>
        </p:nvSpPr>
        <p:spPr/>
        <p:txBody>
          <a:bodyPr>
            <a:normAutofit fontScale="85000" lnSpcReduction="20000"/>
          </a:bodyPr>
          <a:lstStyle/>
          <a:p>
            <a:pPr fontAlgn="ctr"/>
            <a:r>
              <a:rPr lang="en-US" sz="450" dirty="0"/>
              <a:t>What can you do to help your team?</a:t>
            </a:r>
          </a:p>
          <a:p>
            <a:pPr lvl="1" fontAlgn="ctr"/>
            <a:r>
              <a:rPr lang="en-US" sz="450" dirty="0"/>
              <a:t>Written </a:t>
            </a:r>
            <a:r>
              <a:rPr lang="en-US" sz="450" dirty="0" err="1"/>
              <a:t>DoD</a:t>
            </a:r>
            <a:endParaRPr lang="en-US" sz="450" dirty="0"/>
          </a:p>
          <a:p>
            <a:pPr lvl="1" fontAlgn="ctr"/>
            <a:r>
              <a:rPr lang="en-US" sz="450" dirty="0"/>
              <a:t>Encourage self-organization</a:t>
            </a:r>
          </a:p>
          <a:p>
            <a:pPr lvl="1" fontAlgn="ctr"/>
            <a:r>
              <a:rPr lang="en-US" sz="450" dirty="0"/>
              <a:t>Try to help minimize the work in progress.</a:t>
            </a:r>
          </a:p>
          <a:p>
            <a:pPr lvl="1" fontAlgn="ctr"/>
            <a:r>
              <a:rPr lang="en-US" sz="450" dirty="0"/>
              <a:t>Remind them to keep talking.  One major downside of TFS is that people can sometimes think of it as an excuse to not talk.  </a:t>
            </a:r>
          </a:p>
          <a:p>
            <a:pPr lvl="1" fontAlgn="ctr"/>
            <a:r>
              <a:rPr lang="en-US" sz="450" dirty="0"/>
              <a:t>Remind them about how much and how creatively you can decompose a PBI</a:t>
            </a:r>
          </a:p>
          <a:p>
            <a:pPr lvl="1" fontAlgn="ctr"/>
            <a:r>
              <a:rPr lang="en-US" sz="450" dirty="0"/>
              <a:t>Emergent Architecture.  </a:t>
            </a:r>
          </a:p>
          <a:p>
            <a:pPr lvl="1" fontAlgn="ctr"/>
            <a:r>
              <a:rPr lang="en-US" sz="450" dirty="0"/>
              <a:t>Remind them they don't report to you</a:t>
            </a:r>
          </a:p>
          <a:p>
            <a:pPr fontAlgn="ctr"/>
            <a:r>
              <a:rPr lang="en-US" sz="450" dirty="0"/>
              <a:t>What can you do to help your product owner?</a:t>
            </a:r>
          </a:p>
          <a:p>
            <a:pPr lvl="1" fontAlgn="ctr"/>
            <a:r>
              <a:rPr lang="en-US" sz="450" dirty="0"/>
              <a:t>Product owner checklist</a:t>
            </a:r>
            <a:br>
              <a:rPr lang="en-US" sz="450" dirty="0"/>
            </a:br>
            <a:r>
              <a:rPr lang="en-US" sz="450" dirty="0">
                <a:hlinkClick r:id="rId2"/>
              </a:rPr>
              <a:t>http://productownerchecklist.org</a:t>
            </a:r>
            <a:r>
              <a:rPr lang="en-US" sz="450" dirty="0"/>
              <a:t> by Lare Lekman</a:t>
            </a:r>
          </a:p>
          <a:p>
            <a:pPr lvl="1" fontAlgn="ctr"/>
            <a:r>
              <a:rPr lang="en-US" sz="450" dirty="0"/>
              <a:t>Remind them that they need to stay engaged and that their engagement is critical for the success of the team and the effort.</a:t>
            </a:r>
          </a:p>
          <a:p>
            <a:pPr lvl="1" fontAlgn="ctr"/>
            <a:r>
              <a:rPr lang="en-US" sz="450" dirty="0"/>
              <a:t>Remind them to plan ahead a bit and share their vision</a:t>
            </a:r>
          </a:p>
          <a:p>
            <a:pPr lvl="1" fontAlgn="ctr"/>
            <a:r>
              <a:rPr lang="en-US" sz="450" dirty="0"/>
              <a:t>Help with credibility by planning 2 to 3 sprints out</a:t>
            </a:r>
          </a:p>
          <a:p>
            <a:pPr fontAlgn="ctr"/>
            <a:r>
              <a:rPr lang="en-US" sz="450" dirty="0"/>
              <a:t>What can you do to help yourself?</a:t>
            </a:r>
          </a:p>
          <a:p>
            <a:pPr lvl="1" fontAlgn="ctr"/>
            <a:r>
              <a:rPr lang="en-US" sz="450" dirty="0"/>
              <a:t>You can't fix everything.</a:t>
            </a:r>
          </a:p>
          <a:p>
            <a:pPr lvl="1" fontAlgn="ctr"/>
            <a:r>
              <a:rPr lang="en-US" sz="450" dirty="0"/>
              <a:t>Watch for burnout.</a:t>
            </a:r>
          </a:p>
          <a:p>
            <a:pPr lvl="1" fontAlgn="ctr"/>
            <a:r>
              <a:rPr lang="en-US" sz="450" dirty="0"/>
              <a:t>Do whatever it takes to get you to believe in self-organization</a:t>
            </a:r>
          </a:p>
          <a:p>
            <a:pPr fontAlgn="ctr"/>
            <a:r>
              <a:rPr lang="en-US" sz="450" dirty="0"/>
              <a:t>What can you do to help your organization?</a:t>
            </a:r>
          </a:p>
          <a:p>
            <a:pPr lvl="1" fontAlgn="ctr"/>
            <a:r>
              <a:rPr lang="en-US" sz="450" dirty="0"/>
              <a:t>Get them cozy with the fact that change will be coming.  </a:t>
            </a:r>
          </a:p>
          <a:p>
            <a:pPr lvl="1" fontAlgn="ctr"/>
            <a:r>
              <a:rPr lang="en-US" sz="450" dirty="0"/>
              <a:t>Changing of plans is a "feature" not a "bug."  </a:t>
            </a:r>
          </a:p>
          <a:p>
            <a:pPr lvl="1" fontAlgn="ctr"/>
            <a:r>
              <a:rPr lang="en-US" sz="450" dirty="0"/>
              <a:t>Inoculate them so that they won't panic when change inevitably happens.</a:t>
            </a:r>
          </a:p>
          <a:p>
            <a:pPr lvl="1" fontAlgn="ctr"/>
            <a:r>
              <a:rPr lang="en-US" sz="450" dirty="0"/>
              <a:t>Question how products align with teams.  Bring work to the teams rather than bringing Teams to the work.  Let the Teams stay together and focused on a limited amount of stuff and they'll go faster. </a:t>
            </a:r>
          </a:p>
          <a:p>
            <a:pPr lvl="1" fontAlgn="ctr"/>
            <a:r>
              <a:rPr lang="en-US" sz="450" dirty="0"/>
              <a:t>Help them think about sprint lengths.  Sprints help scope risk.  Sprints force you to pause from time to time to see where you actually are.  It helps keep you honest.  Have you *actually* delivered anything?  Why and why not?</a:t>
            </a:r>
          </a:p>
          <a:p>
            <a:pPr lvl="1" fontAlgn="ctr"/>
            <a:r>
              <a:rPr lang="en-US" sz="450" dirty="0"/>
              <a:t>Practice explaining Story Points.</a:t>
            </a:r>
          </a:p>
          <a:p>
            <a:pPr lvl="1" fontAlgn="ctr"/>
            <a:r>
              <a:rPr lang="en-US" sz="450" dirty="0"/>
              <a:t>Explain that Scrum doesn't replace the existing org structure.  It is a layer on top of the existing org structure.  While it probably won't change anyone's job, it might change how they perform their job. </a:t>
            </a:r>
          </a:p>
          <a:p>
            <a:pPr lvl="1" fontAlgn="ctr"/>
            <a:r>
              <a:rPr lang="en-US" sz="450" dirty="0"/>
              <a:t>Think like a data scientist.</a:t>
            </a:r>
            <a:br>
              <a:rPr lang="en-US" sz="450" dirty="0"/>
            </a:br>
            <a:r>
              <a:rPr lang="en-US" sz="450" dirty="0">
                <a:hlinkClick r:id="rId3"/>
              </a:rPr>
              <a:t>http://blogs.hbr.org/2013/11/how-to-start-thinking-like-a-data-scientist/</a:t>
            </a:r>
            <a:endParaRPr lang="en-US" sz="450" dirty="0"/>
          </a:p>
          <a:p>
            <a:pPr lvl="1" fontAlgn="ctr"/>
            <a:r>
              <a:rPr lang="en-US" sz="450" dirty="0"/>
              <a:t>Watch out for fear.  Fear is *everywhere*.</a:t>
            </a:r>
          </a:p>
          <a:p>
            <a:endParaRPr lang="en-US" sz="450" dirty="0"/>
          </a:p>
        </p:txBody>
      </p:sp>
      <p:sp>
        <p:nvSpPr>
          <p:cNvPr id="6" name="Content Placeholder 5"/>
          <p:cNvSpPr>
            <a:spLocks noGrp="1"/>
          </p:cNvSpPr>
          <p:nvPr>
            <p:ph sz="half" idx="2"/>
          </p:nvPr>
        </p:nvSpPr>
        <p:spPr/>
        <p:txBody>
          <a:bodyPr>
            <a:normAutofit fontScale="85000" lnSpcReduction="20000"/>
          </a:bodyPr>
          <a:lstStyle/>
          <a:p>
            <a:pPr fontAlgn="ctr"/>
            <a:r>
              <a:rPr lang="en-US" sz="750" dirty="0"/>
              <a:t>Address the QA problems.  </a:t>
            </a:r>
          </a:p>
          <a:p>
            <a:pPr lvl="1" fontAlgn="ctr"/>
            <a:r>
              <a:rPr lang="en-US" sz="675" dirty="0"/>
              <a:t>What does QA do at the front side of the sprint?</a:t>
            </a:r>
          </a:p>
          <a:p>
            <a:pPr lvl="2" fontAlgn="ctr"/>
            <a:r>
              <a:rPr lang="en-US" sz="600" dirty="0"/>
              <a:t>Answer collaborate with fellow team members to ensure that everyone knows how stuff is going to be tested.  </a:t>
            </a:r>
          </a:p>
          <a:p>
            <a:pPr lvl="2" fontAlgn="ctr"/>
            <a:r>
              <a:rPr lang="en-US" sz="600" dirty="0"/>
              <a:t>Basically, front-load your quality focus. </a:t>
            </a:r>
          </a:p>
          <a:p>
            <a:pPr fontAlgn="ctr"/>
            <a:r>
              <a:rPr lang="en-US" sz="750" dirty="0"/>
              <a:t>Change your daily standup</a:t>
            </a:r>
          </a:p>
          <a:p>
            <a:pPr lvl="1" fontAlgn="ctr"/>
            <a:r>
              <a:rPr lang="en-US" sz="675" dirty="0"/>
              <a:t>Consider dumping "3 questions"</a:t>
            </a:r>
          </a:p>
          <a:p>
            <a:pPr lvl="1" fontAlgn="ctr"/>
            <a:r>
              <a:rPr lang="en-US" sz="675" dirty="0"/>
              <a:t>Consider switching who "runs" the standup</a:t>
            </a:r>
          </a:p>
          <a:p>
            <a:pPr lvl="1" fontAlgn="ctr"/>
            <a:r>
              <a:rPr lang="en-US" sz="675" dirty="0"/>
              <a:t>Watch for people being bored and/or tuning out</a:t>
            </a:r>
          </a:p>
          <a:p>
            <a:pPr lvl="2" fontAlgn="ctr"/>
            <a:r>
              <a:rPr lang="en-US" sz="600" dirty="0"/>
              <a:t>Bored people implies doing too much work and/or a wobbly sprint goal</a:t>
            </a:r>
          </a:p>
          <a:p>
            <a:pPr lvl="2" fontAlgn="ctr"/>
            <a:r>
              <a:rPr lang="en-US" sz="600" dirty="0"/>
              <a:t>Bored people implies multiple teams of 1 rather than a team of X.  You have people who sit near each other rather than actual functional team.</a:t>
            </a:r>
          </a:p>
          <a:p>
            <a:pPr fontAlgn="ctr"/>
            <a:r>
              <a:rPr lang="en-US" sz="750" dirty="0"/>
              <a:t>What is your Velocity?  </a:t>
            </a:r>
          </a:p>
          <a:p>
            <a:pPr lvl="1" fontAlgn="ctr"/>
            <a:r>
              <a:rPr lang="en-US" sz="675" dirty="0"/>
              <a:t>If you don't have estimates, you can't have a velocity.</a:t>
            </a:r>
          </a:p>
          <a:p>
            <a:pPr lvl="1" fontAlgn="ctr"/>
            <a:r>
              <a:rPr lang="en-US" sz="675" dirty="0"/>
              <a:t>If you don't have a </a:t>
            </a:r>
            <a:r>
              <a:rPr lang="en-US" sz="675" dirty="0" err="1"/>
              <a:t>DoD</a:t>
            </a:r>
            <a:r>
              <a:rPr lang="en-US" sz="675" dirty="0"/>
              <a:t>, velocity is problematic.  </a:t>
            </a:r>
          </a:p>
          <a:p>
            <a:pPr lvl="1" fontAlgn="ctr"/>
            <a:r>
              <a:rPr lang="en-US" sz="675" dirty="0"/>
              <a:t>If you're wobbly on </a:t>
            </a:r>
            <a:r>
              <a:rPr lang="en-US" sz="675" dirty="0" err="1"/>
              <a:t>DoD</a:t>
            </a:r>
            <a:r>
              <a:rPr lang="en-US" sz="675" dirty="0"/>
              <a:t>, your velocity is suspect.  </a:t>
            </a:r>
          </a:p>
          <a:p>
            <a:pPr lvl="1" fontAlgn="ctr"/>
            <a:r>
              <a:rPr lang="en-US" sz="675" dirty="0"/>
              <a:t>Be firm on </a:t>
            </a:r>
            <a:r>
              <a:rPr lang="en-US" sz="675" dirty="0" err="1"/>
              <a:t>DoD</a:t>
            </a:r>
            <a:r>
              <a:rPr lang="en-US" sz="675" dirty="0"/>
              <a:t>.  No partial credit.  </a:t>
            </a:r>
          </a:p>
          <a:p>
            <a:pPr fontAlgn="ctr"/>
            <a:r>
              <a:rPr lang="en-US" sz="750" dirty="0"/>
              <a:t>Better Retrospectives</a:t>
            </a:r>
          </a:p>
          <a:p>
            <a:pPr lvl="1" fontAlgn="ctr"/>
            <a:r>
              <a:rPr lang="en-US" sz="675" dirty="0"/>
              <a:t>Write them down.  Review the results.</a:t>
            </a:r>
          </a:p>
          <a:p>
            <a:pPr lvl="1" fontAlgn="ctr"/>
            <a:r>
              <a:rPr lang="en-US" sz="675" dirty="0"/>
              <a:t>Try to walk through the sprint day by day and ask people how they felt, what was going on </a:t>
            </a:r>
            <a:r>
              <a:rPr lang="en-US" sz="675" dirty="0" err="1"/>
              <a:t>on</a:t>
            </a:r>
            <a:r>
              <a:rPr lang="en-US" sz="675" dirty="0"/>
              <a:t> this day, why is the </a:t>
            </a:r>
            <a:r>
              <a:rPr lang="en-US" sz="675" dirty="0" err="1"/>
              <a:t>burndown</a:t>
            </a:r>
            <a:r>
              <a:rPr lang="en-US" sz="675" dirty="0"/>
              <a:t> going up or down?  This helps them to *remember* what was happening.  </a:t>
            </a:r>
          </a:p>
          <a:p>
            <a:pPr fontAlgn="ctr"/>
            <a:r>
              <a:rPr lang="en-US" sz="750" dirty="0"/>
              <a:t>Common Objections to Scrum</a:t>
            </a:r>
          </a:p>
          <a:p>
            <a:pPr fontAlgn="ctr"/>
            <a:r>
              <a:rPr lang="en-US" sz="750" dirty="0"/>
              <a:t>Leading vs Coaching</a:t>
            </a:r>
          </a:p>
          <a:p>
            <a:pPr fontAlgn="ctr"/>
            <a:r>
              <a:rPr lang="en-US" sz="750" dirty="0"/>
              <a:t>Coaching organizations</a:t>
            </a:r>
          </a:p>
          <a:p>
            <a:pPr fontAlgn="ctr"/>
            <a:r>
              <a:rPr lang="en-US" sz="750" dirty="0"/>
              <a:t>Coaching teams</a:t>
            </a:r>
          </a:p>
          <a:p>
            <a:pPr fontAlgn="ctr"/>
            <a:r>
              <a:rPr lang="en-US" sz="750"/>
              <a:t>Common objections</a:t>
            </a:r>
            <a:endParaRPr lang="en-US" sz="750" dirty="0"/>
          </a:p>
          <a:p>
            <a:pPr fontAlgn="ctr"/>
            <a:endParaRPr lang="en-US" sz="750" dirty="0"/>
          </a:p>
          <a:p>
            <a:endParaRPr lang="en-US" sz="750" dirty="0"/>
          </a:p>
        </p:txBody>
      </p:sp>
    </p:spTree>
    <p:extLst>
      <p:ext uri="{BB962C8B-B14F-4D97-AF65-F5344CB8AC3E}">
        <p14:creationId xmlns:p14="http://schemas.microsoft.com/office/powerpoint/2010/main" val="1756879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 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525560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b="1" i="1" dirty="0"/>
              <a:t>What is your </a:t>
            </a:r>
            <a:r>
              <a:rPr lang="en-US" b="1" i="1" dirty="0" err="1"/>
              <a:t>DoD</a:t>
            </a:r>
            <a:r>
              <a:rPr lang="en-US" b="1" i="1"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333247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Assumptions</a:t>
            </a:r>
          </a:p>
        </p:txBody>
      </p:sp>
      <p:sp>
        <p:nvSpPr>
          <p:cNvPr id="3" name="Content Placeholder 2"/>
          <p:cNvSpPr>
            <a:spLocks noGrp="1"/>
          </p:cNvSpPr>
          <p:nvPr>
            <p:ph idx="1"/>
          </p:nvPr>
        </p:nvSpPr>
        <p:spPr/>
        <p:txBody>
          <a:bodyPr/>
          <a:lstStyle/>
          <a:p>
            <a:r>
              <a:rPr lang="en-US" dirty="0"/>
              <a:t>You’re technical.  I’m technical.</a:t>
            </a:r>
          </a:p>
          <a:p>
            <a:endParaRPr lang="en-US" dirty="0"/>
          </a:p>
          <a:p>
            <a:r>
              <a:rPr lang="en-US" dirty="0"/>
              <a:t>For today, we’re talking about a fairly technical Scrum Master</a:t>
            </a:r>
          </a:p>
          <a:p>
            <a:pPr lvl="1"/>
            <a:r>
              <a:rPr lang="en-US" dirty="0"/>
              <a:t>(Don’t forget the needs of the business though.)</a:t>
            </a:r>
          </a:p>
          <a:p>
            <a:endParaRPr lang="en-US" dirty="0"/>
          </a:p>
          <a:p>
            <a:r>
              <a:rPr lang="en-US" dirty="0"/>
              <a:t>This talk = </a:t>
            </a:r>
            <a:br>
              <a:rPr lang="en-US" dirty="0"/>
            </a:br>
            <a:r>
              <a:rPr lang="en-US" dirty="0"/>
              <a:t>Scrum Mastering + “Getting your project started right”</a:t>
            </a:r>
          </a:p>
        </p:txBody>
      </p:sp>
    </p:spTree>
    <p:extLst>
      <p:ext uri="{BB962C8B-B14F-4D97-AF65-F5344CB8AC3E}">
        <p14:creationId xmlns:p14="http://schemas.microsoft.com/office/powerpoint/2010/main" val="1275962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Definition of Done (</a:t>
            </a:r>
            <a:r>
              <a:rPr lang="en-US" dirty="0" err="1"/>
              <a:t>DoD</a:t>
            </a:r>
            <a:r>
              <a:rPr lang="en-US" dirty="0"/>
              <a:t>) = </a:t>
            </a:r>
            <a:br>
              <a:rPr lang="en-US" dirty="0"/>
            </a:br>
            <a:r>
              <a:rPr lang="en-US" i="1" u="sng" dirty="0"/>
              <a:t>Everything</a:t>
            </a:r>
            <a:r>
              <a:rPr lang="en-US" i="1" dirty="0"/>
              <a:t> </a:t>
            </a:r>
            <a:r>
              <a:rPr lang="en-US" dirty="0"/>
              <a:t>it takes to say something is</a:t>
            </a:r>
            <a:br>
              <a:rPr lang="en-US" dirty="0"/>
            </a:br>
            <a:r>
              <a:rPr lang="en-US" dirty="0"/>
              <a:t>completely done.</a:t>
            </a:r>
          </a:p>
        </p:txBody>
      </p:sp>
    </p:spTree>
    <p:extLst>
      <p:ext uri="{BB962C8B-B14F-4D97-AF65-F5344CB8AC3E}">
        <p14:creationId xmlns:p14="http://schemas.microsoft.com/office/powerpoint/2010/main" val="1222341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your </a:t>
            </a:r>
            <a:r>
              <a:rPr lang="en-US" dirty="0" err="1"/>
              <a:t>DoD</a:t>
            </a:r>
            <a:r>
              <a:rPr lang="en-US" dirty="0"/>
              <a:t>?</a:t>
            </a:r>
          </a:p>
        </p:txBody>
      </p:sp>
      <p:sp>
        <p:nvSpPr>
          <p:cNvPr id="6" name="Content Placeholder 5"/>
          <p:cNvSpPr>
            <a:spLocks noGrp="1"/>
          </p:cNvSpPr>
          <p:nvPr>
            <p:ph idx="1"/>
          </p:nvPr>
        </p:nvSpPr>
        <p:spPr/>
        <p:txBody>
          <a:bodyPr/>
          <a:lstStyle/>
          <a:p>
            <a:r>
              <a:rPr lang="en-US" dirty="0"/>
              <a:t>Closest thing to a “silver bullet” in Scrum</a:t>
            </a:r>
          </a:p>
          <a:p>
            <a:endParaRPr lang="en-US" dirty="0"/>
          </a:p>
          <a:p>
            <a:r>
              <a:rPr lang="en-US" dirty="0"/>
              <a:t>Technical Debt will ruin you.</a:t>
            </a:r>
          </a:p>
          <a:p>
            <a:endParaRPr lang="en-US" dirty="0"/>
          </a:p>
          <a:p>
            <a:r>
              <a:rPr lang="en-US" dirty="0"/>
              <a:t>Write it down.</a:t>
            </a:r>
          </a:p>
          <a:p>
            <a:endParaRPr lang="en-US" dirty="0"/>
          </a:p>
          <a:p>
            <a:r>
              <a:rPr lang="en-US" dirty="0"/>
              <a:t>Review and discuss it regularly.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78175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“Done vs. Done </a:t>
            </a:r>
            <a:r>
              <a:rPr lang="en-US" dirty="0" err="1"/>
              <a:t>Done</a:t>
            </a:r>
            <a:r>
              <a:rPr lang="en-US" dirty="0"/>
              <a:t>”</a:t>
            </a:r>
          </a:p>
        </p:txBody>
      </p:sp>
    </p:spTree>
    <p:extLst>
      <p:ext uri="{BB962C8B-B14F-4D97-AF65-F5344CB8AC3E}">
        <p14:creationId xmlns:p14="http://schemas.microsoft.com/office/powerpoint/2010/main" val="1349215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3"/>
          </p:nvPr>
        </p:nvSpPr>
        <p:spPr>
          <a:prstGeom prst="rect">
            <a:avLst/>
          </a:prstGeom>
        </p:spPr>
        <p:txBody>
          <a:bodyPr>
            <a:normAutofit fontScale="77500" lnSpcReduction="20000"/>
          </a:bodyPr>
          <a:lstStyle/>
          <a:p>
            <a:r>
              <a:rPr lang="en-US" dirty="0"/>
              <a:t>Written QA test plan</a:t>
            </a:r>
          </a:p>
          <a:p>
            <a:r>
              <a:rPr lang="en-US" dirty="0"/>
              <a:t>Tested with QA test plan by someone other than the original author</a:t>
            </a:r>
          </a:p>
          <a:p>
            <a:r>
              <a:rPr lang="en-US" dirty="0"/>
              <a:t>Deployed and tested in Staging environment</a:t>
            </a:r>
          </a:p>
          <a:p>
            <a:r>
              <a:rPr lang="en-US" dirty="0"/>
              <a:t>Automated UI tests are written and pass</a:t>
            </a:r>
          </a:p>
          <a:p>
            <a:r>
              <a:rPr lang="en-US" dirty="0"/>
              <a:t>No Severity 1 or 2 bugs</a:t>
            </a:r>
          </a:p>
          <a:p>
            <a:r>
              <a:rPr lang="en-US" dirty="0"/>
              <a:t>Reviewed by Product Owner</a:t>
            </a:r>
          </a:p>
          <a:p>
            <a:r>
              <a:rPr lang="en-US" dirty="0"/>
              <a:t>Passes acceptance criteria for the PBI</a:t>
            </a:r>
          </a:p>
          <a:p>
            <a:r>
              <a:rPr lang="en-US" dirty="0"/>
              <a:t>Known deployment &amp; rollback plan</a:t>
            </a:r>
          </a:p>
          <a:p>
            <a:r>
              <a:rPr lang="en-US" dirty="0"/>
              <a:t>Deployment plan reviewed by Ops</a:t>
            </a:r>
          </a:p>
          <a:p>
            <a:r>
              <a:rPr lang="en-US" dirty="0"/>
              <a:t>Database changes reviewed by DBAs</a:t>
            </a:r>
          </a:p>
          <a:p>
            <a:r>
              <a:rPr lang="en-US" dirty="0"/>
              <a:t>Load tested</a:t>
            </a:r>
          </a:p>
          <a:p>
            <a:r>
              <a:rPr lang="en-US" dirty="0"/>
              <a:t>Deployed to Production</a:t>
            </a:r>
          </a:p>
          <a:p>
            <a:endParaRPr lang="en-US" dirty="0"/>
          </a:p>
        </p:txBody>
      </p:sp>
      <p:sp>
        <p:nvSpPr>
          <p:cNvPr id="10" name="Text Placeholder 9"/>
          <p:cNvSpPr>
            <a:spLocks noGrp="1"/>
          </p:cNvSpPr>
          <p:nvPr>
            <p:ph type="body" sz="quarter" idx="18"/>
          </p:nvPr>
        </p:nvSpPr>
        <p:spPr>
          <a:prstGeom prst="rect">
            <a:avLst/>
          </a:prstGeom>
        </p:spPr>
        <p:txBody>
          <a:bodyPr/>
          <a:lstStyle/>
          <a:p>
            <a:r>
              <a:rPr lang="en-US" dirty="0"/>
              <a:t>Testing, Deployment, Ops</a:t>
            </a:r>
          </a:p>
        </p:txBody>
      </p:sp>
      <p:sp>
        <p:nvSpPr>
          <p:cNvPr id="5" name="Content Placeholder 4"/>
          <p:cNvSpPr>
            <a:spLocks noGrp="1"/>
          </p:cNvSpPr>
          <p:nvPr>
            <p:ph sz="quarter" idx="22"/>
          </p:nvPr>
        </p:nvSpPr>
        <p:spPr>
          <a:prstGeom prst="rect">
            <a:avLst/>
          </a:prstGeom>
        </p:spPr>
        <p:txBody>
          <a:bodyPr>
            <a:normAutofit/>
          </a:bodyPr>
          <a:lstStyle/>
          <a:p>
            <a:r>
              <a:rPr lang="en-US" sz="1500" dirty="0"/>
              <a:t>Code is written with unit tests</a:t>
            </a:r>
          </a:p>
          <a:p>
            <a:r>
              <a:rPr lang="en-US" sz="1500" dirty="0"/>
              <a:t>Unit tests have a minimum of 75% code coverage</a:t>
            </a:r>
          </a:p>
          <a:p>
            <a:r>
              <a:rPr lang="en-US" sz="1500" dirty="0"/>
              <a:t>Code has been merged to Main</a:t>
            </a:r>
          </a:p>
          <a:p>
            <a:r>
              <a:rPr lang="en-US" sz="1500" dirty="0"/>
              <a:t>Code compiles and unit tests pass when run as part of an automated build</a:t>
            </a:r>
          </a:p>
          <a:p>
            <a:r>
              <a:rPr lang="en-US" sz="1500" dirty="0"/>
              <a:t>Database schema objects are under source control</a:t>
            </a:r>
          </a:p>
          <a:p>
            <a:r>
              <a:rPr lang="en-US" sz="1500" dirty="0"/>
              <a:t>Database upgrade script is under control</a:t>
            </a:r>
          </a:p>
          <a:p>
            <a:r>
              <a:rPr lang="en-US" sz="1500" dirty="0"/>
              <a:t>Code reviewed by someone other than </a:t>
            </a:r>
            <a:br>
              <a:rPr lang="en-US" sz="1500" dirty="0"/>
            </a:br>
            <a:r>
              <a:rPr lang="en-US" sz="1500" dirty="0"/>
              <a:t>the original author</a:t>
            </a:r>
          </a:p>
        </p:txBody>
      </p:sp>
      <p:sp>
        <p:nvSpPr>
          <p:cNvPr id="9" name="Text Placeholder 8"/>
          <p:cNvSpPr>
            <a:spLocks noGrp="1"/>
          </p:cNvSpPr>
          <p:nvPr>
            <p:ph type="body" sz="quarter" idx="17"/>
          </p:nvPr>
        </p:nvSpPr>
        <p:spPr>
          <a:prstGeom prst="rect">
            <a:avLst/>
          </a:prstGeom>
        </p:spPr>
        <p:txBody>
          <a:bodyPr/>
          <a:lstStyle/>
          <a:p>
            <a:r>
              <a:rPr lang="en-US" dirty="0"/>
              <a:t>Development / Coder</a:t>
            </a:r>
          </a:p>
        </p:txBody>
      </p:sp>
      <p:sp>
        <p:nvSpPr>
          <p:cNvPr id="3" name="Title 2"/>
          <p:cNvSpPr>
            <a:spLocks noGrp="1"/>
          </p:cNvSpPr>
          <p:nvPr>
            <p:ph type="title"/>
          </p:nvPr>
        </p:nvSpPr>
        <p:spPr/>
        <p:txBody>
          <a:bodyPr/>
          <a:lstStyle/>
          <a:p>
            <a:r>
              <a:rPr lang="en-US" dirty="0"/>
              <a:t>Sample Definition of Done (</a:t>
            </a:r>
            <a:r>
              <a:rPr lang="en-US" dirty="0" err="1"/>
              <a:t>DoD</a:t>
            </a:r>
            <a:r>
              <a:rPr lang="en-US" dirty="0"/>
              <a:t>)</a:t>
            </a:r>
          </a:p>
        </p:txBody>
      </p:sp>
      <p:sp>
        <p:nvSpPr>
          <p:cNvPr id="7" name="Rectangle 6"/>
          <p:cNvSpPr/>
          <p:nvPr/>
        </p:nvSpPr>
        <p:spPr>
          <a:xfrm>
            <a:off x="364110" y="757772"/>
            <a:ext cx="4152527" cy="3969480"/>
          </a:xfrm>
          <a:prstGeom prst="rect">
            <a:avLst/>
          </a:prstGeom>
          <a:no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Myriad Pro"/>
            </a:endParaRPr>
          </a:p>
        </p:txBody>
      </p:sp>
    </p:spTree>
    <p:extLst>
      <p:ext uri="{BB962C8B-B14F-4D97-AF65-F5344CB8AC3E}">
        <p14:creationId xmlns:p14="http://schemas.microsoft.com/office/powerpoint/2010/main" val="33348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fade">
                                      <p:cBhvr>
                                        <p:cTn id="45" dur="500"/>
                                        <p:tgtEl>
                                          <p:spTgt spid="1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5" grpId="0" build="p"/>
      <p:bldP spid="9" grpId="0" build="p"/>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 relax your </a:t>
            </a:r>
            <a:r>
              <a:rPr lang="en-US" dirty="0" err="1"/>
              <a:t>DoD</a:t>
            </a:r>
            <a:r>
              <a:rPr lang="en-US" dirty="0"/>
              <a:t>.</a:t>
            </a:r>
          </a:p>
        </p:txBody>
      </p:sp>
    </p:spTree>
    <p:extLst>
      <p:ext uri="{BB962C8B-B14F-4D97-AF65-F5344CB8AC3E}">
        <p14:creationId xmlns:p14="http://schemas.microsoft.com/office/powerpoint/2010/main" val="22468713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partial credit…ever.</a:t>
            </a:r>
          </a:p>
        </p:txBody>
      </p:sp>
    </p:spTree>
    <p:extLst>
      <p:ext uri="{BB962C8B-B14F-4D97-AF65-F5344CB8AC3E}">
        <p14:creationId xmlns:p14="http://schemas.microsoft.com/office/powerpoint/2010/main" val="1583391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credit usually means</a:t>
            </a:r>
            <a:br>
              <a:rPr lang="en-US" dirty="0"/>
            </a:br>
            <a:r>
              <a:rPr lang="en-US" dirty="0"/>
              <a:t>Technical Debt.</a:t>
            </a:r>
          </a:p>
        </p:txBody>
      </p:sp>
    </p:spTree>
    <p:extLst>
      <p:ext uri="{BB962C8B-B14F-4D97-AF65-F5344CB8AC3E}">
        <p14:creationId xmlns:p14="http://schemas.microsoft.com/office/powerpoint/2010/main" val="1896469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Credit &amp; Technical Debt </a:t>
            </a:r>
            <a:r>
              <a:rPr lang="en-US" dirty="0">
                <a:sym typeface="Wingdings" panose="05000000000000000000" pitchFamily="2" charset="2"/>
              </a:rPr>
              <a:t></a:t>
            </a:r>
            <a:br>
              <a:rPr lang="en-US" dirty="0">
                <a:sym typeface="Wingdings" panose="05000000000000000000" pitchFamily="2" charset="2"/>
              </a:rPr>
            </a:br>
            <a:r>
              <a:rPr lang="en-US" dirty="0">
                <a:sym typeface="Wingdings" panose="05000000000000000000" pitchFamily="2" charset="2"/>
              </a:rPr>
              <a:t>“Wobbly” Velocity</a:t>
            </a:r>
            <a:endParaRPr lang="en-US" dirty="0"/>
          </a:p>
        </p:txBody>
      </p:sp>
    </p:spTree>
    <p:extLst>
      <p:ext uri="{BB962C8B-B14F-4D97-AF65-F5344CB8AC3E}">
        <p14:creationId xmlns:p14="http://schemas.microsoft.com/office/powerpoint/2010/main" val="3439999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b="1" i="1"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2482865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99% of the time, </a:t>
            </a:r>
            <a:br>
              <a:rPr lang="en-US" dirty="0"/>
            </a:br>
            <a:r>
              <a:rPr lang="en-US" dirty="0"/>
              <a:t>it’s a people problem.</a:t>
            </a:r>
          </a:p>
        </p:txBody>
      </p:sp>
    </p:spTree>
    <p:extLst>
      <p:ext uri="{BB962C8B-B14F-4D97-AF65-F5344CB8AC3E}">
        <p14:creationId xmlns:p14="http://schemas.microsoft.com/office/powerpoint/2010/main" val="69423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does the Scrum Master </a:t>
            </a:r>
            <a:r>
              <a:rPr lang="en-US" i="1" dirty="0"/>
              <a:t>do </a:t>
            </a:r>
            <a:r>
              <a:rPr lang="en-US" dirty="0"/>
              <a:t>anyway?”</a:t>
            </a:r>
          </a:p>
        </p:txBody>
      </p:sp>
    </p:spTree>
    <p:extLst>
      <p:ext uri="{BB962C8B-B14F-4D97-AF65-F5344CB8AC3E}">
        <p14:creationId xmlns:p14="http://schemas.microsoft.com/office/powerpoint/2010/main" val="1409223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Watch for interpersonal problems.</a:t>
            </a:r>
          </a:p>
        </p:txBody>
      </p:sp>
    </p:spTree>
    <p:extLst>
      <p:ext uri="{BB962C8B-B14F-4D97-AF65-F5344CB8AC3E}">
        <p14:creationId xmlns:p14="http://schemas.microsoft.com/office/powerpoint/2010/main" val="3764875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a trick:</a:t>
            </a:r>
            <a:br>
              <a:rPr lang="en-US" dirty="0"/>
            </a:br>
            <a:r>
              <a:rPr lang="en-US" dirty="0"/>
              <a:t>“Trust your gut.”</a:t>
            </a:r>
          </a:p>
        </p:txBody>
      </p:sp>
    </p:spTree>
    <p:extLst>
      <p:ext uri="{BB962C8B-B14F-4D97-AF65-F5344CB8AC3E}">
        <p14:creationId xmlns:p14="http://schemas.microsoft.com/office/powerpoint/2010/main" val="1565563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86100" cy="5143500"/>
          </a:xfrm>
        </p:spPr>
        <p:txBody>
          <a:bodyPr/>
          <a:lstStyle/>
          <a:p>
            <a:r>
              <a:rPr lang="en-US" dirty="0"/>
              <a:t>Consider reading this book.</a:t>
            </a:r>
          </a:p>
        </p:txBody>
      </p:sp>
      <p:pic>
        <p:nvPicPr>
          <p:cNvPr id="1026" name="Picture 2" descr="C:\Users\Benjamin\AppData\Local\Temp\SNAGHTML1a655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923" y="1213945"/>
            <a:ext cx="5820060" cy="301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0503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Want to be a super hero?</a:t>
            </a:r>
            <a:br>
              <a:rPr lang="en-US" dirty="0"/>
            </a:br>
            <a:r>
              <a:rPr lang="en-US" dirty="0"/>
              <a:t>Go see a therapist.</a:t>
            </a:r>
            <a:br>
              <a:rPr lang="en-US" dirty="0"/>
            </a:br>
            <a:r>
              <a:rPr lang="en-US" dirty="0"/>
              <a:t>(I’m not kidding.)</a:t>
            </a:r>
          </a:p>
        </p:txBody>
      </p:sp>
    </p:spTree>
    <p:extLst>
      <p:ext uri="{BB962C8B-B14F-4D97-AF65-F5344CB8AC3E}">
        <p14:creationId xmlns:p14="http://schemas.microsoft.com/office/powerpoint/2010/main" val="769899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b="1" i="1"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161269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2 to 3 Sprints of Product Backlog</a:t>
            </a:r>
          </a:p>
        </p:txBody>
      </p:sp>
      <p:sp>
        <p:nvSpPr>
          <p:cNvPr id="6" name="Content Placeholder 5"/>
          <p:cNvSpPr>
            <a:spLocks noGrp="1"/>
          </p:cNvSpPr>
          <p:nvPr>
            <p:ph idx="1"/>
          </p:nvPr>
        </p:nvSpPr>
        <p:spPr/>
        <p:txBody>
          <a:bodyPr>
            <a:normAutofit fontScale="92500"/>
          </a:bodyPr>
          <a:lstStyle/>
          <a:p>
            <a:r>
              <a:rPr lang="en-US" dirty="0"/>
              <a:t>Helps give the PO “room”</a:t>
            </a:r>
          </a:p>
          <a:p>
            <a:endParaRPr lang="en-US" dirty="0"/>
          </a:p>
          <a:p>
            <a:r>
              <a:rPr lang="en-US" dirty="0"/>
              <a:t>Helps everyone to know what’s going on.</a:t>
            </a:r>
          </a:p>
          <a:p>
            <a:endParaRPr lang="en-US" dirty="0"/>
          </a:p>
          <a:p>
            <a:r>
              <a:rPr lang="en-US" dirty="0"/>
              <a:t>Be ready to answer where a PBI (aka. “feature”) is on the backlog.</a:t>
            </a:r>
          </a:p>
          <a:p>
            <a:pPr lvl="1"/>
            <a:r>
              <a:rPr lang="en-US" dirty="0"/>
              <a:t>How many sprints out?</a:t>
            </a:r>
          </a:p>
          <a:p>
            <a:endParaRPr lang="en-US" dirty="0"/>
          </a:p>
          <a:p>
            <a:r>
              <a:rPr lang="en-US" dirty="0"/>
              <a:t>Discuss your *written* </a:t>
            </a:r>
            <a:r>
              <a:rPr lang="en-US" dirty="0" err="1"/>
              <a:t>DoD</a:t>
            </a:r>
            <a:r>
              <a:rPr lang="en-US" dirty="0"/>
              <a:t> with the PO, executives, and stakeholders</a:t>
            </a:r>
          </a:p>
          <a:p>
            <a:pPr lvl="1"/>
            <a:r>
              <a:rPr lang="en-US" dirty="0"/>
              <a:t>Why is it in their best interest?</a:t>
            </a:r>
          </a:p>
          <a:p>
            <a:endParaRPr lang="en-US" dirty="0"/>
          </a:p>
        </p:txBody>
      </p:sp>
    </p:spTree>
    <p:extLst>
      <p:ext uri="{BB962C8B-B14F-4D97-AF65-F5344CB8AC3E}">
        <p14:creationId xmlns:p14="http://schemas.microsoft.com/office/powerpoint/2010/main" val="1028032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 for purpose.</a:t>
            </a:r>
          </a:p>
        </p:txBody>
      </p:sp>
      <p:sp>
        <p:nvSpPr>
          <p:cNvPr id="3" name="Content Placeholder 2"/>
          <p:cNvSpPr>
            <a:spLocks noGrp="1"/>
          </p:cNvSpPr>
          <p:nvPr>
            <p:ph idx="1"/>
          </p:nvPr>
        </p:nvSpPr>
        <p:spPr/>
        <p:txBody>
          <a:bodyPr/>
          <a:lstStyle/>
          <a:p>
            <a:r>
              <a:rPr lang="en-US" dirty="0"/>
              <a:t>Remember that not everything is, needs to be, or should be a work of art.</a:t>
            </a:r>
          </a:p>
          <a:p>
            <a:endParaRPr lang="en-US" dirty="0"/>
          </a:p>
          <a:p>
            <a:r>
              <a:rPr lang="en-US" dirty="0"/>
              <a:t>Balance “Time to Market” with “Long-term Maintenance”</a:t>
            </a:r>
          </a:p>
          <a:p>
            <a:endParaRPr lang="en-US" dirty="0"/>
          </a:p>
          <a:p>
            <a:r>
              <a:rPr lang="en-US" dirty="0"/>
              <a:t>Communicate with the business in terms they understand</a:t>
            </a:r>
          </a:p>
          <a:p>
            <a:pPr lvl="1"/>
            <a:r>
              <a:rPr lang="en-US" dirty="0"/>
              <a:t>(Hint: this is probably money and resources.)</a:t>
            </a:r>
          </a:p>
          <a:p>
            <a:pPr lvl="1"/>
            <a:endParaRPr lang="en-US" dirty="0"/>
          </a:p>
        </p:txBody>
      </p:sp>
    </p:spTree>
    <p:extLst>
      <p:ext uri="{BB962C8B-B14F-4D97-AF65-F5344CB8AC3E}">
        <p14:creationId xmlns:p14="http://schemas.microsoft.com/office/powerpoint/2010/main" val="26841114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3389" y="685800"/>
            <a:ext cx="3172811" cy="3371850"/>
          </a:xfrm>
        </p:spPr>
        <p:txBody>
          <a:bodyPr anchor="t"/>
          <a:lstStyle/>
          <a:p>
            <a:r>
              <a:rPr lang="en-US" dirty="0"/>
              <a:t>Train everyone </a:t>
            </a:r>
            <a:br>
              <a:rPr lang="en-US" dirty="0"/>
            </a:br>
            <a:r>
              <a:rPr lang="en-US" dirty="0"/>
              <a:t>to say </a:t>
            </a:r>
            <a:br>
              <a:rPr lang="en-US" dirty="0"/>
            </a:br>
            <a:r>
              <a:rPr lang="en-US" i="1" dirty="0"/>
              <a:t>“forecast”</a:t>
            </a:r>
            <a:r>
              <a:rPr lang="en-US" dirty="0"/>
              <a:t> </a:t>
            </a:r>
            <a:br>
              <a:rPr lang="en-US" dirty="0"/>
            </a:br>
            <a:r>
              <a:rPr lang="en-US" dirty="0"/>
              <a:t>rather than </a:t>
            </a:r>
            <a:r>
              <a:rPr lang="en-US" i="1" dirty="0"/>
              <a:t>“commitment”</a:t>
            </a:r>
          </a:p>
        </p:txBody>
      </p:sp>
      <p:pic>
        <p:nvPicPr>
          <p:cNvPr id="1026" name="Picture 2" descr="C:\Users\benday\AppData\Local\Temp\1\SNAGHTML1004a0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613" y="685800"/>
            <a:ext cx="3970478" cy="383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765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b="1" i="1"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3121567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Do you have a Sprint Goal?</a:t>
            </a:r>
          </a:p>
        </p:txBody>
      </p:sp>
    </p:spTree>
    <p:extLst>
      <p:ext uri="{BB962C8B-B14F-4D97-AF65-F5344CB8AC3E}">
        <p14:creationId xmlns:p14="http://schemas.microsoft.com/office/powerpoint/2010/main" val="690415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Curling.</a:t>
            </a:r>
          </a:p>
        </p:txBody>
      </p:sp>
    </p:spTree>
    <p:extLst>
      <p:ext uri="{BB962C8B-B14F-4D97-AF65-F5344CB8AC3E}">
        <p14:creationId xmlns:p14="http://schemas.microsoft.com/office/powerpoint/2010/main" val="3369696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it easily understood and stated?</a:t>
            </a:r>
          </a:p>
        </p:txBody>
      </p:sp>
    </p:spTree>
    <p:extLst>
      <p:ext uri="{BB962C8B-B14F-4D97-AF65-F5344CB8AC3E}">
        <p14:creationId xmlns:p14="http://schemas.microsoft.com/office/powerpoint/2010/main" val="7961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Hint: </a:t>
            </a:r>
            <a:br>
              <a:rPr lang="en-US" dirty="0"/>
            </a:br>
            <a:r>
              <a:rPr lang="en-US" dirty="0"/>
              <a:t>Your sprint goal should </a:t>
            </a:r>
            <a:r>
              <a:rPr lang="en-US" b="1" u="sng" dirty="0"/>
              <a:t>not</a:t>
            </a:r>
            <a:r>
              <a:rPr lang="en-US" b="1" dirty="0"/>
              <a:t> </a:t>
            </a:r>
            <a:r>
              <a:rPr lang="en-US" dirty="0"/>
              <a:t>be</a:t>
            </a:r>
            <a:br>
              <a:rPr lang="en-US" dirty="0"/>
            </a:br>
            <a:br>
              <a:rPr lang="en-US" dirty="0"/>
            </a:br>
            <a:r>
              <a:rPr lang="en-US" b="1" dirty="0">
                <a:latin typeface="Courier New" pitchFamily="49" charset="0"/>
                <a:cs typeface="Courier New" pitchFamily="49" charset="0"/>
              </a:rPr>
              <a:t>select * from </a:t>
            </a:r>
            <a:r>
              <a:rPr lang="en-US" b="1" dirty="0" err="1">
                <a:latin typeface="Courier New" pitchFamily="49" charset="0"/>
                <a:cs typeface="Courier New" pitchFamily="49" charset="0"/>
              </a:rPr>
              <a:t>SprintBacklog</a:t>
            </a:r>
            <a:endParaRPr lang="en-US" b="1" dirty="0">
              <a:latin typeface="Courier New" pitchFamily="49" charset="0"/>
              <a:cs typeface="Courier New" pitchFamily="49" charset="0"/>
            </a:endParaRPr>
          </a:p>
        </p:txBody>
      </p:sp>
    </p:spTree>
    <p:extLst>
      <p:ext uri="{BB962C8B-B14F-4D97-AF65-F5344CB8AC3E}">
        <p14:creationId xmlns:p14="http://schemas.microsoft.com/office/powerpoint/2010/main" val="8816310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your Sprint Goal </a:t>
            </a:r>
            <a:br>
              <a:rPr lang="en-US" dirty="0"/>
            </a:br>
            <a:r>
              <a:rPr lang="en-US" dirty="0"/>
              <a:t>in the Daily Scrum.</a:t>
            </a:r>
          </a:p>
        </p:txBody>
      </p:sp>
    </p:spTree>
    <p:extLst>
      <p:ext uri="{BB962C8B-B14F-4D97-AF65-F5344CB8AC3E}">
        <p14:creationId xmlns:p14="http://schemas.microsoft.com/office/powerpoint/2010/main" val="568656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while we’re talking about </a:t>
            </a:r>
            <a:br>
              <a:rPr lang="en-US" dirty="0"/>
            </a:br>
            <a:r>
              <a:rPr lang="en-US" dirty="0"/>
              <a:t>the Daily Scrum…</a:t>
            </a:r>
          </a:p>
        </p:txBody>
      </p:sp>
    </p:spTree>
    <p:extLst>
      <p:ext uri="{BB962C8B-B14F-4D97-AF65-F5344CB8AC3E}">
        <p14:creationId xmlns:p14="http://schemas.microsoft.com/office/powerpoint/2010/main" val="2534556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dumping the</a:t>
            </a:r>
            <a:br>
              <a:rPr lang="en-US" dirty="0"/>
            </a:br>
            <a:r>
              <a:rPr lang="en-US" dirty="0"/>
              <a:t>“3 questions” format.</a:t>
            </a:r>
          </a:p>
        </p:txBody>
      </p:sp>
    </p:spTree>
    <p:extLst>
      <p:ext uri="{BB962C8B-B14F-4D97-AF65-F5344CB8AC3E}">
        <p14:creationId xmlns:p14="http://schemas.microsoft.com/office/powerpoint/2010/main" val="380199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 your team that they </a:t>
            </a:r>
            <a:br>
              <a:rPr lang="en-US" dirty="0"/>
            </a:br>
            <a:r>
              <a:rPr lang="en-US" dirty="0"/>
              <a:t>don’t report to you.</a:t>
            </a:r>
          </a:p>
        </p:txBody>
      </p:sp>
    </p:spTree>
    <p:extLst>
      <p:ext uri="{BB962C8B-B14F-4D97-AF65-F5344CB8AC3E}">
        <p14:creationId xmlns:p14="http://schemas.microsoft.com/office/powerpoint/2010/main" val="8169080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switching up who </a:t>
            </a:r>
            <a:br>
              <a:rPr lang="en-US" dirty="0"/>
            </a:br>
            <a:r>
              <a:rPr lang="en-US" dirty="0"/>
              <a:t>“leads” that meeting.</a:t>
            </a:r>
          </a:p>
        </p:txBody>
      </p:sp>
    </p:spTree>
    <p:extLst>
      <p:ext uri="{BB962C8B-B14F-4D97-AF65-F5344CB8AC3E}">
        <p14:creationId xmlns:p14="http://schemas.microsoft.com/office/powerpoint/2010/main" val="690871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Watch for people being bored</a:t>
            </a:r>
            <a:br>
              <a:rPr lang="en-US" dirty="0"/>
            </a:br>
            <a:r>
              <a:rPr lang="en-US" dirty="0"/>
              <a:t>and/or tuning out.</a:t>
            </a:r>
          </a:p>
        </p:txBody>
      </p:sp>
    </p:spTree>
    <p:extLst>
      <p:ext uri="{BB962C8B-B14F-4D97-AF65-F5344CB8AC3E}">
        <p14:creationId xmlns:p14="http://schemas.microsoft.com/office/powerpoint/2010/main" val="727601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Bored implies a lack of focus.</a:t>
            </a:r>
          </a:p>
        </p:txBody>
      </p:sp>
    </p:spTree>
    <p:extLst>
      <p:ext uri="{BB962C8B-B14F-4D97-AF65-F5344CB8AC3E}">
        <p14:creationId xmlns:p14="http://schemas.microsoft.com/office/powerpoint/2010/main" val="2597015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Bored implies that people </a:t>
            </a:r>
            <a:br>
              <a:rPr lang="en-US" dirty="0"/>
            </a:br>
            <a:r>
              <a:rPr lang="en-US" dirty="0"/>
              <a:t>aren’t on the same team.</a:t>
            </a:r>
          </a:p>
        </p:txBody>
      </p:sp>
    </p:spTree>
    <p:extLst>
      <p:ext uri="{BB962C8B-B14F-4D97-AF65-F5344CB8AC3E}">
        <p14:creationId xmlns:p14="http://schemas.microsoft.com/office/powerpoint/2010/main" val="3513972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Olympic sport.  Played on ice.</a:t>
            </a:r>
          </a:p>
        </p:txBody>
      </p:sp>
    </p:spTree>
    <p:extLst>
      <p:ext uri="{BB962C8B-B14F-4D97-AF65-F5344CB8AC3E}">
        <p14:creationId xmlns:p14="http://schemas.microsoft.com/office/powerpoint/2010/main" val="2285334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b="1" i="1"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1217750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Minimize work in progress.</a:t>
            </a:r>
          </a:p>
        </p:txBody>
      </p:sp>
    </p:spTree>
    <p:extLst>
      <p:ext uri="{BB962C8B-B14F-4D97-AF65-F5344CB8AC3E}">
        <p14:creationId xmlns:p14="http://schemas.microsoft.com/office/powerpoint/2010/main" val="17755420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Put another way…</a:t>
            </a:r>
            <a:br>
              <a:rPr lang="en-US" dirty="0"/>
            </a:br>
            <a:r>
              <a:rPr lang="en-US" dirty="0"/>
              <a:t>don’t try to do everything at once.</a:t>
            </a:r>
          </a:p>
        </p:txBody>
      </p:sp>
    </p:spTree>
    <p:extLst>
      <p:ext uri="{BB962C8B-B14F-4D97-AF65-F5344CB8AC3E}">
        <p14:creationId xmlns:p14="http://schemas.microsoft.com/office/powerpoint/2010/main" val="4190511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everyone on your team is working on </a:t>
            </a:r>
            <a:br>
              <a:rPr lang="en-US" dirty="0"/>
            </a:br>
            <a:r>
              <a:rPr lang="en-US" dirty="0"/>
              <a:t>separate PBIs, </a:t>
            </a:r>
            <a:br>
              <a:rPr lang="en-US" dirty="0"/>
            </a:br>
            <a:r>
              <a:rPr lang="en-US" dirty="0"/>
              <a:t>is the team really a team?</a:t>
            </a:r>
          </a:p>
        </p:txBody>
      </p:sp>
    </p:spTree>
    <p:extLst>
      <p:ext uri="{BB962C8B-B14F-4D97-AF65-F5344CB8AC3E}">
        <p14:creationId xmlns:p14="http://schemas.microsoft.com/office/powerpoint/2010/main" val="16404916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Finish one thing.  Then do the next thing.</a:t>
            </a:r>
          </a:p>
        </p:txBody>
      </p:sp>
      <p:sp>
        <p:nvSpPr>
          <p:cNvPr id="4" name="Content Placeholder 3"/>
          <p:cNvSpPr>
            <a:spLocks noGrp="1"/>
          </p:cNvSpPr>
          <p:nvPr>
            <p:ph idx="1"/>
          </p:nvPr>
        </p:nvSpPr>
        <p:spPr/>
        <p:txBody>
          <a:bodyPr/>
          <a:lstStyle/>
          <a:p>
            <a:r>
              <a:rPr lang="en-US" dirty="0"/>
              <a:t>Try to craft the work so that multiple people are working on related things</a:t>
            </a:r>
          </a:p>
          <a:p>
            <a:endParaRPr lang="en-US" dirty="0"/>
          </a:p>
          <a:p>
            <a:r>
              <a:rPr lang="en-US" dirty="0"/>
              <a:t>Complete that thing.  Move on to the next thing.</a:t>
            </a:r>
          </a:p>
          <a:p>
            <a:endParaRPr lang="en-US" dirty="0"/>
          </a:p>
          <a:p>
            <a:r>
              <a:rPr lang="en-US" dirty="0"/>
              <a:t>Try to drive stuff to </a:t>
            </a:r>
            <a:r>
              <a:rPr lang="en-US" dirty="0" err="1"/>
              <a:t>DoD</a:t>
            </a:r>
            <a:r>
              <a:rPr lang="en-US" dirty="0"/>
              <a:t> early.</a:t>
            </a:r>
          </a:p>
          <a:p>
            <a:endParaRPr lang="en-US" dirty="0"/>
          </a:p>
          <a:p>
            <a:r>
              <a:rPr lang="en-US" dirty="0"/>
              <a:t>This ensures that you’re delivering </a:t>
            </a:r>
            <a:r>
              <a:rPr lang="en-US" i="1"/>
              <a:t>something</a:t>
            </a:r>
            <a:r>
              <a:rPr lang="en-US"/>
              <a:t> in the </a:t>
            </a:r>
            <a:r>
              <a:rPr lang="en-US" dirty="0"/>
              <a:t>sprint.</a:t>
            </a:r>
          </a:p>
          <a:p>
            <a:endParaRPr lang="en-US" dirty="0"/>
          </a:p>
        </p:txBody>
      </p:sp>
    </p:spTree>
    <p:extLst>
      <p:ext uri="{BB962C8B-B14F-4D97-AF65-F5344CB8AC3E}">
        <p14:creationId xmlns:p14="http://schemas.microsoft.com/office/powerpoint/2010/main" val="4231664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Anti-pattern: </a:t>
            </a:r>
            <a:br>
              <a:rPr lang="en-US" dirty="0"/>
            </a:br>
            <a:r>
              <a:rPr lang="en-US" dirty="0"/>
              <a:t>2 days from the end of the sprint </a:t>
            </a:r>
            <a:br>
              <a:rPr lang="en-US" dirty="0"/>
            </a:br>
            <a:r>
              <a:rPr lang="en-US" dirty="0"/>
              <a:t>and nothing’s </a:t>
            </a:r>
            <a:r>
              <a:rPr lang="en-US" dirty="0" err="1"/>
              <a:t>DoD</a:t>
            </a:r>
            <a:r>
              <a:rPr lang="en-US" dirty="0"/>
              <a:t> yet.</a:t>
            </a:r>
            <a:br>
              <a:rPr lang="en-US" dirty="0"/>
            </a:br>
            <a:endParaRPr lang="en-US" dirty="0"/>
          </a:p>
        </p:txBody>
      </p:sp>
    </p:spTree>
    <p:extLst>
      <p:ext uri="{BB962C8B-B14F-4D97-AF65-F5344CB8AC3E}">
        <p14:creationId xmlns:p14="http://schemas.microsoft.com/office/powerpoint/2010/main" val="98611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b="1" i="1" dirty="0"/>
              <a:t>Emergent Architecture</a:t>
            </a:r>
            <a:r>
              <a:rPr lang="en-US" dirty="0"/>
              <a:t> </a:t>
            </a:r>
          </a:p>
          <a:p>
            <a:pPr marL="385763" indent="-385763">
              <a:buFont typeface="+mj-lt"/>
              <a:buAutoNum type="arabicPeriod" startAt="6"/>
            </a:pPr>
            <a:r>
              <a:rPr lang="en-US"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621673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 BDUF.</a:t>
            </a:r>
            <a:br>
              <a:rPr lang="en-US" dirty="0"/>
            </a:br>
            <a:r>
              <a:rPr lang="en-US" dirty="0"/>
              <a:t>(Big design up-front.)</a:t>
            </a:r>
          </a:p>
        </p:txBody>
      </p:sp>
    </p:spTree>
    <p:extLst>
      <p:ext uri="{BB962C8B-B14F-4D97-AF65-F5344CB8AC3E}">
        <p14:creationId xmlns:p14="http://schemas.microsoft.com/office/powerpoint/2010/main" val="12949174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YAGNI.</a:t>
            </a:r>
            <a:br>
              <a:rPr lang="en-US" dirty="0"/>
            </a:br>
            <a:r>
              <a:rPr lang="en-US" dirty="0"/>
              <a:t>(You </a:t>
            </a:r>
            <a:r>
              <a:rPr lang="en-US" dirty="0" err="1"/>
              <a:t>ain’t</a:t>
            </a:r>
            <a:r>
              <a:rPr lang="en-US" dirty="0"/>
              <a:t> </a:t>
            </a:r>
            <a:r>
              <a:rPr lang="en-US" dirty="0" err="1"/>
              <a:t>gunna</a:t>
            </a:r>
            <a:r>
              <a:rPr lang="en-US" dirty="0"/>
              <a:t> need it.)</a:t>
            </a:r>
          </a:p>
        </p:txBody>
      </p:sp>
    </p:spTree>
    <p:extLst>
      <p:ext uri="{BB962C8B-B14F-4D97-AF65-F5344CB8AC3E}">
        <p14:creationId xmlns:p14="http://schemas.microsoft.com/office/powerpoint/2010/main" val="3995100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Emergent Architecture.</a:t>
            </a:r>
          </a:p>
        </p:txBody>
      </p:sp>
      <p:sp>
        <p:nvSpPr>
          <p:cNvPr id="4" name="Content Placeholder 3"/>
          <p:cNvSpPr>
            <a:spLocks noGrp="1"/>
          </p:cNvSpPr>
          <p:nvPr>
            <p:ph idx="1"/>
          </p:nvPr>
        </p:nvSpPr>
        <p:spPr/>
        <p:txBody>
          <a:bodyPr/>
          <a:lstStyle/>
          <a:p>
            <a:r>
              <a:rPr lang="en-US" dirty="0"/>
              <a:t>Build what you need.</a:t>
            </a:r>
          </a:p>
          <a:p>
            <a:r>
              <a:rPr lang="en-US" dirty="0"/>
              <a:t>It’s a spectrum.</a:t>
            </a:r>
          </a:p>
        </p:txBody>
      </p:sp>
      <p:graphicFrame>
        <p:nvGraphicFramePr>
          <p:cNvPr id="5" name="Diagram 4"/>
          <p:cNvGraphicFramePr/>
          <p:nvPr>
            <p:extLst/>
          </p:nvPr>
        </p:nvGraphicFramePr>
        <p:xfrm>
          <a:off x="1657350" y="2295854"/>
          <a:ext cx="5829300"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0527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797932" y="2676764"/>
            <a:ext cx="7514462" cy="1221237"/>
          </a:xfrm>
          <a:prstGeom prst="rect">
            <a:avLst/>
          </a:prstGeom>
          <a:noFill/>
          <a:ln w="285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4" name="Donut 3"/>
          <p:cNvSpPr/>
          <p:nvPr/>
        </p:nvSpPr>
        <p:spPr>
          <a:xfrm>
            <a:off x="1359042" y="2880303"/>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8" name="Donut 7"/>
          <p:cNvSpPr/>
          <p:nvPr/>
        </p:nvSpPr>
        <p:spPr>
          <a:xfrm>
            <a:off x="1574194" y="3085675"/>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9" name="Donut 8"/>
          <p:cNvSpPr/>
          <p:nvPr/>
        </p:nvSpPr>
        <p:spPr>
          <a:xfrm>
            <a:off x="6919401" y="2880303"/>
            <a:ext cx="877726" cy="858167"/>
          </a:xfrm>
          <a:prstGeom prst="donut">
            <a:avLst>
              <a:gd name="adj" fmla="val 8740"/>
            </a:avLst>
          </a:prstGeom>
          <a:solidFill>
            <a:srgbClr val="0000FF"/>
          </a:solid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sp>
        <p:nvSpPr>
          <p:cNvPr id="10" name="Donut 9"/>
          <p:cNvSpPr/>
          <p:nvPr/>
        </p:nvSpPr>
        <p:spPr>
          <a:xfrm>
            <a:off x="7134552" y="3085675"/>
            <a:ext cx="447421" cy="447421"/>
          </a:xfrm>
          <a:prstGeom prst="donut">
            <a:avLst>
              <a:gd name="adj" fmla="val 30235"/>
            </a:avLst>
          </a:prstGeom>
          <a:solidFill>
            <a:schemeClr val="accent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err="1">
              <a:solidFill>
                <a:srgbClr val="FFFFFF"/>
              </a:solidFill>
              <a:latin typeface="Myriad Pro"/>
            </a:endParaRPr>
          </a:p>
        </p:txBody>
      </p:sp>
      <p:cxnSp>
        <p:nvCxnSpPr>
          <p:cNvPr id="12" name="Straight Connector 11"/>
          <p:cNvCxnSpPr/>
          <p:nvPr/>
        </p:nvCxnSpPr>
        <p:spPr>
          <a:xfrm>
            <a:off x="2737977" y="2673096"/>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394966" y="2673096"/>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83989" y="3307553"/>
            <a:ext cx="6938682" cy="0"/>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99738" y="2673096"/>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360097" y="2673096"/>
            <a:ext cx="0" cy="1224905"/>
          </a:xfrm>
          <a:prstGeom prst="line">
            <a:avLst/>
          </a:prstGeom>
          <a:ln>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36768" y="3212201"/>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236768" y="3402905"/>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412999" y="3207922"/>
            <a:ext cx="486539" cy="0"/>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12999" y="3398626"/>
            <a:ext cx="486539" cy="4279"/>
          </a:xfrm>
          <a:prstGeom prst="line">
            <a:avLst/>
          </a:prstGeom>
          <a:ln>
            <a:solidFill>
              <a:schemeClr val="tx1">
                <a:lumMod val="40000"/>
                <a:lumOff val="60000"/>
              </a:schemeClr>
            </a:solidFill>
            <a:prstDash val="sysDot"/>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42" name="Dev Team in Box"/>
          <p:cNvGrpSpPr>
            <a:grpSpLocks/>
          </p:cNvGrpSpPr>
          <p:nvPr/>
        </p:nvGrpSpPr>
        <p:grpSpPr bwMode="auto">
          <a:xfrm>
            <a:off x="1299241" y="526411"/>
            <a:ext cx="670376" cy="804819"/>
            <a:chOff x="5153954" y="3962400"/>
            <a:chExt cx="1426899" cy="1944053"/>
          </a:xfrm>
        </p:grpSpPr>
        <p:grpSp>
          <p:nvGrpSpPr>
            <p:cNvPr id="43" name="Group 102"/>
            <p:cNvGrpSpPr>
              <a:grpSpLocks/>
            </p:cNvGrpSpPr>
            <p:nvPr/>
          </p:nvGrpSpPr>
          <p:grpSpPr bwMode="auto">
            <a:xfrm>
              <a:off x="5410200" y="3962400"/>
              <a:ext cx="914400" cy="1219200"/>
              <a:chOff x="4267200" y="2590800"/>
              <a:chExt cx="914400" cy="1219200"/>
            </a:xfrm>
          </p:grpSpPr>
          <p:grpSp>
            <p:nvGrpSpPr>
              <p:cNvPr id="45" name="Group 100"/>
              <p:cNvGrpSpPr>
                <a:grpSpLocks/>
              </p:cNvGrpSpPr>
              <p:nvPr/>
            </p:nvGrpSpPr>
            <p:grpSpPr bwMode="auto">
              <a:xfrm>
                <a:off x="4267200" y="2590800"/>
                <a:ext cx="914400" cy="914400"/>
                <a:chOff x="4267200" y="2590800"/>
                <a:chExt cx="914400" cy="914400"/>
              </a:xfrm>
            </p:grpSpPr>
            <p:grpSp>
              <p:nvGrpSpPr>
                <p:cNvPr id="68" name="Group 37"/>
                <p:cNvGrpSpPr>
                  <a:grpSpLocks/>
                </p:cNvGrpSpPr>
                <p:nvPr/>
              </p:nvGrpSpPr>
              <p:grpSpPr bwMode="auto">
                <a:xfrm>
                  <a:off x="4267200" y="2590800"/>
                  <a:ext cx="457200" cy="914400"/>
                  <a:chOff x="5532311" y="1600200"/>
                  <a:chExt cx="457200" cy="914400"/>
                </a:xfrm>
              </p:grpSpPr>
              <p:sp>
                <p:nvSpPr>
                  <p:cNvPr id="83" name="Oval 82"/>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84" name="Straight Connector 83"/>
                  <p:cNvCxnSpPr>
                    <a:stCxn id="83"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86"/>
                <p:cNvGrpSpPr>
                  <a:grpSpLocks/>
                </p:cNvGrpSpPr>
                <p:nvPr/>
              </p:nvGrpSpPr>
              <p:grpSpPr bwMode="auto">
                <a:xfrm>
                  <a:off x="4495800" y="2590800"/>
                  <a:ext cx="457200" cy="914400"/>
                  <a:chOff x="5532311" y="1600200"/>
                  <a:chExt cx="457200" cy="914400"/>
                </a:xfrm>
              </p:grpSpPr>
              <p:sp>
                <p:nvSpPr>
                  <p:cNvPr id="77" name="Oval 76"/>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78" name="Straight Connector 77"/>
                  <p:cNvCxnSpPr>
                    <a:stCxn id="77"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oup 79"/>
                <p:cNvGrpSpPr>
                  <a:grpSpLocks/>
                </p:cNvGrpSpPr>
                <p:nvPr/>
              </p:nvGrpSpPr>
              <p:grpSpPr bwMode="auto">
                <a:xfrm>
                  <a:off x="4724400" y="2590800"/>
                  <a:ext cx="457200" cy="914400"/>
                  <a:chOff x="5532311" y="1600200"/>
                  <a:chExt cx="457200" cy="914400"/>
                </a:xfrm>
              </p:grpSpPr>
              <p:sp>
                <p:nvSpPr>
                  <p:cNvPr id="71" name="Oval 70"/>
                  <p:cNvSpPr/>
                  <p:nvPr/>
                </p:nvSpPr>
                <p:spPr>
                  <a:xfrm>
                    <a:off x="5608511" y="1600200"/>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72" name="Straight Connector 71"/>
                  <p:cNvCxnSpPr>
                    <a:stCxn id="71"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6" name="Group 101"/>
              <p:cNvGrpSpPr>
                <a:grpSpLocks/>
              </p:cNvGrpSpPr>
              <p:nvPr/>
            </p:nvGrpSpPr>
            <p:grpSpPr bwMode="auto">
              <a:xfrm>
                <a:off x="4381500" y="2743200"/>
                <a:ext cx="685800" cy="914400"/>
                <a:chOff x="4419600" y="2743200"/>
                <a:chExt cx="685800" cy="914400"/>
              </a:xfrm>
            </p:grpSpPr>
            <p:grpSp>
              <p:nvGrpSpPr>
                <p:cNvPr id="54" name="Group 65"/>
                <p:cNvGrpSpPr>
                  <a:grpSpLocks/>
                </p:cNvGrpSpPr>
                <p:nvPr/>
              </p:nvGrpSpPr>
              <p:grpSpPr bwMode="auto">
                <a:xfrm>
                  <a:off x="4419600" y="2743200"/>
                  <a:ext cx="457200" cy="914400"/>
                  <a:chOff x="5532311" y="1600200"/>
                  <a:chExt cx="457200" cy="914400"/>
                </a:xfrm>
              </p:grpSpPr>
              <p:sp>
                <p:nvSpPr>
                  <p:cNvPr id="62" name="Oval 61"/>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63" name="Straight Connector 62"/>
                  <p:cNvCxnSpPr>
                    <a:stCxn id="62"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72"/>
                <p:cNvGrpSpPr>
                  <a:grpSpLocks/>
                </p:cNvGrpSpPr>
                <p:nvPr/>
              </p:nvGrpSpPr>
              <p:grpSpPr bwMode="auto">
                <a:xfrm>
                  <a:off x="4648200" y="2743200"/>
                  <a:ext cx="457200" cy="914400"/>
                  <a:chOff x="5532311" y="1600200"/>
                  <a:chExt cx="457200" cy="914400"/>
                </a:xfrm>
              </p:grpSpPr>
              <p:sp>
                <p:nvSpPr>
                  <p:cNvPr id="56" name="Oval 55"/>
                  <p:cNvSpPr/>
                  <p:nvPr/>
                </p:nvSpPr>
                <p:spPr>
                  <a:xfrm>
                    <a:off x="5608511" y="160024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57" name="Straight Connector 56"/>
                  <p:cNvCxnSpPr>
                    <a:stCxn id="56"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7" name="Group 93"/>
              <p:cNvGrpSpPr>
                <a:grpSpLocks/>
              </p:cNvGrpSpPr>
              <p:nvPr/>
            </p:nvGrpSpPr>
            <p:grpSpPr bwMode="auto">
              <a:xfrm>
                <a:off x="4495800" y="2895600"/>
                <a:ext cx="457200" cy="914400"/>
                <a:chOff x="5532311" y="1600200"/>
                <a:chExt cx="457200" cy="914400"/>
              </a:xfrm>
            </p:grpSpPr>
            <p:sp>
              <p:nvSpPr>
                <p:cNvPr id="48" name="Oval 47"/>
                <p:cNvSpPr/>
                <p:nvPr/>
              </p:nvSpPr>
              <p:spPr>
                <a:xfrm>
                  <a:off x="5608511" y="1600281"/>
                  <a:ext cx="304800" cy="304881"/>
                </a:xfrm>
                <a:prstGeom prst="ellipse">
                  <a:avLst/>
                </a:prstGeom>
                <a:solidFill>
                  <a:srgbClr val="FFDC0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49" name="Straight Connector 48"/>
                <p:cNvCxnSpPr>
                  <a:stCxn id="48"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TextBox 103"/>
            <p:cNvSpPr txBox="1">
              <a:spLocks noChangeArrowheads="1"/>
            </p:cNvSpPr>
            <p:nvPr/>
          </p:nvSpPr>
          <p:spPr bwMode="auto">
            <a:xfrm>
              <a:off x="5153954" y="5181600"/>
              <a:ext cx="1426899" cy="724853"/>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Team 1</a:t>
              </a:r>
            </a:p>
          </p:txBody>
        </p:sp>
      </p:grpSp>
      <p:grpSp>
        <p:nvGrpSpPr>
          <p:cNvPr id="89" name="Dev Team in Box"/>
          <p:cNvGrpSpPr>
            <a:grpSpLocks/>
          </p:cNvGrpSpPr>
          <p:nvPr/>
        </p:nvGrpSpPr>
        <p:grpSpPr bwMode="auto">
          <a:xfrm>
            <a:off x="6845171" y="526410"/>
            <a:ext cx="699230" cy="804819"/>
            <a:chOff x="5123246" y="3962400"/>
            <a:chExt cx="1488315" cy="1944053"/>
          </a:xfrm>
        </p:grpSpPr>
        <p:grpSp>
          <p:nvGrpSpPr>
            <p:cNvPr id="90" name="Group 102"/>
            <p:cNvGrpSpPr>
              <a:grpSpLocks/>
            </p:cNvGrpSpPr>
            <p:nvPr/>
          </p:nvGrpSpPr>
          <p:grpSpPr bwMode="auto">
            <a:xfrm>
              <a:off x="5410200" y="3962400"/>
              <a:ext cx="914400" cy="1219200"/>
              <a:chOff x="4267200" y="2590800"/>
              <a:chExt cx="914400" cy="1219200"/>
            </a:xfrm>
          </p:grpSpPr>
          <p:grpSp>
            <p:nvGrpSpPr>
              <p:cNvPr id="92" name="Group 100"/>
              <p:cNvGrpSpPr>
                <a:grpSpLocks/>
              </p:cNvGrpSpPr>
              <p:nvPr/>
            </p:nvGrpSpPr>
            <p:grpSpPr bwMode="auto">
              <a:xfrm>
                <a:off x="4267200" y="2590800"/>
                <a:ext cx="914400" cy="914400"/>
                <a:chOff x="4267200" y="2590800"/>
                <a:chExt cx="914400" cy="914400"/>
              </a:xfrm>
            </p:grpSpPr>
            <p:grpSp>
              <p:nvGrpSpPr>
                <p:cNvPr id="115" name="Group 37"/>
                <p:cNvGrpSpPr>
                  <a:grpSpLocks/>
                </p:cNvGrpSpPr>
                <p:nvPr/>
              </p:nvGrpSpPr>
              <p:grpSpPr bwMode="auto">
                <a:xfrm>
                  <a:off x="4267200" y="2590800"/>
                  <a:ext cx="457200" cy="914400"/>
                  <a:chOff x="5532311" y="1600200"/>
                  <a:chExt cx="457200" cy="914400"/>
                </a:xfrm>
              </p:grpSpPr>
              <p:sp>
                <p:nvSpPr>
                  <p:cNvPr id="130" name="Oval 129"/>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31" name="Straight Connector 130"/>
                  <p:cNvCxnSpPr>
                    <a:stCxn id="130"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oup 86"/>
                <p:cNvGrpSpPr>
                  <a:grpSpLocks/>
                </p:cNvGrpSpPr>
                <p:nvPr/>
              </p:nvGrpSpPr>
              <p:grpSpPr bwMode="auto">
                <a:xfrm>
                  <a:off x="4495800" y="2590800"/>
                  <a:ext cx="457200" cy="914400"/>
                  <a:chOff x="5532311" y="1600200"/>
                  <a:chExt cx="457200" cy="914400"/>
                </a:xfrm>
              </p:grpSpPr>
              <p:sp>
                <p:nvSpPr>
                  <p:cNvPr id="124" name="Oval 123"/>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25" name="Straight Connector 124"/>
                  <p:cNvCxnSpPr>
                    <a:stCxn id="124"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79"/>
                <p:cNvGrpSpPr>
                  <a:grpSpLocks/>
                </p:cNvGrpSpPr>
                <p:nvPr/>
              </p:nvGrpSpPr>
              <p:grpSpPr bwMode="auto">
                <a:xfrm>
                  <a:off x="4724400" y="2590800"/>
                  <a:ext cx="457200" cy="914400"/>
                  <a:chOff x="5532311" y="1600200"/>
                  <a:chExt cx="457200" cy="914400"/>
                </a:xfrm>
              </p:grpSpPr>
              <p:sp>
                <p:nvSpPr>
                  <p:cNvPr id="118" name="Oval 117"/>
                  <p:cNvSpPr/>
                  <p:nvPr/>
                </p:nvSpPr>
                <p:spPr>
                  <a:xfrm>
                    <a:off x="5608511" y="1600200"/>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19" name="Straight Connector 118"/>
                  <p:cNvCxnSpPr>
                    <a:stCxn id="118" idx="4"/>
                  </p:cNvCxnSpPr>
                  <p:nvPr/>
                </p:nvCxnSpPr>
                <p:spPr>
                  <a:xfrm rot="5400000">
                    <a:off x="5532250" y="2133743"/>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V="1">
                    <a:off x="55323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flipH="1" flipV="1">
                    <a:off x="5760911" y="236240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0800000">
                    <a:off x="55323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0800000" flipH="1">
                    <a:off x="5760911" y="1981302"/>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3" name="Group 101"/>
              <p:cNvGrpSpPr>
                <a:grpSpLocks/>
              </p:cNvGrpSpPr>
              <p:nvPr/>
            </p:nvGrpSpPr>
            <p:grpSpPr bwMode="auto">
              <a:xfrm>
                <a:off x="4381500" y="2743200"/>
                <a:ext cx="685800" cy="914400"/>
                <a:chOff x="4419600" y="2743200"/>
                <a:chExt cx="685800" cy="914400"/>
              </a:xfrm>
            </p:grpSpPr>
            <p:grpSp>
              <p:nvGrpSpPr>
                <p:cNvPr id="101" name="Group 65"/>
                <p:cNvGrpSpPr>
                  <a:grpSpLocks/>
                </p:cNvGrpSpPr>
                <p:nvPr/>
              </p:nvGrpSpPr>
              <p:grpSpPr bwMode="auto">
                <a:xfrm>
                  <a:off x="4419600" y="2743200"/>
                  <a:ext cx="457200" cy="914400"/>
                  <a:chOff x="5532311" y="1600200"/>
                  <a:chExt cx="457200" cy="914400"/>
                </a:xfrm>
              </p:grpSpPr>
              <p:sp>
                <p:nvSpPr>
                  <p:cNvPr id="109" name="Oval 108"/>
                  <p:cNvSpPr/>
                  <p:nvPr/>
                </p:nvSpPr>
                <p:spPr>
                  <a:xfrm>
                    <a:off x="5608511" y="160024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10" name="Straight Connector 109"/>
                  <p:cNvCxnSpPr>
                    <a:stCxn id="109"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72"/>
                <p:cNvGrpSpPr>
                  <a:grpSpLocks/>
                </p:cNvGrpSpPr>
                <p:nvPr/>
              </p:nvGrpSpPr>
              <p:grpSpPr bwMode="auto">
                <a:xfrm>
                  <a:off x="4648200" y="2743200"/>
                  <a:ext cx="457200" cy="914400"/>
                  <a:chOff x="5532311" y="1600200"/>
                  <a:chExt cx="457200" cy="914400"/>
                </a:xfrm>
              </p:grpSpPr>
              <p:sp>
                <p:nvSpPr>
                  <p:cNvPr id="103" name="Oval 102"/>
                  <p:cNvSpPr/>
                  <p:nvPr/>
                </p:nvSpPr>
                <p:spPr>
                  <a:xfrm>
                    <a:off x="5608511" y="160024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104" name="Straight Connector 103"/>
                  <p:cNvCxnSpPr>
                    <a:stCxn id="103" idx="4"/>
                  </p:cNvCxnSpPr>
                  <p:nvPr/>
                </p:nvCxnSpPr>
                <p:spPr>
                  <a:xfrm rot="5400000">
                    <a:off x="5532250" y="213378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0800000" flipV="1">
                    <a:off x="55323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H="1" flipV="1">
                    <a:off x="5760911" y="236244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0800000">
                    <a:off x="55323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0800000" flipH="1">
                    <a:off x="5760911" y="198134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a:grpSpLocks/>
              </p:cNvGrpSpPr>
              <p:nvPr/>
            </p:nvGrpSpPr>
            <p:grpSpPr bwMode="auto">
              <a:xfrm>
                <a:off x="4495800" y="2895600"/>
                <a:ext cx="457200" cy="914400"/>
                <a:chOff x="5532311" y="1600200"/>
                <a:chExt cx="457200" cy="914400"/>
              </a:xfrm>
            </p:grpSpPr>
            <p:sp>
              <p:nvSpPr>
                <p:cNvPr id="95" name="Oval 94"/>
                <p:cNvSpPr/>
                <p:nvPr/>
              </p:nvSpPr>
              <p:spPr>
                <a:xfrm>
                  <a:off x="5608511" y="1600281"/>
                  <a:ext cx="304800" cy="30488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Segoe UI Light" panose="020B0502040204020203" pitchFamily="34" charset="0"/>
                  </a:endParaRPr>
                </a:p>
              </p:txBody>
            </p:sp>
            <p:cxnSp>
              <p:nvCxnSpPr>
                <p:cNvPr id="96" name="Straight Connector 95"/>
                <p:cNvCxnSpPr>
                  <a:stCxn id="95" idx="4"/>
                </p:cNvCxnSpPr>
                <p:nvPr/>
              </p:nvCxnSpPr>
              <p:spPr>
                <a:xfrm rot="5400000">
                  <a:off x="5532250" y="2133824"/>
                  <a:ext cx="45732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V="1">
                  <a:off x="55323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flipH="1" flipV="1">
                  <a:off x="5760911" y="2362484"/>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a:off x="55323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H="1">
                  <a:off x="5760911" y="1981383"/>
                  <a:ext cx="228600" cy="1524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1" name="TextBox 103"/>
            <p:cNvSpPr txBox="1">
              <a:spLocks noChangeArrowheads="1"/>
            </p:cNvSpPr>
            <p:nvPr/>
          </p:nvSpPr>
          <p:spPr bwMode="auto">
            <a:xfrm>
              <a:off x="5123246" y="5181600"/>
              <a:ext cx="1488315" cy="724853"/>
            </a:xfrm>
            <a:prstGeom prst="rect">
              <a:avLst/>
            </a:prstGeom>
            <a:noFill/>
            <a:ln w="9525">
              <a:noFill/>
              <a:miter lim="800000"/>
              <a:headEnd/>
              <a:tailEnd/>
            </a:ln>
          </p:spPr>
          <p:txBody>
            <a:bodyPr wrap="none">
              <a:spAutoFit/>
            </a:bodyPr>
            <a:lstStyle/>
            <a:p>
              <a:pPr algn="ctr" defTabSz="685800"/>
              <a:r>
                <a:rPr lang="en-US" sz="1350" dirty="0">
                  <a:solidFill>
                    <a:srgbClr val="58595B"/>
                  </a:solidFill>
                  <a:latin typeface="Segoe UI Light" panose="020B0502040204020203" pitchFamily="34" charset="0"/>
                </a:rPr>
                <a:t>Team 2</a:t>
              </a:r>
            </a:p>
          </p:txBody>
        </p:sp>
      </p:grpSp>
    </p:spTree>
    <p:extLst>
      <p:ext uri="{BB962C8B-B14F-4D97-AF65-F5344CB8AC3E}">
        <p14:creationId xmlns:p14="http://schemas.microsoft.com/office/powerpoint/2010/main" val="7468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7.5E-6 2.96296E-6 L -7.5E-6 2.96296E-6 C -0.0007 2.96296E-6 -0.01112 0.00069 -0.01285 0.00115 C -0.01685 0.00231 -0.02084 0.00393 -0.02466 0.00532 C -0.0264 0.00602 -0.02813 0.00694 -0.02987 0.0074 L -0.06719 0.0169 C -0.06841 0.01736 -0.06962 0.01736 -0.07084 0.01759 C -0.07483 0.01898 -0.07865 0.0206 -0.08265 0.02176 C -0.09133 0.0243 -0.10035 0.02523 -0.10886 0.0287 C -0.11806 0.0324 -0.11216 0.03032 -0.12674 0.03333 C -0.129 0.03449 -0.13108 0.03611 -0.13334 0.0368 C -0.1415 0.03912 -0.14983 0.04027 -0.15799 0.04236 C -0.1606 0.04282 -0.1632 0.04352 -0.16563 0.04444 C -0.16841 0.04537 -0.17119 0.04699 -0.17396 0.04768 C -0.17657 0.04861 -0.17935 0.04861 -0.18212 0.04907 C -0.18716 0.05023 -0.19202 0.05115 -0.19705 0.05254 C -0.20435 0.0544 -0.21164 0.05671 -0.2191 0.05879 C -0.22136 0.05926 -0.22379 0.06041 -0.22622 0.06065 L -0.2415 0.06273 C -0.25817 0.06875 -0.2389 0.06203 -0.26355 0.06967 C -0.26546 0.07014 -0.26737 0.07106 -0.26928 0.07176 C -0.27622 0.07407 -0.28317 0.07639 -0.29028 0.07847 C -0.33039 0.09027 -0.27379 0.07106 -0.33751 0.09213 C -0.34011 0.09305 -0.34254 0.09467 -0.34515 0.0956 C -0.34723 0.09652 -0.34931 0.09676 -0.35122 0.09768 C -0.35365 0.09861 -0.35574 0.10023 -0.35799 0.10115 C -0.36199 0.10277 -0.36615 0.10347 -0.37032 0.10509 C -0.37258 0.10602 -0.37466 0.10764 -0.37692 0.10856 C -0.379 0.10949 -0.38108 0.10972 -0.38317 0.11065 C -0.38542 0.11157 -0.38751 0.11319 -0.38976 0.11412 C -0.4033 0.1199 -0.38733 0.11041 -0.40817 0.12152 C -0.4099 0.12245 -0.41164 0.12338 -0.41337 0.1243 C -0.41494 0.125 -0.4165 0.12569 -0.41789 0.12639 C -0.42119 0.12801 -0.42431 0.13032 -0.42778 0.13194 C -0.43039 0.1331 -0.44028 0.13611 -0.44202 0.13657 C -0.45122 0.13981 -0.44289 0.13773 -0.44983 0.13935 C -0.46233 0.14652 -0.44393 0.13657 -0.45747 0.14213 C -0.45834 0.14259 -0.45903 0.14352 -0.46008 0.14421 C -0.46476 0.14745 -0.46355 0.14676 -0.46824 0.14768 C -0.47431 0.15162 -0.46789 0.14768 -0.47587 0.15162 C -0.47796 0.15277 -0.48004 0.15393 -0.48212 0.15509 C -0.48317 0.15578 -0.48438 0.15694 -0.4856 0.15717 L -0.48872 0.15787 C -0.48959 0.15856 -0.49046 0.15926 -0.49133 0.15995 C -0.49185 0.16041 -0.49219 0.16111 -0.49289 0.16134 C -0.49393 0.1618 -0.49515 0.1618 -0.49636 0.16203 C -0.49705 0.16273 -0.49758 0.16365 -0.49844 0.16389 C -0.49966 0.16458 -0.50087 0.16435 -0.50209 0.16458 C -0.50296 0.16481 -0.50383 0.16504 -0.50469 0.16527 C -0.51181 0.17014 -0.50348 0.16504 -0.51129 0.16805 C -0.51251 0.16852 -0.51355 0.16967 -0.51494 0.17014 C -0.5191 0.17152 -0.52344 0.17222 -0.52761 0.17361 C -0.52987 0.1743 -0.53212 0.17569 -0.53438 0.17639 C -0.53924 0.17777 -0.54428 0.17824 -0.54914 0.17963 C -0.5507 0.18009 -0.55226 0.18078 -0.55383 0.18102 C -0.55608 0.18171 -0.5573 0.18171 -0.55955 0.1824 C -0.56077 0.18287 -0.56251 0.18402 -0.56355 0.18449 C -0.56511 0.18518 -0.56667 0.18588 -0.56824 0.18657 C -0.5691 0.1868 -0.56997 0.18703 -0.57067 0.18727 C -0.57119 0.1875 -0.57171 0.18773 -0.57223 0.18796 C -0.57396 0.18842 -0.5757 0.18865 -0.57744 0.18935 C -0.5783 0.18958 -0.57917 0.19027 -0.58004 0.19074 C -0.58091 0.19097 -0.58195 0.19097 -0.58299 0.19143 C -0.59671 0.19514 -0.58803 0.19305 -0.59532 0.19467 C -0.59619 0.19514 -0.59705 0.19583 -0.59792 0.19606 C -0.59931 0.19652 -0.6007 0.19652 -0.60209 0.19676 C -0.6033 0.19699 -0.60435 0.19722 -0.60556 0.19745 C -0.60695 0.19791 -0.60834 0.19861 -0.60973 0.19884 C -0.61129 0.1993 -0.61285 0.1993 -0.61442 0.19953 L -0.62605 0.20162 C -0.62674 0.20185 -0.62744 0.20208 -0.62813 0.20231 C -0.62935 0.20254 -0.63056 0.20277 -0.63178 0.20301 L -0.63681 0.20509 C -0.63785 0.20555 -0.6389 0.20602 -0.63994 0.20648 C -0.6408 0.20671 -0.64167 0.20694 -0.64254 0.20717 C -0.64324 0.20764 -0.64376 0.20833 -0.64462 0.20833 C -0.64862 0.20972 -0.65278 0.21018 -0.65695 0.21111 C -0.65799 0.21134 -0.65921 0.21157 -0.66042 0.2118 C -0.66251 0.21227 -0.66303 0.21273 -0.66511 0.21389 C -0.66719 0.21805 -0.66476 0.21435 -0.66928 0.21666 C -0.67136 0.21782 -0.67344 0.21898 -0.67535 0.22083 C -0.67605 0.22152 -0.67657 0.22222 -0.67744 0.22291 C -0.6783 0.22338 -0.67952 0.22361 -0.68039 0.22407 C -0.68143 0.22477 -0.68247 0.22546 -0.68351 0.22615 C -0.68664 0.22847 -0.68351 0.22685 -0.68716 0.23032 C -0.68768 0.23102 -0.68855 0.23125 -0.68924 0.23171 C -0.68994 0.2324 -0.69046 0.2331 -0.69115 0.23379 C -0.69185 0.23426 -0.69254 0.23472 -0.69324 0.23518 C -0.69601 0.23727 -0.69358 0.23588 -0.69636 0.23727 C -0.69688 0.23796 -0.6974 0.23865 -0.69792 0.23912 C -0.69862 0.24004 -0.69983 0.24027 -0.70053 0.2412 C -0.7033 0.2456 -0.6981 0.24305 -0.70296 0.24467 C -0.70435 0.24583 -0.70521 0.24676 -0.7066 0.24745 C -0.7073 0.24768 -0.70799 0.24791 -0.70869 0.24815 L -0.71945 0.25092 C -0.7198 0.25139 -0.71997 0.25208 -0.72049 0.25231 C -0.72188 0.25301 -0.72275 0.25277 -0.72396 0.25277 " pathEditMode="relative" ptsTypes="AAAAAAAAAAAAAAAAAAAAAAAAAAAAAAAAAAAAAAAAAAAAAAAAAAAAAAAAAAAAAAAAAAAAAAAAAAAAAAAAAAAAAAAAAAAAAAAAA">
                                      <p:cBhvr>
                                        <p:cTn id="8" dur="1000" fill="hold"/>
                                        <p:tgtEl>
                                          <p:spTgt spid="42"/>
                                        </p:tgtEl>
                                        <p:attrNameLst>
                                          <p:attrName>ppt_x</p:attrName>
                                          <p:attrName>ppt_y</p:attrName>
                                        </p:attrNameLst>
                                      </p:cBhvr>
                                    </p:animMotion>
                                  </p:childTnLst>
                                </p:cTn>
                              </p:par>
                              <p:par>
                                <p:cTn id="9" presetID="10" presetClass="exit" presetSubtype="0" fill="hold" nodeType="withEffect">
                                  <p:stCondLst>
                                    <p:cond delay="0"/>
                                  </p:stCondLst>
                                  <p:childTnLst>
                                    <p:animEffect transition="out" filter="fade">
                                      <p:cBhvr>
                                        <p:cTn id="10" dur="500"/>
                                        <p:tgtEl>
                                          <p:spTgt spid="42"/>
                                        </p:tgtEl>
                                      </p:cBhvr>
                                    </p:animEffect>
                                    <p:set>
                                      <p:cBhvr>
                                        <p:cTn id="11" dur="1" fill="hold">
                                          <p:stCondLst>
                                            <p:cond delay="499"/>
                                          </p:stCondLst>
                                        </p:cTn>
                                        <p:tgtEl>
                                          <p:spTgt spid="4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7.5E-6 2.96296E-6 L -7.5E-6 2.96296E-6 C -0.0007 2.96296E-6 -0.01112 0.00069 -0.01285 0.00115 C -0.01685 0.00231 -0.02084 0.00393 -0.02466 0.00532 C -0.0264 0.00602 -0.02813 0.00694 -0.02987 0.0074 L -0.06719 0.0169 C -0.06841 0.01736 -0.06962 0.01736 -0.07084 0.01759 C -0.07483 0.01898 -0.07865 0.0206 -0.08265 0.02176 C -0.09133 0.0243 -0.10035 0.02523 -0.10886 0.0287 C -0.11806 0.0324 -0.11216 0.03032 -0.12674 0.03333 C -0.129 0.03449 -0.13108 0.03611 -0.13334 0.0368 C -0.1415 0.03912 -0.14983 0.04027 -0.15799 0.04236 C -0.1606 0.04282 -0.1632 0.04352 -0.16563 0.04444 C -0.16841 0.04537 -0.17119 0.04699 -0.17396 0.04768 C -0.17657 0.04861 -0.17935 0.04861 -0.18212 0.04907 C -0.18716 0.05023 -0.19202 0.05115 -0.19705 0.05254 C -0.20435 0.0544 -0.21164 0.05671 -0.2191 0.05879 C -0.22136 0.05926 -0.22379 0.06041 -0.22622 0.06065 L -0.2415 0.06273 C -0.25817 0.06875 -0.2389 0.06203 -0.26355 0.06967 C -0.26546 0.07014 -0.26737 0.07106 -0.26928 0.07176 C -0.27622 0.07407 -0.28317 0.07639 -0.29028 0.07847 C -0.33039 0.09027 -0.27379 0.07106 -0.33751 0.09213 C -0.34011 0.09305 -0.34254 0.09467 -0.34515 0.0956 C -0.34723 0.09652 -0.34931 0.09676 -0.35122 0.09768 C -0.35365 0.09861 -0.35574 0.10023 -0.35799 0.10115 C -0.36199 0.10277 -0.36615 0.10347 -0.37032 0.10509 C -0.37258 0.10602 -0.37466 0.10764 -0.37692 0.10856 C -0.379 0.10949 -0.38108 0.10972 -0.38317 0.11065 C -0.38542 0.11157 -0.38751 0.11319 -0.38976 0.11412 C -0.4033 0.1199 -0.38733 0.11041 -0.40817 0.12152 C -0.4099 0.12245 -0.41164 0.12338 -0.41337 0.1243 C -0.41494 0.125 -0.4165 0.12569 -0.41789 0.12639 C -0.42119 0.12801 -0.42431 0.13032 -0.42778 0.13194 C -0.43039 0.1331 -0.44028 0.13611 -0.44202 0.13657 C -0.45122 0.13981 -0.44289 0.13773 -0.44983 0.13935 C -0.46233 0.14652 -0.44393 0.13657 -0.45747 0.14213 C -0.45834 0.14259 -0.45903 0.14352 -0.46008 0.14421 C -0.46476 0.14745 -0.46355 0.14676 -0.46824 0.14768 C -0.47431 0.15162 -0.46789 0.14768 -0.47587 0.15162 C -0.47796 0.15277 -0.48004 0.15393 -0.48212 0.15509 C -0.48317 0.15578 -0.48438 0.15694 -0.4856 0.15717 L -0.48872 0.15787 C -0.48959 0.15856 -0.49046 0.15926 -0.49133 0.15995 C -0.49185 0.16041 -0.49219 0.16111 -0.49289 0.16134 C -0.49393 0.1618 -0.49515 0.1618 -0.49636 0.16203 C -0.49705 0.16273 -0.49758 0.16365 -0.49844 0.16389 C -0.49966 0.16458 -0.50087 0.16435 -0.50209 0.16458 C -0.50296 0.16481 -0.50383 0.16504 -0.50469 0.16527 C -0.51181 0.17014 -0.50348 0.16504 -0.51129 0.16805 C -0.51251 0.16852 -0.51355 0.16967 -0.51494 0.17014 C -0.5191 0.17152 -0.52344 0.17222 -0.52761 0.17361 C -0.52987 0.1743 -0.53212 0.17569 -0.53438 0.17639 C -0.53924 0.17777 -0.54428 0.17824 -0.54914 0.17963 C -0.5507 0.18009 -0.55226 0.18078 -0.55383 0.18102 C -0.55608 0.18171 -0.5573 0.18171 -0.55955 0.1824 C -0.56077 0.18287 -0.56251 0.18402 -0.56355 0.18449 C -0.56511 0.18518 -0.56667 0.18588 -0.56824 0.18657 C -0.5691 0.1868 -0.56997 0.18703 -0.57067 0.18727 C -0.57119 0.1875 -0.57171 0.18773 -0.57223 0.18796 C -0.57396 0.18842 -0.5757 0.18865 -0.57744 0.18935 C -0.5783 0.18958 -0.57917 0.19027 -0.58004 0.19074 C -0.58091 0.19097 -0.58195 0.19097 -0.58299 0.19143 C -0.59671 0.19514 -0.58803 0.19305 -0.59532 0.19467 C -0.59619 0.19514 -0.59705 0.19583 -0.59792 0.19606 C -0.59931 0.19652 -0.6007 0.19652 -0.60209 0.19676 C -0.6033 0.19699 -0.60435 0.19722 -0.60556 0.19745 C -0.60695 0.19791 -0.60834 0.19861 -0.60973 0.19884 C -0.61129 0.1993 -0.61285 0.1993 -0.61442 0.19953 L -0.62605 0.20162 C -0.62674 0.20185 -0.62744 0.20208 -0.62813 0.20231 C -0.62935 0.20254 -0.63056 0.20277 -0.63178 0.20301 L -0.63681 0.20509 C -0.63785 0.20555 -0.6389 0.20602 -0.63994 0.20648 C -0.6408 0.20671 -0.64167 0.20694 -0.64254 0.20717 C -0.64324 0.20764 -0.64376 0.20833 -0.64462 0.20833 C -0.64862 0.20972 -0.65278 0.21018 -0.65695 0.21111 C -0.65799 0.21134 -0.65921 0.21157 -0.66042 0.2118 C -0.66251 0.21227 -0.66303 0.21273 -0.66511 0.21389 C -0.66719 0.21805 -0.66476 0.21435 -0.66928 0.21666 C -0.67136 0.21782 -0.67344 0.21898 -0.67535 0.22083 C -0.67605 0.22152 -0.67657 0.22222 -0.67744 0.22291 C -0.6783 0.22338 -0.67952 0.22361 -0.68039 0.22407 C -0.68143 0.22477 -0.68247 0.22546 -0.68351 0.22615 C -0.68664 0.22847 -0.68351 0.22685 -0.68716 0.23032 C -0.68768 0.23102 -0.68855 0.23125 -0.68924 0.23171 C -0.68994 0.2324 -0.69046 0.2331 -0.69115 0.23379 C -0.69185 0.23426 -0.69254 0.23472 -0.69324 0.23518 C -0.69601 0.23727 -0.69358 0.23588 -0.69636 0.23727 C -0.69688 0.23796 -0.6974 0.23865 -0.69792 0.23912 C -0.69862 0.24004 -0.69983 0.24027 -0.70053 0.2412 C -0.7033 0.2456 -0.6981 0.24305 -0.70296 0.24467 C -0.70435 0.24583 -0.70521 0.24676 -0.7066 0.24745 C -0.7073 0.24768 -0.70799 0.24791 -0.70869 0.24815 L -0.71945 0.25092 C -0.7198 0.25139 -0.71997 0.25208 -0.72049 0.25231 C -0.72188 0.25301 -0.72275 0.25277 -0.72396 0.25277 " pathEditMode="relative" ptsTypes="AAAAAAAAAAAAAAAAAAAAAAAAAAAAAAAAAAAAAAAAAAAAAAAAAAAAAAAAAAAAAAAAAAAAAAAAAAAAAAAAAAAAAAAAAAAAAAAAA">
                                      <p:cBhvr>
                                        <p:cTn id="16" dur="1000" fill="hold"/>
                                        <p:tgtEl>
                                          <p:spTgt spid="89"/>
                                        </p:tgtEl>
                                        <p:attrNameLst>
                                          <p:attrName>ppt_x</p:attrName>
                                          <p:attrName>ppt_y</p:attrName>
                                        </p:attrNameLst>
                                      </p:cBhvr>
                                    </p:animMotion>
                                  </p:childTnLst>
                                </p:cTn>
                              </p:par>
                              <p:par>
                                <p:cTn id="17" presetID="10" presetClass="exit" presetSubtype="0" fill="hold" nodeType="withEffect">
                                  <p:stCondLst>
                                    <p:cond delay="0"/>
                                  </p:stCondLst>
                                  <p:childTnLst>
                                    <p:animEffect transition="out" filter="fade">
                                      <p:cBhvr>
                                        <p:cTn id="18" dur="500"/>
                                        <p:tgtEl>
                                          <p:spTgt spid="89"/>
                                        </p:tgtEl>
                                      </p:cBhvr>
                                    </p:animEffect>
                                    <p:set>
                                      <p:cBhvr>
                                        <p:cTn id="19"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Emergent Architecture.</a:t>
            </a:r>
          </a:p>
        </p:txBody>
      </p:sp>
      <p:sp>
        <p:nvSpPr>
          <p:cNvPr id="4" name="Content Placeholder 3"/>
          <p:cNvSpPr>
            <a:spLocks noGrp="1"/>
          </p:cNvSpPr>
          <p:nvPr>
            <p:ph idx="1"/>
          </p:nvPr>
        </p:nvSpPr>
        <p:spPr/>
        <p:txBody>
          <a:bodyPr/>
          <a:lstStyle/>
          <a:p>
            <a:r>
              <a:rPr lang="en-US" dirty="0"/>
              <a:t>Build what you need.</a:t>
            </a:r>
          </a:p>
          <a:p>
            <a:r>
              <a:rPr lang="en-US" dirty="0"/>
              <a:t>It’s a spectrum.</a:t>
            </a:r>
          </a:p>
        </p:txBody>
      </p:sp>
      <p:graphicFrame>
        <p:nvGraphicFramePr>
          <p:cNvPr id="5" name="Diagram 4"/>
          <p:cNvGraphicFramePr/>
          <p:nvPr>
            <p:extLst/>
          </p:nvPr>
        </p:nvGraphicFramePr>
        <p:xfrm>
          <a:off x="1657350" y="2299796"/>
          <a:ext cx="5829300"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5070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Emergent Architecture.</a:t>
            </a:r>
          </a:p>
        </p:txBody>
      </p:sp>
      <p:sp>
        <p:nvSpPr>
          <p:cNvPr id="4" name="Content Placeholder 3"/>
          <p:cNvSpPr>
            <a:spLocks noGrp="1"/>
          </p:cNvSpPr>
          <p:nvPr>
            <p:ph idx="1"/>
          </p:nvPr>
        </p:nvSpPr>
        <p:spPr/>
        <p:txBody>
          <a:bodyPr/>
          <a:lstStyle/>
          <a:p>
            <a:r>
              <a:rPr lang="en-US" dirty="0"/>
              <a:t>Build what you need.</a:t>
            </a:r>
          </a:p>
          <a:p>
            <a:r>
              <a:rPr lang="en-US" dirty="0"/>
              <a:t>It’s a spectrum.</a:t>
            </a:r>
          </a:p>
        </p:txBody>
      </p:sp>
      <p:graphicFrame>
        <p:nvGraphicFramePr>
          <p:cNvPr id="5" name="Diagram 4"/>
          <p:cNvGraphicFramePr/>
          <p:nvPr>
            <p:extLst/>
          </p:nvPr>
        </p:nvGraphicFramePr>
        <p:xfrm>
          <a:off x="1657350" y="2343152"/>
          <a:ext cx="5829300"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00132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Emergent Architecture.</a:t>
            </a:r>
          </a:p>
        </p:txBody>
      </p:sp>
      <p:sp>
        <p:nvSpPr>
          <p:cNvPr id="4" name="Content Placeholder 3"/>
          <p:cNvSpPr>
            <a:spLocks noGrp="1"/>
          </p:cNvSpPr>
          <p:nvPr>
            <p:ph idx="1"/>
          </p:nvPr>
        </p:nvSpPr>
        <p:spPr/>
        <p:txBody>
          <a:bodyPr/>
          <a:lstStyle/>
          <a:p>
            <a:r>
              <a:rPr lang="en-US" dirty="0"/>
              <a:t>Build what you need.</a:t>
            </a:r>
          </a:p>
          <a:p>
            <a:r>
              <a:rPr lang="en-US" dirty="0"/>
              <a:t>It’s a spectrum.</a:t>
            </a:r>
          </a:p>
        </p:txBody>
      </p:sp>
      <p:graphicFrame>
        <p:nvGraphicFramePr>
          <p:cNvPr id="5" name="Diagram 4"/>
          <p:cNvGraphicFramePr/>
          <p:nvPr>
            <p:extLst/>
          </p:nvPr>
        </p:nvGraphicFramePr>
        <p:xfrm>
          <a:off x="1657350" y="2000250"/>
          <a:ext cx="5829300"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8202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 10 Ways</a:t>
            </a:r>
          </a:p>
        </p:txBody>
      </p:sp>
      <p:sp>
        <p:nvSpPr>
          <p:cNvPr id="5" name="Content Placeholder 4"/>
          <p:cNvSpPr>
            <a:spLocks noGrp="1"/>
          </p:cNvSpPr>
          <p:nvPr>
            <p:ph sz="half" idx="1"/>
          </p:nvPr>
        </p:nvSpPr>
        <p:spPr/>
        <p:txBody>
          <a:bodyPr/>
          <a:lstStyle/>
          <a:p>
            <a:pPr marL="385763" indent="-385763">
              <a:buFont typeface="+mj-lt"/>
              <a:buAutoNum type="arabicPeriod"/>
            </a:pPr>
            <a:r>
              <a:rPr lang="en-US" dirty="0"/>
              <a:t>What is your </a:t>
            </a:r>
            <a:r>
              <a:rPr lang="en-US" dirty="0" err="1"/>
              <a:t>DoD</a:t>
            </a:r>
            <a:r>
              <a:rPr lang="en-US" dirty="0"/>
              <a:t>?</a:t>
            </a:r>
          </a:p>
          <a:p>
            <a:pPr marL="385763" indent="-385763">
              <a:buFont typeface="+mj-lt"/>
              <a:buAutoNum type="arabicPeriod"/>
            </a:pPr>
            <a:r>
              <a:rPr lang="en-US" dirty="0"/>
              <a:t>People Skills</a:t>
            </a:r>
          </a:p>
          <a:p>
            <a:pPr marL="385763" indent="-385763">
              <a:buFont typeface="+mj-lt"/>
              <a:buAutoNum type="arabicPeriod"/>
            </a:pPr>
            <a:r>
              <a:rPr lang="en-US" dirty="0"/>
              <a:t>Credibility</a:t>
            </a:r>
          </a:p>
          <a:p>
            <a:pPr marL="385763" indent="-385763">
              <a:buFont typeface="+mj-lt"/>
              <a:buAutoNum type="arabicPeriod"/>
            </a:pPr>
            <a:r>
              <a:rPr lang="en-US" dirty="0"/>
              <a:t>What is your Sprint Goal?</a:t>
            </a:r>
          </a:p>
          <a:p>
            <a:pPr marL="385763" indent="-385763">
              <a:buFont typeface="+mj-lt"/>
              <a:buAutoNum type="arabicPeriod"/>
            </a:pPr>
            <a:r>
              <a:rPr lang="en-US" dirty="0"/>
              <a:t>Do less.</a:t>
            </a:r>
          </a:p>
        </p:txBody>
      </p:sp>
      <p:sp>
        <p:nvSpPr>
          <p:cNvPr id="6" name="Content Placeholder 5"/>
          <p:cNvSpPr>
            <a:spLocks noGrp="1"/>
          </p:cNvSpPr>
          <p:nvPr>
            <p:ph sz="half" idx="2"/>
          </p:nvPr>
        </p:nvSpPr>
        <p:spPr>
          <a:xfrm>
            <a:off x="4400550" y="1200150"/>
            <a:ext cx="3429000" cy="3314700"/>
          </a:xfrm>
        </p:spPr>
        <p:txBody>
          <a:bodyPr/>
          <a:lstStyle/>
          <a:p>
            <a:pPr marL="385763" indent="-385763">
              <a:buFont typeface="+mj-lt"/>
              <a:buAutoNum type="arabicPeriod" startAt="6"/>
            </a:pPr>
            <a:r>
              <a:rPr lang="en-US" dirty="0"/>
              <a:t>Emergent Architecture </a:t>
            </a:r>
          </a:p>
          <a:p>
            <a:pPr marL="385763" indent="-385763">
              <a:buFont typeface="+mj-lt"/>
              <a:buAutoNum type="arabicPeriod" startAt="6"/>
            </a:pPr>
            <a:r>
              <a:rPr lang="en-US" b="1" i="1" dirty="0"/>
              <a:t>Good programming &amp; testing practices</a:t>
            </a:r>
          </a:p>
          <a:p>
            <a:pPr marL="385763" indent="-385763">
              <a:buFont typeface="+mj-lt"/>
              <a:buAutoNum type="arabicPeriod" startAt="6"/>
            </a:pPr>
            <a:r>
              <a:rPr lang="en-US" dirty="0"/>
              <a:t>“Kick it over the wall to QA”</a:t>
            </a:r>
          </a:p>
          <a:p>
            <a:pPr marL="385763" indent="-385763">
              <a:buFont typeface="+mj-lt"/>
              <a:buAutoNum type="arabicPeriod" startAt="6"/>
            </a:pPr>
            <a:r>
              <a:rPr lang="en-US" dirty="0"/>
              <a:t>Teams : Products</a:t>
            </a:r>
          </a:p>
          <a:p>
            <a:pPr marL="385763" indent="-385763">
              <a:buFont typeface="+mj-lt"/>
              <a:buAutoNum type="arabicPeriod" startAt="6"/>
            </a:pPr>
            <a:r>
              <a:rPr lang="en-US" dirty="0"/>
              <a:t>Retrospective</a:t>
            </a:r>
          </a:p>
          <a:p>
            <a:pPr marL="385763" indent="-385763">
              <a:buFont typeface="+mj-lt"/>
              <a:buAutoNum type="arabicPeriod" startAt="6"/>
            </a:pPr>
            <a:endParaRPr lang="en-US" dirty="0"/>
          </a:p>
        </p:txBody>
      </p:sp>
    </p:spTree>
    <p:extLst>
      <p:ext uri="{BB962C8B-B14F-4D97-AF65-F5344CB8AC3E}">
        <p14:creationId xmlns:p14="http://schemas.microsoft.com/office/powerpoint/2010/main" val="1386351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It’s a metaphysical *certainty* </a:t>
            </a:r>
            <a:br>
              <a:rPr lang="en-US" dirty="0"/>
            </a:br>
            <a:r>
              <a:rPr lang="en-US" dirty="0"/>
              <a:t>that you’ll have to change stuff.</a:t>
            </a:r>
          </a:p>
        </p:txBody>
      </p:sp>
    </p:spTree>
    <p:extLst>
      <p:ext uri="{BB962C8B-B14F-4D97-AF65-F5344CB8AC3E}">
        <p14:creationId xmlns:p14="http://schemas.microsoft.com/office/powerpoint/2010/main" val="12349456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*won’t* get your </a:t>
            </a:r>
            <a:br>
              <a:rPr lang="en-US" dirty="0"/>
            </a:br>
            <a:r>
              <a:rPr lang="en-US" dirty="0"/>
              <a:t>“requirements” right.</a:t>
            </a:r>
          </a:p>
        </p:txBody>
      </p:sp>
    </p:spTree>
    <p:extLst>
      <p:ext uri="{BB962C8B-B14F-4D97-AF65-F5344CB8AC3E}">
        <p14:creationId xmlns:p14="http://schemas.microsoft.com/office/powerpoint/2010/main" val="26643764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customers </a:t>
            </a:r>
            <a:br>
              <a:rPr lang="en-US" dirty="0"/>
            </a:br>
            <a:r>
              <a:rPr lang="en-US" dirty="0"/>
              <a:t>*will* </a:t>
            </a:r>
            <a:br>
              <a:rPr lang="en-US" dirty="0"/>
            </a:br>
            <a:r>
              <a:rPr lang="en-US" dirty="0"/>
              <a:t>change their minds.</a:t>
            </a:r>
          </a:p>
        </p:txBody>
      </p:sp>
    </p:spTree>
    <p:extLst>
      <p:ext uri="{BB962C8B-B14F-4D97-AF65-F5344CB8AC3E}">
        <p14:creationId xmlns:p14="http://schemas.microsoft.com/office/powerpoint/2010/main" val="2253400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Accept that </a:t>
            </a:r>
            <a:br>
              <a:rPr lang="en-US" dirty="0"/>
            </a:br>
            <a:r>
              <a:rPr lang="en-US" dirty="0"/>
              <a:t>you’ll have to change.</a:t>
            </a:r>
          </a:p>
        </p:txBody>
      </p:sp>
    </p:spTree>
    <p:extLst>
      <p:ext uri="{BB962C8B-B14F-4D97-AF65-F5344CB8AC3E}">
        <p14:creationId xmlns:p14="http://schemas.microsoft.com/office/powerpoint/2010/main" val="3406386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Goal: </a:t>
            </a:r>
            <a:br>
              <a:rPr lang="en-US" dirty="0"/>
            </a:br>
            <a:r>
              <a:rPr lang="en-US" dirty="0"/>
              <a:t>Make refactoring painless.</a:t>
            </a:r>
          </a:p>
        </p:txBody>
      </p:sp>
    </p:spTree>
    <p:extLst>
      <p:ext uri="{BB962C8B-B14F-4D97-AF65-F5344CB8AC3E}">
        <p14:creationId xmlns:p14="http://schemas.microsoft.com/office/powerpoint/2010/main" val="1748442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Loose coupling.</a:t>
            </a:r>
          </a:p>
        </p:txBody>
      </p:sp>
      <p:sp>
        <p:nvSpPr>
          <p:cNvPr id="4" name="Content Placeholder 3"/>
          <p:cNvSpPr>
            <a:spLocks noGrp="1"/>
          </p:cNvSpPr>
          <p:nvPr>
            <p:ph idx="1"/>
          </p:nvPr>
        </p:nvSpPr>
        <p:spPr/>
        <p:txBody>
          <a:bodyPr>
            <a:normAutofit lnSpcReduction="10000"/>
          </a:bodyPr>
          <a:lstStyle/>
          <a:p>
            <a:r>
              <a:rPr lang="en-US" dirty="0"/>
              <a:t>Code to interfaces.</a:t>
            </a:r>
          </a:p>
          <a:p>
            <a:endParaRPr lang="en-US" dirty="0"/>
          </a:p>
          <a:p>
            <a:r>
              <a:rPr lang="en-US" dirty="0"/>
              <a:t>Use the Dependency Injection Pattern</a:t>
            </a:r>
          </a:p>
          <a:p>
            <a:pPr lvl="1"/>
            <a:r>
              <a:rPr lang="en-US" dirty="0"/>
              <a:t>(Pass dependencies in on the constructor.)</a:t>
            </a:r>
          </a:p>
          <a:p>
            <a:pPr lvl="1"/>
            <a:r>
              <a:rPr lang="en-US" dirty="0"/>
              <a:t>Consider an </a:t>
            </a:r>
            <a:r>
              <a:rPr lang="en-US" dirty="0" err="1"/>
              <a:t>IoC</a:t>
            </a:r>
            <a:r>
              <a:rPr lang="en-US" dirty="0"/>
              <a:t> Framework</a:t>
            </a:r>
          </a:p>
          <a:p>
            <a:endParaRPr lang="en-US" dirty="0"/>
          </a:p>
          <a:p>
            <a:r>
              <a:rPr lang="en-US" dirty="0"/>
              <a:t>Use the Repository Pattern</a:t>
            </a:r>
          </a:p>
          <a:p>
            <a:endParaRPr lang="en-US" dirty="0"/>
          </a:p>
          <a:p>
            <a:r>
              <a:rPr lang="en-US" dirty="0"/>
              <a:t>Remember Single Responsibility Principle</a:t>
            </a:r>
          </a:p>
          <a:p>
            <a:endParaRPr lang="en-US" dirty="0"/>
          </a:p>
        </p:txBody>
      </p:sp>
    </p:spTree>
    <p:extLst>
      <p:ext uri="{BB962C8B-B14F-4D97-AF65-F5344CB8AC3E}">
        <p14:creationId xmlns:p14="http://schemas.microsoft.com/office/powerpoint/2010/main" val="89482421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sual Studio Live! Las Vegas 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Visual Studio Live! Austin 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a:majorFont>
        <a:latin typeface="Segoe UI Semi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luralsight default theme">
  <a:themeElements>
    <a:clrScheme name="PLURALSIGHT COLORS">
      <a:dk1>
        <a:srgbClr val="58595B"/>
      </a:dk1>
      <a:lt1>
        <a:srgbClr val="FFFFFF"/>
      </a:lt1>
      <a:dk2>
        <a:srgbClr val="464547"/>
      </a:dk2>
      <a:lt2>
        <a:srgbClr val="FFFFFF"/>
      </a:lt2>
      <a:accent1>
        <a:srgbClr val="F26722"/>
      </a:accent1>
      <a:accent2>
        <a:srgbClr val="548C94"/>
      </a:accent2>
      <a:accent3>
        <a:srgbClr val="66AEBA"/>
      </a:accent3>
      <a:accent4>
        <a:srgbClr val="9CCB42"/>
      </a:accent4>
      <a:accent5>
        <a:srgbClr val="79A14C"/>
      </a:accent5>
      <a:accent6>
        <a:srgbClr val="C8531F"/>
      </a:accent6>
      <a:hlink>
        <a:srgbClr val="548C94"/>
      </a:hlink>
      <a:folHlink>
        <a:srgbClr val="548C94"/>
      </a:folHlink>
    </a:clrScheme>
    <a:fontScheme name="Pluralsigh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dirty="0" err="1" smtClean="0">
            <a:solidFill>
              <a:schemeClr val="bg1"/>
            </a:solidFill>
          </a:defRPr>
        </a:defPPr>
      </a:lstStyle>
      <a:style>
        <a:lnRef idx="2">
          <a:schemeClr val="accent1"/>
        </a:lnRef>
        <a:fillRef idx="0">
          <a:schemeClr val="accent1"/>
        </a:fillRef>
        <a:effectRef idx="1">
          <a:schemeClr val="accent1"/>
        </a:effectRef>
        <a:fontRef idx="minor">
          <a:schemeClr val="tx1"/>
        </a:fontRef>
      </a:style>
    </a:spDef>
    <a:lnDef>
      <a:spPr>
        <a:ln>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uralsight_PowerPoint_Template_2015.pptx" id="{08EE27A6-D1F8-4BF2-BDB6-68B13278DA73}" vid="{FF5B2263-AFCB-4834-8A90-3E82779AAE92}"/>
    </a:ext>
  </a:extLst>
</a:theme>
</file>

<file path=ppt/theme/theme8.xml><?xml version="1.0" encoding="utf-8"?>
<a:theme xmlns:a="http://schemas.openxmlformats.org/drawingml/2006/main" name="1_Pluralsight default theme">
  <a:themeElements>
    <a:clrScheme name="PLURALSIGHT COLORS">
      <a:dk1>
        <a:srgbClr val="58595B"/>
      </a:dk1>
      <a:lt1>
        <a:srgbClr val="FFFFFF"/>
      </a:lt1>
      <a:dk2>
        <a:srgbClr val="464547"/>
      </a:dk2>
      <a:lt2>
        <a:srgbClr val="FFFFFF"/>
      </a:lt2>
      <a:accent1>
        <a:srgbClr val="F26722"/>
      </a:accent1>
      <a:accent2>
        <a:srgbClr val="548C94"/>
      </a:accent2>
      <a:accent3>
        <a:srgbClr val="66AEBA"/>
      </a:accent3>
      <a:accent4>
        <a:srgbClr val="9CCB42"/>
      </a:accent4>
      <a:accent5>
        <a:srgbClr val="79A14C"/>
      </a:accent5>
      <a:accent6>
        <a:srgbClr val="C8531F"/>
      </a:accent6>
      <a:hlink>
        <a:srgbClr val="548C94"/>
      </a:hlink>
      <a:folHlink>
        <a:srgbClr val="548C94"/>
      </a:folHlink>
    </a:clrScheme>
    <a:fontScheme name="Pluralsigh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dirty="0" err="1" smtClean="0">
            <a:solidFill>
              <a:schemeClr val="bg1"/>
            </a:solidFill>
          </a:defRPr>
        </a:defPPr>
      </a:lstStyle>
      <a:style>
        <a:lnRef idx="2">
          <a:schemeClr val="accent1"/>
        </a:lnRef>
        <a:fillRef idx="0">
          <a:schemeClr val="accent1"/>
        </a:fillRef>
        <a:effectRef idx="1">
          <a:schemeClr val="accent1"/>
        </a:effectRef>
        <a:fontRef idx="minor">
          <a:schemeClr val="tx1"/>
        </a:fontRef>
      </a:style>
    </a:spDef>
    <a:lnDef>
      <a:spPr>
        <a:ln>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uralsight_PowerPoint_Template_2015.pptx" id="{08EE27A6-D1F8-4BF2-BDB6-68B13278DA73}" vid="{FF5B2263-AFCB-4834-8A90-3E82779AAE9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3861</Words>
  <Application>Microsoft Office PowerPoint</Application>
  <PresentationFormat>On-screen Show (16:9)</PresentationFormat>
  <Paragraphs>650</Paragraphs>
  <Slides>136</Slides>
  <Notes>15</Notes>
  <HiddenSlides>41</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136</vt:i4>
      </vt:variant>
    </vt:vector>
  </HeadingPairs>
  <TitlesOfParts>
    <vt:vector size="159" baseType="lpstr">
      <vt:lpstr>Arial</vt:lpstr>
      <vt:lpstr>Calibri</vt:lpstr>
      <vt:lpstr>Calibri Light</vt:lpstr>
      <vt:lpstr>Consolas</vt:lpstr>
      <vt:lpstr>Courier New</vt:lpstr>
      <vt:lpstr>Helvetica Light</vt:lpstr>
      <vt:lpstr>Lucida Grande</vt:lpstr>
      <vt:lpstr>Myriad Pro</vt:lpstr>
      <vt:lpstr>Myriad Pro Light</vt:lpstr>
      <vt:lpstr>Segoe UI</vt:lpstr>
      <vt:lpstr>Segoe UI Light</vt:lpstr>
      <vt:lpstr>Segoe UI Semilight</vt:lpstr>
      <vt:lpstr>Tahoma</vt:lpstr>
      <vt:lpstr>Times New Roman</vt:lpstr>
      <vt:lpstr>Wingdings</vt:lpstr>
      <vt:lpstr>Custom Design</vt:lpstr>
      <vt:lpstr>Visual Studio Live! Las Vegas 2017</vt:lpstr>
      <vt:lpstr>1_Custom Design</vt:lpstr>
      <vt:lpstr>Visual Studio Live! Austin 2017</vt:lpstr>
      <vt:lpstr>Office Theme</vt:lpstr>
      <vt:lpstr>1_Office Theme</vt:lpstr>
      <vt:lpstr>Pluralsight default theme</vt:lpstr>
      <vt:lpstr>1_Pluralsight default theme</vt:lpstr>
      <vt:lpstr>PowerPoint Presentation</vt:lpstr>
      <vt:lpstr>Benjamin Day</vt:lpstr>
      <vt:lpstr>PowerPoint Presentation</vt:lpstr>
      <vt:lpstr>On with the show.</vt:lpstr>
      <vt:lpstr>Assumptions</vt:lpstr>
      <vt:lpstr>“What does the Scrum Master do anyway?”</vt:lpstr>
      <vt:lpstr>Curling.</vt:lpstr>
      <vt:lpstr>Olympic sport.  Played on ice.</vt:lpstr>
      <vt:lpstr>PowerPoint Presentation</vt:lpstr>
      <vt:lpstr>PowerPoint Presentation</vt:lpstr>
      <vt:lpstr>PowerPoint Presentation</vt:lpstr>
      <vt:lpstr>Curling Stones</vt:lpstr>
      <vt:lpstr>PowerPoint Presentation</vt:lpstr>
      <vt:lpstr>Throwing</vt:lpstr>
      <vt:lpstr>The thrower might put some spin on it…</vt:lpstr>
      <vt:lpstr>…but once released,  nothing can touch the stone.</vt:lpstr>
      <vt:lpstr>After the release,  the Sweepers take over.</vt:lpstr>
      <vt:lpstr>Sweepers</vt:lpstr>
      <vt:lpstr>Just to be 100% clear,  the sweepers don’t touch the stone.</vt:lpstr>
      <vt:lpstr>“So, the brushing moves the stone?”</vt:lpstr>
      <vt:lpstr>The brushing doesn’t move the stone.   It’s already moving.</vt:lpstr>
      <vt:lpstr>The brushing subtly adjusts the ice in front of it…</vt:lpstr>
      <vt:lpstr>…and that can change the speed and  direction of the stone significantly.</vt:lpstr>
      <vt:lpstr>The sweepers – without touching it –  are helping to coax and guide the stone so  it lands correctly at the target.</vt:lpstr>
      <vt:lpstr>“…and this has what to do with scrum mastering?</vt:lpstr>
      <vt:lpstr>Scrum Master is a Coach</vt:lpstr>
      <vt:lpstr>Three Roles in Scrum</vt:lpstr>
      <vt:lpstr>Three Roles in Scrum</vt:lpstr>
      <vt:lpstr>Considering the inherent bossless-ness,  Scrum expects and relies on the team  to self-organize.</vt:lpstr>
      <vt:lpstr>To be successful,  the team needs to use their creativity to deliver  done, working software.</vt:lpstr>
      <vt:lpstr>The team takes the Product Owner’s goal and self-organizes to figure out how to  deliver done, working software at the end of the Sprint.</vt:lpstr>
      <vt:lpstr>The basic idea: Give the team their goal and  then get out of the way.</vt:lpstr>
      <vt:lpstr>The Scrum Master helps the team to be  creative and productive.</vt:lpstr>
      <vt:lpstr>You can’t command someone to be creative.</vt:lpstr>
      <vt:lpstr>“1…2…3…BE CREATIVE!!!!”</vt:lpstr>
      <vt:lpstr>You can’t tell people exactly what to do  and also expect them to figure it out for themselves  at the same time.</vt:lpstr>
      <vt:lpstr>And now back to curling…</vt:lpstr>
      <vt:lpstr>Just like the sweepers can’t touch the stone…</vt:lpstr>
      <vt:lpstr>…a successful Scrum Master doesn’t command the team.</vt:lpstr>
      <vt:lpstr>The Scrum Master guides the team and helps the team without actually giving any instructions.  </vt:lpstr>
      <vt:lpstr>PowerPoint Presentation</vt:lpstr>
      <vt:lpstr>“What does the Scrum Master do anyway?”</vt:lpstr>
      <vt:lpstr>The Scrum Master helps the team to be productive and to use their creativity in order to deliver done, working software.</vt:lpstr>
      <vt:lpstr>The Big Lesson: The Scrum Master leads through influence not by command.</vt:lpstr>
      <vt:lpstr>What does the Scrum Master do?</vt:lpstr>
      <vt:lpstr>Top 10 Ways: Things to Think About</vt:lpstr>
      <vt:lpstr>Here are all the things I wanted to put in this talk.</vt:lpstr>
      <vt:lpstr>Top 10 Ways</vt:lpstr>
      <vt:lpstr>Top 10 Ways</vt:lpstr>
      <vt:lpstr>Definition of Done (DoD) =  Everything it takes to say something is completely done.</vt:lpstr>
      <vt:lpstr>What is your DoD?</vt:lpstr>
      <vt:lpstr>“Done vs. Done Done”</vt:lpstr>
      <vt:lpstr>Sample Definition of Done (DoD)</vt:lpstr>
      <vt:lpstr>Do not relax your DoD.</vt:lpstr>
      <vt:lpstr>No partial credit…ever.</vt:lpstr>
      <vt:lpstr>Partial credit usually means Technical Debt.</vt:lpstr>
      <vt:lpstr>Partial Credit &amp; Technical Debt  “Wobbly” Velocity</vt:lpstr>
      <vt:lpstr>Top 10 Ways</vt:lpstr>
      <vt:lpstr>99% of the time,  it’s a people problem.</vt:lpstr>
      <vt:lpstr>Watch for interpersonal problems.</vt:lpstr>
      <vt:lpstr>Here’s a trick: “Trust your gut.”</vt:lpstr>
      <vt:lpstr>Consider reading this book.</vt:lpstr>
      <vt:lpstr>Want to be a super hero? Go see a therapist. (I’m not kidding.)</vt:lpstr>
      <vt:lpstr>Top 10 Ways</vt:lpstr>
      <vt:lpstr>2 to 3 Sprints of Product Backlog</vt:lpstr>
      <vt:lpstr>Fit for purpose.</vt:lpstr>
      <vt:lpstr>Train everyone  to say  “forecast”  rather than “commitment”</vt:lpstr>
      <vt:lpstr>Top 10 Ways</vt:lpstr>
      <vt:lpstr>Do you have a Sprint Goal?</vt:lpstr>
      <vt:lpstr>Is it easily understood and stated?</vt:lpstr>
      <vt:lpstr>Hint:  Your sprint goal should not be  select * from SprintBacklog</vt:lpstr>
      <vt:lpstr>Review your Sprint Goal  in the Daily Scrum.</vt:lpstr>
      <vt:lpstr>And while we’re talking about  the Daily Scrum…</vt:lpstr>
      <vt:lpstr>…consider dumping the “3 questions” format.</vt:lpstr>
      <vt:lpstr>Remind your team that they  don’t report to you.</vt:lpstr>
      <vt:lpstr>Consider switching up who  “leads” that meeting.</vt:lpstr>
      <vt:lpstr>Watch for people being bored and/or tuning out.</vt:lpstr>
      <vt:lpstr>Bored implies a lack of focus.</vt:lpstr>
      <vt:lpstr>Bored implies that people  aren’t on the same team.</vt:lpstr>
      <vt:lpstr>Top 10 Ways</vt:lpstr>
      <vt:lpstr>Minimize work in progress.</vt:lpstr>
      <vt:lpstr>Put another way… don’t try to do everything at once.</vt:lpstr>
      <vt:lpstr>If everyone on your team is working on  separate PBIs,  is the team really a team?</vt:lpstr>
      <vt:lpstr>Finish one thing.  Then do the next thing.</vt:lpstr>
      <vt:lpstr>Anti-pattern:  2 days from the end of the sprint  and nothing’s DoD yet. </vt:lpstr>
      <vt:lpstr>Top 10 Ways</vt:lpstr>
      <vt:lpstr>Avoid BDUF. (Big design up-front.)</vt:lpstr>
      <vt:lpstr>YAGNI. (You ain’t gunna need it.)</vt:lpstr>
      <vt:lpstr>Emergent Architecture.</vt:lpstr>
      <vt:lpstr>Emergent Architecture.</vt:lpstr>
      <vt:lpstr>Emergent Architecture.</vt:lpstr>
      <vt:lpstr>Emergent Architecture.</vt:lpstr>
      <vt:lpstr>Top 10 Ways</vt:lpstr>
      <vt:lpstr>It’s a metaphysical *certainty*  that you’ll have to change stuff.</vt:lpstr>
      <vt:lpstr>You *won’t* get your  “requirements” right.</vt:lpstr>
      <vt:lpstr>Your customers  *will*  change their minds.</vt:lpstr>
      <vt:lpstr>Accept that  you’ll have to change.</vt:lpstr>
      <vt:lpstr>The Goal:  Make refactoring painless.</vt:lpstr>
      <vt:lpstr>Loose coupling.</vt:lpstr>
      <vt:lpstr>Build for Testability</vt:lpstr>
      <vt:lpstr>For the love of all things  precious &amp; beautiful…</vt:lpstr>
      <vt:lpstr>…DON’T USE A SHARED DEVELOPMENT DATABASE!!!!!!!!</vt:lpstr>
      <vt:lpstr>http://tinyurl.com/bqextsa</vt:lpstr>
      <vt:lpstr>Eliminate the "works on my box" problem *early*.   </vt:lpstr>
      <vt:lpstr>Top 10 Ways</vt:lpstr>
      <vt:lpstr>Never say  “Kick it over the wall to QA” again.</vt:lpstr>
      <vt:lpstr>What does QA do at the start of a sprint?</vt:lpstr>
      <vt:lpstr>Top 10 Ways</vt:lpstr>
      <vt:lpstr>How do Teams align to Products / Projects?</vt:lpstr>
      <vt:lpstr>Teams to Products</vt:lpstr>
      <vt:lpstr>Teams to Products</vt:lpstr>
      <vt:lpstr>Teams to Products</vt:lpstr>
      <vt:lpstr>The Product Owner as a work funnel.</vt:lpstr>
      <vt:lpstr>Top 10 Ways</vt:lpstr>
      <vt:lpstr>Retrospectives are the curer of all ills.</vt:lpstr>
      <vt:lpstr>Retrospectives help keep problems contained to (hopefully) a single Sprint.</vt:lpstr>
      <vt:lpstr>Tip:  Watch for unscheduled work.</vt:lpstr>
      <vt:lpstr>Tip: Get people REALLY thinking by  trying to recreate what happened  day by day.</vt:lpstr>
      <vt:lpstr>Tip:  If it gets heated, learn to say “Ok…and what else?”</vt:lpstr>
      <vt:lpstr>Tip:  Record the findings from the Retrospective</vt:lpstr>
      <vt:lpstr>Tip:  Review the notes from  previous Retrospectives.</vt:lpstr>
      <vt:lpstr>Top 10 Ways</vt:lpstr>
      <vt:lpstr>What can you do to help yourself?</vt:lpstr>
      <vt:lpstr>Watch for burnout.</vt:lpstr>
      <vt:lpstr>You can’t fix everything.</vt:lpstr>
      <vt:lpstr>Do whatever it takes to get yourself  to believe in self-organization.</vt:lpstr>
      <vt:lpstr>But don’t let your team walk all over you.</vt:lpstr>
      <vt:lpstr>Some teams will use  self-organization against you.</vt:lpstr>
      <vt:lpstr>“…but let’s remember here.   This isn’t a *&amp;^%$# democracy.” -David Starr</vt:lpstr>
      <vt:lpstr>How do you help the Product Owner?</vt:lpstr>
      <vt:lpstr>Remind them of how important they  are to the success of the project.</vt:lpstr>
      <vt:lpstr>Remind them that they need  to stay engaged.</vt:lpstr>
      <vt:lpstr>http://productownerchecklist.org </vt:lpstr>
      <vt:lpstr>PowerPoint Presentation</vt:lpstr>
      <vt:lpstr>Any last questions?</vt:lpstr>
      <vt:lpstr>Thanks. benday@benday.com | www.benday.com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2015-02-16T21:29:58Z</dcterms:created>
  <dcterms:modified xsi:type="dcterms:W3CDTF">2017-05-16T20:35:52Z</dcterms:modified>
</cp:coreProperties>
</file>