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</p:sldMasterIdLst>
  <p:notesMasterIdLst>
    <p:notesMasterId r:id="rId54"/>
  </p:notesMasterIdLst>
  <p:handoutMasterIdLst>
    <p:handoutMasterId r:id="rId55"/>
  </p:handoutMasterIdLst>
  <p:sldIdLst>
    <p:sldId id="320" r:id="rId6"/>
    <p:sldId id="365" r:id="rId7"/>
    <p:sldId id="260" r:id="rId8"/>
    <p:sldId id="261" r:id="rId9"/>
    <p:sldId id="364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5" autoAdjust="0"/>
    <p:restoredTop sz="87600" autoAdjust="0"/>
  </p:normalViewPr>
  <p:slideViewPr>
    <p:cSldViewPr>
      <p:cViewPr varScale="1">
        <p:scale>
          <a:sx n="142" d="100"/>
          <a:sy n="142" d="100"/>
        </p:scale>
        <p:origin x="600" y="79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F810-21E0-4F7B-89B0-025CDC0598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9A89E-1244-4390-B816-E05F025E0A4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Main, Trunk, Origin,</a:t>
          </a:r>
          <a:br>
            <a:rPr lang="en-US" dirty="0"/>
          </a:br>
          <a:r>
            <a:rPr lang="en-US" i="1" dirty="0"/>
            <a:t>$/</a:t>
          </a:r>
          <a:r>
            <a:rPr lang="en-US" i="1" dirty="0" err="1"/>
            <a:t>TeamProject</a:t>
          </a:r>
          <a:r>
            <a:rPr lang="en-US" i="1" dirty="0"/>
            <a:t>/</a:t>
          </a:r>
        </a:p>
      </dgm:t>
    </dgm:pt>
    <dgm:pt modelId="{00C35C75-45E1-4FD2-8246-BF0FD87713D4}" type="parTrans" cxnId="{F20912F1-06DB-43B1-818E-6B445BC61D67}">
      <dgm:prSet/>
      <dgm:spPr/>
      <dgm:t>
        <a:bodyPr/>
        <a:lstStyle/>
        <a:p>
          <a:endParaRPr lang="en-US"/>
        </a:p>
      </dgm:t>
    </dgm:pt>
    <dgm:pt modelId="{6EB9EE15-2750-421F-B997-17B842827D46}" type="sibTrans" cxnId="{F20912F1-06DB-43B1-818E-6B445BC61D67}">
      <dgm:prSet/>
      <dgm:spPr/>
      <dgm:t>
        <a:bodyPr/>
        <a:lstStyle/>
        <a:p>
          <a:endParaRPr lang="en-US"/>
        </a:p>
      </dgm:t>
    </dgm:pt>
    <dgm:pt modelId="{4238F34B-77F5-4EFD-A692-B2962F83CD3A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11A462B6-98AE-46C4-9BA8-44468475DBA2}" type="parTrans" cxnId="{D9136E6D-DD92-461E-BBD9-820C95BBD55F}">
      <dgm:prSet/>
      <dgm:spPr/>
      <dgm:t>
        <a:bodyPr/>
        <a:lstStyle/>
        <a:p>
          <a:endParaRPr lang="en-US"/>
        </a:p>
      </dgm:t>
    </dgm:pt>
    <dgm:pt modelId="{C45A1589-52ED-4806-B1E1-C16FFC29A803}" type="sibTrans" cxnId="{D9136E6D-DD92-461E-BBD9-820C95BBD55F}">
      <dgm:prSet/>
      <dgm:spPr/>
      <dgm:t>
        <a:bodyPr/>
        <a:lstStyle/>
        <a:p>
          <a:endParaRPr lang="en-US"/>
        </a:p>
      </dgm:t>
    </dgm:pt>
    <dgm:pt modelId="{EB325EA0-4758-4BCB-B7E1-E3A3D48E910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A9C0516-3EC1-40C5-B3F9-44C8261F881C}" type="parTrans" cxnId="{65C1391F-0B0B-4B84-BA7D-8F178274F671}">
      <dgm:prSet/>
      <dgm:spPr/>
      <dgm:t>
        <a:bodyPr/>
        <a:lstStyle/>
        <a:p>
          <a:endParaRPr lang="en-US"/>
        </a:p>
      </dgm:t>
    </dgm:pt>
    <dgm:pt modelId="{B0664102-7613-4FF3-B7C3-651AFC5175FE}" type="sibTrans" cxnId="{65C1391F-0B0B-4B84-BA7D-8F178274F671}">
      <dgm:prSet/>
      <dgm:spPr/>
      <dgm:t>
        <a:bodyPr/>
        <a:lstStyle/>
        <a:p>
          <a:endParaRPr lang="en-US"/>
        </a:p>
      </dgm:t>
    </dgm:pt>
    <dgm:pt modelId="{8D95201D-23CF-4628-A306-D61D6886F8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EF503ECB-96DD-4859-8A7E-A738F8A2C8E8}" type="parTrans" cxnId="{414E027B-24E0-4905-9C31-C5D0C9B25B0F}">
      <dgm:prSet/>
      <dgm:spPr/>
      <dgm:t>
        <a:bodyPr/>
        <a:lstStyle/>
        <a:p>
          <a:endParaRPr lang="en-US"/>
        </a:p>
      </dgm:t>
    </dgm:pt>
    <dgm:pt modelId="{B28A8A6D-0611-4083-BAA7-8A495ECD7E1E}" type="sibTrans" cxnId="{414E027B-24E0-4905-9C31-C5D0C9B25B0F}">
      <dgm:prSet/>
      <dgm:spPr/>
      <dgm:t>
        <a:bodyPr/>
        <a:lstStyle/>
        <a:p>
          <a:endParaRPr lang="en-US"/>
        </a:p>
      </dgm:t>
    </dgm:pt>
    <dgm:pt modelId="{63A1E5F6-2A58-4781-801B-07307C108F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8C8ED1-8C94-42AB-A4A1-F898E77B577A}" type="parTrans" cxnId="{F89B0037-151A-489B-816A-7A8F037834E2}">
      <dgm:prSet/>
      <dgm:spPr/>
      <dgm:t>
        <a:bodyPr/>
        <a:lstStyle/>
        <a:p>
          <a:endParaRPr lang="en-US"/>
        </a:p>
      </dgm:t>
    </dgm:pt>
    <dgm:pt modelId="{AAE061F2-3B39-4A4E-9AF9-96F9B0AC61C9}" type="sibTrans" cxnId="{F89B0037-151A-489B-816A-7A8F037834E2}">
      <dgm:prSet/>
      <dgm:spPr/>
      <dgm:t>
        <a:bodyPr/>
        <a:lstStyle/>
        <a:p>
          <a:endParaRPr lang="en-US"/>
        </a:p>
      </dgm:t>
    </dgm:pt>
    <dgm:pt modelId="{0D62154A-2FE7-4B4F-A8E6-A5FD112ECC0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4377E4E3-9228-417F-9F5B-2BBA03E4A990}" type="parTrans" cxnId="{AB18567C-F691-4F2F-A400-C80AA8137694}">
      <dgm:prSet/>
      <dgm:spPr/>
      <dgm:t>
        <a:bodyPr/>
        <a:lstStyle/>
        <a:p>
          <a:endParaRPr lang="en-US"/>
        </a:p>
      </dgm:t>
    </dgm:pt>
    <dgm:pt modelId="{D17E8F66-9417-4C1B-8EFA-AF1754D5C718}" type="sibTrans" cxnId="{AB18567C-F691-4F2F-A400-C80AA8137694}">
      <dgm:prSet/>
      <dgm:spPr/>
      <dgm:t>
        <a:bodyPr/>
        <a:lstStyle/>
        <a:p>
          <a:endParaRPr lang="en-US"/>
        </a:p>
      </dgm:t>
    </dgm:pt>
    <dgm:pt modelId="{F0770E87-CC8E-48FE-9128-0BCF418F640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5CCF378-A5B9-44FA-9322-A6CF28D9404B}" type="parTrans" cxnId="{C5E967A9-4BE0-4DB0-8BDF-1FD1B6AFB1F1}">
      <dgm:prSet/>
      <dgm:spPr/>
      <dgm:t>
        <a:bodyPr/>
        <a:lstStyle/>
        <a:p>
          <a:endParaRPr lang="en-US"/>
        </a:p>
      </dgm:t>
    </dgm:pt>
    <dgm:pt modelId="{143B0934-E6D4-47BF-B209-858CC13A00FA}" type="sibTrans" cxnId="{C5E967A9-4BE0-4DB0-8BDF-1FD1B6AFB1F1}">
      <dgm:prSet/>
      <dgm:spPr/>
      <dgm:t>
        <a:bodyPr/>
        <a:lstStyle/>
        <a:p>
          <a:endParaRPr lang="en-US"/>
        </a:p>
      </dgm:t>
    </dgm:pt>
    <dgm:pt modelId="{614092A8-9939-4F5E-A74D-7CEE57556CC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C26704F6-F3B4-43B6-A0C9-6E8005377E09}" type="parTrans" cxnId="{127730CC-EFFC-4A39-AFAC-CAA458CA84BA}">
      <dgm:prSet/>
      <dgm:spPr/>
      <dgm:t>
        <a:bodyPr/>
        <a:lstStyle/>
        <a:p>
          <a:endParaRPr lang="en-US"/>
        </a:p>
      </dgm:t>
    </dgm:pt>
    <dgm:pt modelId="{661A5874-837F-4CDD-AC3E-D2A306506727}" type="sibTrans" cxnId="{127730CC-EFFC-4A39-AFAC-CAA458CA84BA}">
      <dgm:prSet/>
      <dgm:spPr/>
      <dgm:t>
        <a:bodyPr/>
        <a:lstStyle/>
        <a:p>
          <a:endParaRPr lang="en-US"/>
        </a:p>
      </dgm:t>
    </dgm:pt>
    <dgm:pt modelId="{21E5BE48-2933-49EB-8731-C3D10F576CD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547AD0F4-C1CA-4261-A708-59E616C0B416}" type="parTrans" cxnId="{C684359D-58D3-4AFB-A9BB-67516B91F61E}">
      <dgm:prSet/>
      <dgm:spPr/>
      <dgm:t>
        <a:bodyPr/>
        <a:lstStyle/>
        <a:p>
          <a:endParaRPr lang="en-US"/>
        </a:p>
      </dgm:t>
    </dgm:pt>
    <dgm:pt modelId="{B7129606-E7CF-4902-9EE8-63642701F0A1}" type="sibTrans" cxnId="{C684359D-58D3-4AFB-A9BB-67516B91F61E}">
      <dgm:prSet/>
      <dgm:spPr/>
      <dgm:t>
        <a:bodyPr/>
        <a:lstStyle/>
        <a:p>
          <a:endParaRPr lang="en-US"/>
        </a:p>
      </dgm:t>
    </dgm:pt>
    <dgm:pt modelId="{A4F18639-49A6-4AF5-81B2-AC5C5AC4537F}" type="pres">
      <dgm:prSet presAssocID="{B607F810-21E0-4F7B-89B0-025CDC0598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28745E-F2AD-4E53-8C41-690360E1CF28}" type="pres">
      <dgm:prSet presAssocID="{ACF9A89E-1244-4390-B816-E05F025E0A4A}" presName="root1" presStyleCnt="0"/>
      <dgm:spPr/>
    </dgm:pt>
    <dgm:pt modelId="{14C8B989-F4AB-476F-89F7-68227987128E}" type="pres">
      <dgm:prSet presAssocID="{ACF9A89E-1244-4390-B816-E05F025E0A4A}" presName="LevelOneTextNode" presStyleLbl="node0" presStyleIdx="0" presStyleCnt="1">
        <dgm:presLayoutVars>
          <dgm:chPref val="3"/>
        </dgm:presLayoutVars>
      </dgm:prSet>
      <dgm:spPr/>
    </dgm:pt>
    <dgm:pt modelId="{AA80A15F-0D3A-4AC7-9900-17FA2BD9E17D}" type="pres">
      <dgm:prSet presAssocID="{ACF9A89E-1244-4390-B816-E05F025E0A4A}" presName="level2hierChild" presStyleCnt="0"/>
      <dgm:spPr/>
    </dgm:pt>
    <dgm:pt modelId="{4D93C0E8-677D-4723-8806-2697E958E193}" type="pres">
      <dgm:prSet presAssocID="{11A462B6-98AE-46C4-9BA8-44468475DBA2}" presName="conn2-1" presStyleLbl="parChTrans1D2" presStyleIdx="0" presStyleCnt="2"/>
      <dgm:spPr/>
    </dgm:pt>
    <dgm:pt modelId="{977B8262-5375-4267-98D0-E173ED10FB04}" type="pres">
      <dgm:prSet presAssocID="{11A462B6-98AE-46C4-9BA8-44468475DBA2}" presName="connTx" presStyleLbl="parChTrans1D2" presStyleIdx="0" presStyleCnt="2"/>
      <dgm:spPr/>
    </dgm:pt>
    <dgm:pt modelId="{F80BF7A4-4AAA-488D-A6E9-118AE0CA0E00}" type="pres">
      <dgm:prSet presAssocID="{4238F34B-77F5-4EFD-A692-B2962F83CD3A}" presName="root2" presStyleCnt="0"/>
      <dgm:spPr/>
    </dgm:pt>
    <dgm:pt modelId="{B56A7993-6751-4DD1-9811-3AFC74EE4ECA}" type="pres">
      <dgm:prSet presAssocID="{4238F34B-77F5-4EFD-A692-B2962F83CD3A}" presName="LevelTwoTextNode" presStyleLbl="node2" presStyleIdx="0" presStyleCnt="2">
        <dgm:presLayoutVars>
          <dgm:chPref val="3"/>
        </dgm:presLayoutVars>
      </dgm:prSet>
      <dgm:spPr/>
    </dgm:pt>
    <dgm:pt modelId="{FF625FED-9C60-4675-8CDD-DA4AF31F48F0}" type="pres">
      <dgm:prSet presAssocID="{4238F34B-77F5-4EFD-A692-B2962F83CD3A}" presName="level3hierChild" presStyleCnt="0"/>
      <dgm:spPr/>
    </dgm:pt>
    <dgm:pt modelId="{03A1B9B5-C368-4DC3-8F41-E00E66896960}" type="pres">
      <dgm:prSet presAssocID="{FA9C0516-3EC1-40C5-B3F9-44C8261F881C}" presName="conn2-1" presStyleLbl="parChTrans1D3" presStyleIdx="0" presStyleCnt="6"/>
      <dgm:spPr/>
    </dgm:pt>
    <dgm:pt modelId="{D608262C-CFAA-494C-BBFD-37C21066A3DE}" type="pres">
      <dgm:prSet presAssocID="{FA9C0516-3EC1-40C5-B3F9-44C8261F881C}" presName="connTx" presStyleLbl="parChTrans1D3" presStyleIdx="0" presStyleCnt="6"/>
      <dgm:spPr/>
    </dgm:pt>
    <dgm:pt modelId="{9714B9EB-47E6-427F-9CA0-AEAE97E5A544}" type="pres">
      <dgm:prSet presAssocID="{EB325EA0-4758-4BCB-B7E1-E3A3D48E910D}" presName="root2" presStyleCnt="0"/>
      <dgm:spPr/>
    </dgm:pt>
    <dgm:pt modelId="{68426FF9-DB55-4682-9853-F4CA32D0A6AD}" type="pres">
      <dgm:prSet presAssocID="{EB325EA0-4758-4BCB-B7E1-E3A3D48E910D}" presName="LevelTwoTextNode" presStyleLbl="node3" presStyleIdx="0" presStyleCnt="6">
        <dgm:presLayoutVars>
          <dgm:chPref val="3"/>
        </dgm:presLayoutVars>
      </dgm:prSet>
      <dgm:spPr/>
    </dgm:pt>
    <dgm:pt modelId="{F0838642-8135-4AD3-A8D0-774E4BD7EF3D}" type="pres">
      <dgm:prSet presAssocID="{EB325EA0-4758-4BCB-B7E1-E3A3D48E910D}" presName="level3hierChild" presStyleCnt="0"/>
      <dgm:spPr/>
    </dgm:pt>
    <dgm:pt modelId="{700C5B9B-8738-4DA8-A7D6-4DE0E08CB3B7}" type="pres">
      <dgm:prSet presAssocID="{C26704F6-F3B4-43B6-A0C9-6E8005377E09}" presName="conn2-1" presStyleLbl="parChTrans1D3" presStyleIdx="1" presStyleCnt="6"/>
      <dgm:spPr/>
    </dgm:pt>
    <dgm:pt modelId="{33C4DAE0-C8A2-422F-8DDD-7DF2A362A348}" type="pres">
      <dgm:prSet presAssocID="{C26704F6-F3B4-43B6-A0C9-6E8005377E09}" presName="connTx" presStyleLbl="parChTrans1D3" presStyleIdx="1" presStyleCnt="6"/>
      <dgm:spPr/>
    </dgm:pt>
    <dgm:pt modelId="{CCABED8A-9AC0-4302-BB95-5E15A21663CF}" type="pres">
      <dgm:prSet presAssocID="{614092A8-9939-4F5E-A74D-7CEE57556CC8}" presName="root2" presStyleCnt="0"/>
      <dgm:spPr/>
    </dgm:pt>
    <dgm:pt modelId="{B61B961F-4A64-4182-A3DE-063297764220}" type="pres">
      <dgm:prSet presAssocID="{614092A8-9939-4F5E-A74D-7CEE57556CC8}" presName="LevelTwoTextNode" presStyleLbl="node3" presStyleIdx="1" presStyleCnt="6">
        <dgm:presLayoutVars>
          <dgm:chPref val="3"/>
        </dgm:presLayoutVars>
      </dgm:prSet>
      <dgm:spPr/>
    </dgm:pt>
    <dgm:pt modelId="{96D73268-0B6D-4140-9F4D-A538AEA32579}" type="pres">
      <dgm:prSet presAssocID="{614092A8-9939-4F5E-A74D-7CEE57556CC8}" presName="level3hierChild" presStyleCnt="0"/>
      <dgm:spPr/>
    </dgm:pt>
    <dgm:pt modelId="{05133872-5FC5-4F84-AA3D-202266542837}" type="pres">
      <dgm:prSet presAssocID="{547AD0F4-C1CA-4261-A708-59E616C0B416}" presName="conn2-1" presStyleLbl="parChTrans1D3" presStyleIdx="2" presStyleCnt="6"/>
      <dgm:spPr/>
    </dgm:pt>
    <dgm:pt modelId="{F3E0A7B7-757E-4FB7-AC05-2436783F01E0}" type="pres">
      <dgm:prSet presAssocID="{547AD0F4-C1CA-4261-A708-59E616C0B416}" presName="connTx" presStyleLbl="parChTrans1D3" presStyleIdx="2" presStyleCnt="6"/>
      <dgm:spPr/>
    </dgm:pt>
    <dgm:pt modelId="{E4661899-1C0B-4698-A512-6AED1C51582F}" type="pres">
      <dgm:prSet presAssocID="{21E5BE48-2933-49EB-8731-C3D10F576CDE}" presName="root2" presStyleCnt="0"/>
      <dgm:spPr/>
    </dgm:pt>
    <dgm:pt modelId="{55E6A2B4-C197-49C6-AC1E-18B9178B3B41}" type="pres">
      <dgm:prSet presAssocID="{21E5BE48-2933-49EB-8731-C3D10F576CDE}" presName="LevelTwoTextNode" presStyleLbl="node3" presStyleIdx="2" presStyleCnt="6">
        <dgm:presLayoutVars>
          <dgm:chPref val="3"/>
        </dgm:presLayoutVars>
      </dgm:prSet>
      <dgm:spPr/>
    </dgm:pt>
    <dgm:pt modelId="{119D3010-85CB-461B-A649-B8C00DD84F66}" type="pres">
      <dgm:prSet presAssocID="{21E5BE48-2933-49EB-8731-C3D10F576CDE}" presName="level3hierChild" presStyleCnt="0"/>
      <dgm:spPr/>
    </dgm:pt>
    <dgm:pt modelId="{84865E5A-8BE1-4065-A73C-BB18575C8C31}" type="pres">
      <dgm:prSet presAssocID="{EF503ECB-96DD-4859-8A7E-A738F8A2C8E8}" presName="conn2-1" presStyleLbl="parChTrans1D2" presStyleIdx="1" presStyleCnt="2"/>
      <dgm:spPr/>
    </dgm:pt>
    <dgm:pt modelId="{6F7E5C0C-1B99-4CF6-819C-992FB00BE9B7}" type="pres">
      <dgm:prSet presAssocID="{EF503ECB-96DD-4859-8A7E-A738F8A2C8E8}" presName="connTx" presStyleLbl="parChTrans1D2" presStyleIdx="1" presStyleCnt="2"/>
      <dgm:spPr/>
    </dgm:pt>
    <dgm:pt modelId="{4EC484D6-86B0-453E-9B83-0D140A052BD5}" type="pres">
      <dgm:prSet presAssocID="{8D95201D-23CF-4628-A306-D61D6886F83E}" presName="root2" presStyleCnt="0"/>
      <dgm:spPr/>
    </dgm:pt>
    <dgm:pt modelId="{0F4512BE-FD62-49F5-99E5-1B73AACC98A8}" type="pres">
      <dgm:prSet presAssocID="{8D95201D-23CF-4628-A306-D61D6886F83E}" presName="LevelTwoTextNode" presStyleLbl="node2" presStyleIdx="1" presStyleCnt="2">
        <dgm:presLayoutVars>
          <dgm:chPref val="3"/>
        </dgm:presLayoutVars>
      </dgm:prSet>
      <dgm:spPr/>
    </dgm:pt>
    <dgm:pt modelId="{DBE273BC-661B-412F-AB9A-43405B8DBA21}" type="pres">
      <dgm:prSet presAssocID="{8D95201D-23CF-4628-A306-D61D6886F83E}" presName="level3hierChild" presStyleCnt="0"/>
      <dgm:spPr/>
    </dgm:pt>
    <dgm:pt modelId="{0E56287B-F850-4315-AE46-AC4F9BCA8965}" type="pres">
      <dgm:prSet presAssocID="{D48C8ED1-8C94-42AB-A4A1-F898E77B577A}" presName="conn2-1" presStyleLbl="parChTrans1D3" presStyleIdx="3" presStyleCnt="6"/>
      <dgm:spPr/>
    </dgm:pt>
    <dgm:pt modelId="{D12051F9-38F7-4C02-8EBF-18373C441E73}" type="pres">
      <dgm:prSet presAssocID="{D48C8ED1-8C94-42AB-A4A1-F898E77B577A}" presName="connTx" presStyleLbl="parChTrans1D3" presStyleIdx="3" presStyleCnt="6"/>
      <dgm:spPr/>
    </dgm:pt>
    <dgm:pt modelId="{09B35FDC-9661-47F4-9D09-63D7689E3548}" type="pres">
      <dgm:prSet presAssocID="{63A1E5F6-2A58-4781-801B-07307C108F4A}" presName="root2" presStyleCnt="0"/>
      <dgm:spPr/>
    </dgm:pt>
    <dgm:pt modelId="{EFDF8D1B-EA15-4193-B015-72FD4BB458B2}" type="pres">
      <dgm:prSet presAssocID="{63A1E5F6-2A58-4781-801B-07307C108F4A}" presName="LevelTwoTextNode" presStyleLbl="node3" presStyleIdx="3" presStyleCnt="6">
        <dgm:presLayoutVars>
          <dgm:chPref val="3"/>
        </dgm:presLayoutVars>
      </dgm:prSet>
      <dgm:spPr/>
    </dgm:pt>
    <dgm:pt modelId="{8C4A8DEA-B68C-4AF6-8070-DF95058D8C42}" type="pres">
      <dgm:prSet presAssocID="{63A1E5F6-2A58-4781-801B-07307C108F4A}" presName="level3hierChild" presStyleCnt="0"/>
      <dgm:spPr/>
    </dgm:pt>
    <dgm:pt modelId="{636B09BD-32A7-42A4-B469-128D27B7EF5D}" type="pres">
      <dgm:prSet presAssocID="{4377E4E3-9228-417F-9F5B-2BBA03E4A990}" presName="conn2-1" presStyleLbl="parChTrans1D3" presStyleIdx="4" presStyleCnt="6"/>
      <dgm:spPr/>
    </dgm:pt>
    <dgm:pt modelId="{3D12E57A-80FA-4E7F-82A0-9CD98297BD83}" type="pres">
      <dgm:prSet presAssocID="{4377E4E3-9228-417F-9F5B-2BBA03E4A990}" presName="connTx" presStyleLbl="parChTrans1D3" presStyleIdx="4" presStyleCnt="6"/>
      <dgm:spPr/>
    </dgm:pt>
    <dgm:pt modelId="{F419EE5C-D2FF-4CF8-A7D0-AABE025DC972}" type="pres">
      <dgm:prSet presAssocID="{0D62154A-2FE7-4B4F-A8E6-A5FD112ECC06}" presName="root2" presStyleCnt="0"/>
      <dgm:spPr/>
    </dgm:pt>
    <dgm:pt modelId="{74CFCD91-03D8-4103-8B4A-12BC61A95FE2}" type="pres">
      <dgm:prSet presAssocID="{0D62154A-2FE7-4B4F-A8E6-A5FD112ECC06}" presName="LevelTwoTextNode" presStyleLbl="node3" presStyleIdx="4" presStyleCnt="6">
        <dgm:presLayoutVars>
          <dgm:chPref val="3"/>
        </dgm:presLayoutVars>
      </dgm:prSet>
      <dgm:spPr/>
    </dgm:pt>
    <dgm:pt modelId="{8A6344BB-4FF1-4D1A-B0D0-53CA43285D25}" type="pres">
      <dgm:prSet presAssocID="{0D62154A-2FE7-4B4F-A8E6-A5FD112ECC06}" presName="level3hierChild" presStyleCnt="0"/>
      <dgm:spPr/>
    </dgm:pt>
    <dgm:pt modelId="{7AF0864C-D967-41FA-BA27-5DC7CCC6C529}" type="pres">
      <dgm:prSet presAssocID="{05CCF378-A5B9-44FA-9322-A6CF28D9404B}" presName="conn2-1" presStyleLbl="parChTrans1D3" presStyleIdx="5" presStyleCnt="6"/>
      <dgm:spPr/>
    </dgm:pt>
    <dgm:pt modelId="{C050F56D-0947-41B5-9E05-99DEAA7489A0}" type="pres">
      <dgm:prSet presAssocID="{05CCF378-A5B9-44FA-9322-A6CF28D9404B}" presName="connTx" presStyleLbl="parChTrans1D3" presStyleIdx="5" presStyleCnt="6"/>
      <dgm:spPr/>
    </dgm:pt>
    <dgm:pt modelId="{43F757A5-4B63-41ED-88D6-BB547CF7185F}" type="pres">
      <dgm:prSet presAssocID="{F0770E87-CC8E-48FE-9128-0BCF418F640D}" presName="root2" presStyleCnt="0"/>
      <dgm:spPr/>
    </dgm:pt>
    <dgm:pt modelId="{58A32AA5-E810-4448-BEE7-B252BF4EBD2D}" type="pres">
      <dgm:prSet presAssocID="{F0770E87-CC8E-48FE-9128-0BCF418F640D}" presName="LevelTwoTextNode" presStyleLbl="node3" presStyleIdx="5" presStyleCnt="6">
        <dgm:presLayoutVars>
          <dgm:chPref val="3"/>
        </dgm:presLayoutVars>
      </dgm:prSet>
      <dgm:spPr/>
    </dgm:pt>
    <dgm:pt modelId="{7519AFD2-A33D-47C6-BA12-77C29AC8F010}" type="pres">
      <dgm:prSet presAssocID="{F0770E87-CC8E-48FE-9128-0BCF418F640D}" presName="level3hierChild" presStyleCnt="0"/>
      <dgm:spPr/>
    </dgm:pt>
  </dgm:ptLst>
  <dgm:cxnLst>
    <dgm:cxn modelId="{7C1CC7F6-3E8D-4E2F-AABA-D8F5FF66752C}" type="presOf" srcId="{8D95201D-23CF-4628-A306-D61D6886F83E}" destId="{0F4512BE-FD62-49F5-99E5-1B73AACC98A8}" srcOrd="0" destOrd="0" presId="urn:microsoft.com/office/officeart/2005/8/layout/hierarchy2"/>
    <dgm:cxn modelId="{08596559-FA72-4B41-8144-7625FC15D4C5}" type="presOf" srcId="{4238F34B-77F5-4EFD-A692-B2962F83CD3A}" destId="{B56A7993-6751-4DD1-9811-3AFC74EE4ECA}" srcOrd="0" destOrd="0" presId="urn:microsoft.com/office/officeart/2005/8/layout/hierarchy2"/>
    <dgm:cxn modelId="{39E8BA5B-B362-4FAC-BE53-233920278169}" type="presOf" srcId="{11A462B6-98AE-46C4-9BA8-44468475DBA2}" destId="{4D93C0E8-677D-4723-8806-2697E958E193}" srcOrd="0" destOrd="0" presId="urn:microsoft.com/office/officeart/2005/8/layout/hierarchy2"/>
    <dgm:cxn modelId="{38A1F7CC-26C1-48D6-850E-6302AB69E822}" type="presOf" srcId="{ACF9A89E-1244-4390-B816-E05F025E0A4A}" destId="{14C8B989-F4AB-476F-89F7-68227987128E}" srcOrd="0" destOrd="0" presId="urn:microsoft.com/office/officeart/2005/8/layout/hierarchy2"/>
    <dgm:cxn modelId="{F20912F1-06DB-43B1-818E-6B445BC61D67}" srcId="{B607F810-21E0-4F7B-89B0-025CDC059809}" destId="{ACF9A89E-1244-4390-B816-E05F025E0A4A}" srcOrd="0" destOrd="0" parTransId="{00C35C75-45E1-4FD2-8246-BF0FD87713D4}" sibTransId="{6EB9EE15-2750-421F-B997-17B842827D46}"/>
    <dgm:cxn modelId="{C5E967A9-4BE0-4DB0-8BDF-1FD1B6AFB1F1}" srcId="{8D95201D-23CF-4628-A306-D61D6886F83E}" destId="{F0770E87-CC8E-48FE-9128-0BCF418F640D}" srcOrd="2" destOrd="0" parTransId="{05CCF378-A5B9-44FA-9322-A6CF28D9404B}" sibTransId="{143B0934-E6D4-47BF-B209-858CC13A00FA}"/>
    <dgm:cxn modelId="{9EF0FC4E-D1A7-4EFD-9466-E9C255DF87EC}" type="presOf" srcId="{547AD0F4-C1CA-4261-A708-59E616C0B416}" destId="{F3E0A7B7-757E-4FB7-AC05-2436783F01E0}" srcOrd="1" destOrd="0" presId="urn:microsoft.com/office/officeart/2005/8/layout/hierarchy2"/>
    <dgm:cxn modelId="{9657ABF0-4601-4BDA-A4D6-2EC06D6C21F1}" type="presOf" srcId="{63A1E5F6-2A58-4781-801B-07307C108F4A}" destId="{EFDF8D1B-EA15-4193-B015-72FD4BB458B2}" srcOrd="0" destOrd="0" presId="urn:microsoft.com/office/officeart/2005/8/layout/hierarchy2"/>
    <dgm:cxn modelId="{3379187A-0F85-4BAB-B8C8-05314AC13CAA}" type="presOf" srcId="{EB325EA0-4758-4BCB-B7E1-E3A3D48E910D}" destId="{68426FF9-DB55-4682-9853-F4CA32D0A6AD}" srcOrd="0" destOrd="0" presId="urn:microsoft.com/office/officeart/2005/8/layout/hierarchy2"/>
    <dgm:cxn modelId="{833A6184-66CE-4D7C-969D-64B4CE5D5619}" type="presOf" srcId="{614092A8-9939-4F5E-A74D-7CEE57556CC8}" destId="{B61B961F-4A64-4182-A3DE-063297764220}" srcOrd="0" destOrd="0" presId="urn:microsoft.com/office/officeart/2005/8/layout/hierarchy2"/>
    <dgm:cxn modelId="{FA73B2C4-A333-4BFB-B773-14EA1D2F1981}" type="presOf" srcId="{0D62154A-2FE7-4B4F-A8E6-A5FD112ECC06}" destId="{74CFCD91-03D8-4103-8B4A-12BC61A95FE2}" srcOrd="0" destOrd="0" presId="urn:microsoft.com/office/officeart/2005/8/layout/hierarchy2"/>
    <dgm:cxn modelId="{7E18756B-248C-4D97-BBB7-4EB4183D93F8}" type="presOf" srcId="{11A462B6-98AE-46C4-9BA8-44468475DBA2}" destId="{977B8262-5375-4267-98D0-E173ED10FB04}" srcOrd="1" destOrd="0" presId="urn:microsoft.com/office/officeart/2005/8/layout/hierarchy2"/>
    <dgm:cxn modelId="{DB6BB810-57B0-4158-B3C2-AD89115FE647}" type="presOf" srcId="{EF503ECB-96DD-4859-8A7E-A738F8A2C8E8}" destId="{84865E5A-8BE1-4065-A73C-BB18575C8C31}" srcOrd="0" destOrd="0" presId="urn:microsoft.com/office/officeart/2005/8/layout/hierarchy2"/>
    <dgm:cxn modelId="{2CAD07A2-5702-4B4A-B77F-63566E6C958B}" type="presOf" srcId="{C26704F6-F3B4-43B6-A0C9-6E8005377E09}" destId="{33C4DAE0-C8A2-422F-8DDD-7DF2A362A348}" srcOrd="1" destOrd="0" presId="urn:microsoft.com/office/officeart/2005/8/layout/hierarchy2"/>
    <dgm:cxn modelId="{1619FBBF-80E2-4A97-9BAF-030179F6633F}" type="presOf" srcId="{05CCF378-A5B9-44FA-9322-A6CF28D9404B}" destId="{7AF0864C-D967-41FA-BA27-5DC7CCC6C529}" srcOrd="0" destOrd="0" presId="urn:microsoft.com/office/officeart/2005/8/layout/hierarchy2"/>
    <dgm:cxn modelId="{F2D848BD-9FCC-4570-BDDE-A42B3A83BF4A}" type="presOf" srcId="{D48C8ED1-8C94-42AB-A4A1-F898E77B577A}" destId="{0E56287B-F850-4315-AE46-AC4F9BCA8965}" srcOrd="0" destOrd="0" presId="urn:microsoft.com/office/officeart/2005/8/layout/hierarchy2"/>
    <dgm:cxn modelId="{C50BB14A-34B4-4386-BBC5-D55A86C0A5CB}" type="presOf" srcId="{FA9C0516-3EC1-40C5-B3F9-44C8261F881C}" destId="{D608262C-CFAA-494C-BBFD-37C21066A3DE}" srcOrd="1" destOrd="0" presId="urn:microsoft.com/office/officeart/2005/8/layout/hierarchy2"/>
    <dgm:cxn modelId="{F2474A31-0571-4B8D-BC29-52A598557DBD}" type="presOf" srcId="{D48C8ED1-8C94-42AB-A4A1-F898E77B577A}" destId="{D12051F9-38F7-4C02-8EBF-18373C441E73}" srcOrd="1" destOrd="0" presId="urn:microsoft.com/office/officeart/2005/8/layout/hierarchy2"/>
    <dgm:cxn modelId="{414E027B-24E0-4905-9C31-C5D0C9B25B0F}" srcId="{ACF9A89E-1244-4390-B816-E05F025E0A4A}" destId="{8D95201D-23CF-4628-A306-D61D6886F83E}" srcOrd="1" destOrd="0" parTransId="{EF503ECB-96DD-4859-8A7E-A738F8A2C8E8}" sibTransId="{B28A8A6D-0611-4083-BAA7-8A495ECD7E1E}"/>
    <dgm:cxn modelId="{D65F68AB-FDC2-4816-81CE-BC7AE478CFB6}" type="presOf" srcId="{EF503ECB-96DD-4859-8A7E-A738F8A2C8E8}" destId="{6F7E5C0C-1B99-4CF6-819C-992FB00BE9B7}" srcOrd="1" destOrd="0" presId="urn:microsoft.com/office/officeart/2005/8/layout/hierarchy2"/>
    <dgm:cxn modelId="{D9136E6D-DD92-461E-BBD9-820C95BBD55F}" srcId="{ACF9A89E-1244-4390-B816-E05F025E0A4A}" destId="{4238F34B-77F5-4EFD-A692-B2962F83CD3A}" srcOrd="0" destOrd="0" parTransId="{11A462B6-98AE-46C4-9BA8-44468475DBA2}" sibTransId="{C45A1589-52ED-4806-B1E1-C16FFC29A803}"/>
    <dgm:cxn modelId="{D1E9D0C5-8129-44DA-A157-58894DCBDB6A}" type="presOf" srcId="{4377E4E3-9228-417F-9F5B-2BBA03E4A990}" destId="{636B09BD-32A7-42A4-B469-128D27B7EF5D}" srcOrd="0" destOrd="0" presId="urn:microsoft.com/office/officeart/2005/8/layout/hierarchy2"/>
    <dgm:cxn modelId="{E813126C-C3FA-4ED8-9748-C5B029F93BE0}" type="presOf" srcId="{21E5BE48-2933-49EB-8731-C3D10F576CDE}" destId="{55E6A2B4-C197-49C6-AC1E-18B9178B3B41}" srcOrd="0" destOrd="0" presId="urn:microsoft.com/office/officeart/2005/8/layout/hierarchy2"/>
    <dgm:cxn modelId="{11E3647B-47FC-4352-96F3-4E885EBA84CD}" type="presOf" srcId="{F0770E87-CC8E-48FE-9128-0BCF418F640D}" destId="{58A32AA5-E810-4448-BEE7-B252BF4EBD2D}" srcOrd="0" destOrd="0" presId="urn:microsoft.com/office/officeart/2005/8/layout/hierarchy2"/>
    <dgm:cxn modelId="{37645BC2-CFEE-44B8-8BCC-EE0D88589FA8}" type="presOf" srcId="{B607F810-21E0-4F7B-89B0-025CDC059809}" destId="{A4F18639-49A6-4AF5-81B2-AC5C5AC4537F}" srcOrd="0" destOrd="0" presId="urn:microsoft.com/office/officeart/2005/8/layout/hierarchy2"/>
    <dgm:cxn modelId="{BC7D4BF1-1BDB-4629-AE8C-478EC4C16CBF}" type="presOf" srcId="{C26704F6-F3B4-43B6-A0C9-6E8005377E09}" destId="{700C5B9B-8738-4DA8-A7D6-4DE0E08CB3B7}" srcOrd="0" destOrd="0" presId="urn:microsoft.com/office/officeart/2005/8/layout/hierarchy2"/>
    <dgm:cxn modelId="{E8A71A00-3BDE-4AD4-8180-78F201C1DEC7}" type="presOf" srcId="{547AD0F4-C1CA-4261-A708-59E616C0B416}" destId="{05133872-5FC5-4F84-AA3D-202266542837}" srcOrd="0" destOrd="0" presId="urn:microsoft.com/office/officeart/2005/8/layout/hierarchy2"/>
    <dgm:cxn modelId="{F89B0037-151A-489B-816A-7A8F037834E2}" srcId="{8D95201D-23CF-4628-A306-D61D6886F83E}" destId="{63A1E5F6-2A58-4781-801B-07307C108F4A}" srcOrd="0" destOrd="0" parTransId="{D48C8ED1-8C94-42AB-A4A1-F898E77B577A}" sibTransId="{AAE061F2-3B39-4A4E-9AF9-96F9B0AC61C9}"/>
    <dgm:cxn modelId="{C684359D-58D3-4AFB-A9BB-67516B91F61E}" srcId="{4238F34B-77F5-4EFD-A692-B2962F83CD3A}" destId="{21E5BE48-2933-49EB-8731-C3D10F576CDE}" srcOrd="2" destOrd="0" parTransId="{547AD0F4-C1CA-4261-A708-59E616C0B416}" sibTransId="{B7129606-E7CF-4902-9EE8-63642701F0A1}"/>
    <dgm:cxn modelId="{03EFDC0D-D503-473C-B8AE-F807DF03D722}" type="presOf" srcId="{4377E4E3-9228-417F-9F5B-2BBA03E4A990}" destId="{3D12E57A-80FA-4E7F-82A0-9CD98297BD83}" srcOrd="1" destOrd="0" presId="urn:microsoft.com/office/officeart/2005/8/layout/hierarchy2"/>
    <dgm:cxn modelId="{AB18567C-F691-4F2F-A400-C80AA8137694}" srcId="{8D95201D-23CF-4628-A306-D61D6886F83E}" destId="{0D62154A-2FE7-4B4F-A8E6-A5FD112ECC06}" srcOrd="1" destOrd="0" parTransId="{4377E4E3-9228-417F-9F5B-2BBA03E4A990}" sibTransId="{D17E8F66-9417-4C1B-8EFA-AF1754D5C718}"/>
    <dgm:cxn modelId="{DC2EE443-DAC5-4CFE-8006-5214180652E7}" type="presOf" srcId="{05CCF378-A5B9-44FA-9322-A6CF28D9404B}" destId="{C050F56D-0947-41B5-9E05-99DEAA7489A0}" srcOrd="1" destOrd="0" presId="urn:microsoft.com/office/officeart/2005/8/layout/hierarchy2"/>
    <dgm:cxn modelId="{DAA1855D-9EE1-4FD7-9E86-DFFF74BCFB25}" type="presOf" srcId="{FA9C0516-3EC1-40C5-B3F9-44C8261F881C}" destId="{03A1B9B5-C368-4DC3-8F41-E00E66896960}" srcOrd="0" destOrd="0" presId="urn:microsoft.com/office/officeart/2005/8/layout/hierarchy2"/>
    <dgm:cxn modelId="{127730CC-EFFC-4A39-AFAC-CAA458CA84BA}" srcId="{4238F34B-77F5-4EFD-A692-B2962F83CD3A}" destId="{614092A8-9939-4F5E-A74D-7CEE57556CC8}" srcOrd="1" destOrd="0" parTransId="{C26704F6-F3B4-43B6-A0C9-6E8005377E09}" sibTransId="{661A5874-837F-4CDD-AC3E-D2A306506727}"/>
    <dgm:cxn modelId="{65C1391F-0B0B-4B84-BA7D-8F178274F671}" srcId="{4238F34B-77F5-4EFD-A692-B2962F83CD3A}" destId="{EB325EA0-4758-4BCB-B7E1-E3A3D48E910D}" srcOrd="0" destOrd="0" parTransId="{FA9C0516-3EC1-40C5-B3F9-44C8261F881C}" sibTransId="{B0664102-7613-4FF3-B7C3-651AFC5175FE}"/>
    <dgm:cxn modelId="{96030BD2-05DF-4779-B253-21EECEC2478E}" type="presParOf" srcId="{A4F18639-49A6-4AF5-81B2-AC5C5AC4537F}" destId="{B928745E-F2AD-4E53-8C41-690360E1CF28}" srcOrd="0" destOrd="0" presId="urn:microsoft.com/office/officeart/2005/8/layout/hierarchy2"/>
    <dgm:cxn modelId="{C6A61FFE-CA6C-4056-9E7D-2B6B36D72C9D}" type="presParOf" srcId="{B928745E-F2AD-4E53-8C41-690360E1CF28}" destId="{14C8B989-F4AB-476F-89F7-68227987128E}" srcOrd="0" destOrd="0" presId="urn:microsoft.com/office/officeart/2005/8/layout/hierarchy2"/>
    <dgm:cxn modelId="{32858F53-2257-49D1-81ED-2C9BAEE1A1DE}" type="presParOf" srcId="{B928745E-F2AD-4E53-8C41-690360E1CF28}" destId="{AA80A15F-0D3A-4AC7-9900-17FA2BD9E17D}" srcOrd="1" destOrd="0" presId="urn:microsoft.com/office/officeart/2005/8/layout/hierarchy2"/>
    <dgm:cxn modelId="{F2186C7F-34EE-4F15-9C8C-C824C63E6136}" type="presParOf" srcId="{AA80A15F-0D3A-4AC7-9900-17FA2BD9E17D}" destId="{4D93C0E8-677D-4723-8806-2697E958E193}" srcOrd="0" destOrd="0" presId="urn:microsoft.com/office/officeart/2005/8/layout/hierarchy2"/>
    <dgm:cxn modelId="{7E171FA8-1102-4C84-9646-C89F99169C61}" type="presParOf" srcId="{4D93C0E8-677D-4723-8806-2697E958E193}" destId="{977B8262-5375-4267-98D0-E173ED10FB04}" srcOrd="0" destOrd="0" presId="urn:microsoft.com/office/officeart/2005/8/layout/hierarchy2"/>
    <dgm:cxn modelId="{ED4B1659-7A5C-449B-854B-8EC6CDE9284A}" type="presParOf" srcId="{AA80A15F-0D3A-4AC7-9900-17FA2BD9E17D}" destId="{F80BF7A4-4AAA-488D-A6E9-118AE0CA0E00}" srcOrd="1" destOrd="0" presId="urn:microsoft.com/office/officeart/2005/8/layout/hierarchy2"/>
    <dgm:cxn modelId="{3F69DDA0-D03A-43C1-9872-BC04E86F72A0}" type="presParOf" srcId="{F80BF7A4-4AAA-488D-A6E9-118AE0CA0E00}" destId="{B56A7993-6751-4DD1-9811-3AFC74EE4ECA}" srcOrd="0" destOrd="0" presId="urn:microsoft.com/office/officeart/2005/8/layout/hierarchy2"/>
    <dgm:cxn modelId="{5D750CB1-8FCD-482D-83B7-094B99E920F3}" type="presParOf" srcId="{F80BF7A4-4AAA-488D-A6E9-118AE0CA0E00}" destId="{FF625FED-9C60-4675-8CDD-DA4AF31F48F0}" srcOrd="1" destOrd="0" presId="urn:microsoft.com/office/officeart/2005/8/layout/hierarchy2"/>
    <dgm:cxn modelId="{D9C84250-8617-4FC1-9655-8DB12071D0D4}" type="presParOf" srcId="{FF625FED-9C60-4675-8CDD-DA4AF31F48F0}" destId="{03A1B9B5-C368-4DC3-8F41-E00E66896960}" srcOrd="0" destOrd="0" presId="urn:microsoft.com/office/officeart/2005/8/layout/hierarchy2"/>
    <dgm:cxn modelId="{9D5F8F2B-2304-4911-8E4B-2B72319E181D}" type="presParOf" srcId="{03A1B9B5-C368-4DC3-8F41-E00E66896960}" destId="{D608262C-CFAA-494C-BBFD-37C21066A3DE}" srcOrd="0" destOrd="0" presId="urn:microsoft.com/office/officeart/2005/8/layout/hierarchy2"/>
    <dgm:cxn modelId="{11987418-FE56-47D3-8662-C331C71D620B}" type="presParOf" srcId="{FF625FED-9C60-4675-8CDD-DA4AF31F48F0}" destId="{9714B9EB-47E6-427F-9CA0-AEAE97E5A544}" srcOrd="1" destOrd="0" presId="urn:microsoft.com/office/officeart/2005/8/layout/hierarchy2"/>
    <dgm:cxn modelId="{F7B6E25D-C1B0-4B69-865C-0432BFA0EF8B}" type="presParOf" srcId="{9714B9EB-47E6-427F-9CA0-AEAE97E5A544}" destId="{68426FF9-DB55-4682-9853-F4CA32D0A6AD}" srcOrd="0" destOrd="0" presId="urn:microsoft.com/office/officeart/2005/8/layout/hierarchy2"/>
    <dgm:cxn modelId="{AA2916FE-EB37-4EBD-9C7E-F2A3699E3C16}" type="presParOf" srcId="{9714B9EB-47E6-427F-9CA0-AEAE97E5A544}" destId="{F0838642-8135-4AD3-A8D0-774E4BD7EF3D}" srcOrd="1" destOrd="0" presId="urn:microsoft.com/office/officeart/2005/8/layout/hierarchy2"/>
    <dgm:cxn modelId="{BDE40957-8539-49A4-A18A-62C8FFB636CF}" type="presParOf" srcId="{FF625FED-9C60-4675-8CDD-DA4AF31F48F0}" destId="{700C5B9B-8738-4DA8-A7D6-4DE0E08CB3B7}" srcOrd="2" destOrd="0" presId="urn:microsoft.com/office/officeart/2005/8/layout/hierarchy2"/>
    <dgm:cxn modelId="{BD90D946-B019-47F8-B393-B3FAE4F59896}" type="presParOf" srcId="{700C5B9B-8738-4DA8-A7D6-4DE0E08CB3B7}" destId="{33C4DAE0-C8A2-422F-8DDD-7DF2A362A348}" srcOrd="0" destOrd="0" presId="urn:microsoft.com/office/officeart/2005/8/layout/hierarchy2"/>
    <dgm:cxn modelId="{7DA4335C-A403-4E75-8ABC-277EBFDDA07D}" type="presParOf" srcId="{FF625FED-9C60-4675-8CDD-DA4AF31F48F0}" destId="{CCABED8A-9AC0-4302-BB95-5E15A21663CF}" srcOrd="3" destOrd="0" presId="urn:microsoft.com/office/officeart/2005/8/layout/hierarchy2"/>
    <dgm:cxn modelId="{C6D7A9D3-F56D-477F-8679-CFBF68DA47F3}" type="presParOf" srcId="{CCABED8A-9AC0-4302-BB95-5E15A21663CF}" destId="{B61B961F-4A64-4182-A3DE-063297764220}" srcOrd="0" destOrd="0" presId="urn:microsoft.com/office/officeart/2005/8/layout/hierarchy2"/>
    <dgm:cxn modelId="{23DA591B-2728-4A2D-BECC-7FC558393F0B}" type="presParOf" srcId="{CCABED8A-9AC0-4302-BB95-5E15A21663CF}" destId="{96D73268-0B6D-4140-9F4D-A538AEA32579}" srcOrd="1" destOrd="0" presId="urn:microsoft.com/office/officeart/2005/8/layout/hierarchy2"/>
    <dgm:cxn modelId="{43181A48-D913-4664-A597-0CC48B5F4B57}" type="presParOf" srcId="{FF625FED-9C60-4675-8CDD-DA4AF31F48F0}" destId="{05133872-5FC5-4F84-AA3D-202266542837}" srcOrd="4" destOrd="0" presId="urn:microsoft.com/office/officeart/2005/8/layout/hierarchy2"/>
    <dgm:cxn modelId="{377E4966-8FC2-4F0F-AC1E-A50F06449B95}" type="presParOf" srcId="{05133872-5FC5-4F84-AA3D-202266542837}" destId="{F3E0A7B7-757E-4FB7-AC05-2436783F01E0}" srcOrd="0" destOrd="0" presId="urn:microsoft.com/office/officeart/2005/8/layout/hierarchy2"/>
    <dgm:cxn modelId="{0006ED14-FB0E-4B9D-897F-073247A26C40}" type="presParOf" srcId="{FF625FED-9C60-4675-8CDD-DA4AF31F48F0}" destId="{E4661899-1C0B-4698-A512-6AED1C51582F}" srcOrd="5" destOrd="0" presId="urn:microsoft.com/office/officeart/2005/8/layout/hierarchy2"/>
    <dgm:cxn modelId="{F242FF45-B72E-4A9C-983E-16DE593C1FDB}" type="presParOf" srcId="{E4661899-1C0B-4698-A512-6AED1C51582F}" destId="{55E6A2B4-C197-49C6-AC1E-18B9178B3B41}" srcOrd="0" destOrd="0" presId="urn:microsoft.com/office/officeart/2005/8/layout/hierarchy2"/>
    <dgm:cxn modelId="{91B2E687-C8AF-4B0B-B38B-1BC07F0F76A4}" type="presParOf" srcId="{E4661899-1C0B-4698-A512-6AED1C51582F}" destId="{119D3010-85CB-461B-A649-B8C00DD84F66}" srcOrd="1" destOrd="0" presId="urn:microsoft.com/office/officeart/2005/8/layout/hierarchy2"/>
    <dgm:cxn modelId="{527FA305-0638-448B-869E-F0349262C173}" type="presParOf" srcId="{AA80A15F-0D3A-4AC7-9900-17FA2BD9E17D}" destId="{84865E5A-8BE1-4065-A73C-BB18575C8C31}" srcOrd="2" destOrd="0" presId="urn:microsoft.com/office/officeart/2005/8/layout/hierarchy2"/>
    <dgm:cxn modelId="{681607E7-1D0F-4AC3-B9C4-407E4D9512D4}" type="presParOf" srcId="{84865E5A-8BE1-4065-A73C-BB18575C8C31}" destId="{6F7E5C0C-1B99-4CF6-819C-992FB00BE9B7}" srcOrd="0" destOrd="0" presId="urn:microsoft.com/office/officeart/2005/8/layout/hierarchy2"/>
    <dgm:cxn modelId="{02E6BC52-7A69-4800-95F8-2850AFF9AA6F}" type="presParOf" srcId="{AA80A15F-0D3A-4AC7-9900-17FA2BD9E17D}" destId="{4EC484D6-86B0-453E-9B83-0D140A052BD5}" srcOrd="3" destOrd="0" presId="urn:microsoft.com/office/officeart/2005/8/layout/hierarchy2"/>
    <dgm:cxn modelId="{4A7FD339-F675-4BA1-A7CB-500A6C52F4D7}" type="presParOf" srcId="{4EC484D6-86B0-453E-9B83-0D140A052BD5}" destId="{0F4512BE-FD62-49F5-99E5-1B73AACC98A8}" srcOrd="0" destOrd="0" presId="urn:microsoft.com/office/officeart/2005/8/layout/hierarchy2"/>
    <dgm:cxn modelId="{596EEB48-7628-4729-842D-8DE0FAE7D6F0}" type="presParOf" srcId="{4EC484D6-86B0-453E-9B83-0D140A052BD5}" destId="{DBE273BC-661B-412F-AB9A-43405B8DBA21}" srcOrd="1" destOrd="0" presId="urn:microsoft.com/office/officeart/2005/8/layout/hierarchy2"/>
    <dgm:cxn modelId="{944C4451-22C3-4EC8-A120-311EA0F902C0}" type="presParOf" srcId="{DBE273BC-661B-412F-AB9A-43405B8DBA21}" destId="{0E56287B-F850-4315-AE46-AC4F9BCA8965}" srcOrd="0" destOrd="0" presId="urn:microsoft.com/office/officeart/2005/8/layout/hierarchy2"/>
    <dgm:cxn modelId="{3020BB5D-7A51-4281-AE8E-567AF0849769}" type="presParOf" srcId="{0E56287B-F850-4315-AE46-AC4F9BCA8965}" destId="{D12051F9-38F7-4C02-8EBF-18373C441E73}" srcOrd="0" destOrd="0" presId="urn:microsoft.com/office/officeart/2005/8/layout/hierarchy2"/>
    <dgm:cxn modelId="{FC45DED2-6054-4E49-98EC-CFF7D3C44D32}" type="presParOf" srcId="{DBE273BC-661B-412F-AB9A-43405B8DBA21}" destId="{09B35FDC-9661-47F4-9D09-63D7689E3548}" srcOrd="1" destOrd="0" presId="urn:microsoft.com/office/officeart/2005/8/layout/hierarchy2"/>
    <dgm:cxn modelId="{83D5F5A8-1611-4ED0-911E-0927E2FA732D}" type="presParOf" srcId="{09B35FDC-9661-47F4-9D09-63D7689E3548}" destId="{EFDF8D1B-EA15-4193-B015-72FD4BB458B2}" srcOrd="0" destOrd="0" presId="urn:microsoft.com/office/officeart/2005/8/layout/hierarchy2"/>
    <dgm:cxn modelId="{4DA18BF1-89D4-4494-8C0F-E9156C1FCA69}" type="presParOf" srcId="{09B35FDC-9661-47F4-9D09-63D7689E3548}" destId="{8C4A8DEA-B68C-4AF6-8070-DF95058D8C42}" srcOrd="1" destOrd="0" presId="urn:microsoft.com/office/officeart/2005/8/layout/hierarchy2"/>
    <dgm:cxn modelId="{57E81D64-262D-4AEE-A93A-63E61AB789B2}" type="presParOf" srcId="{DBE273BC-661B-412F-AB9A-43405B8DBA21}" destId="{636B09BD-32A7-42A4-B469-128D27B7EF5D}" srcOrd="2" destOrd="0" presId="urn:microsoft.com/office/officeart/2005/8/layout/hierarchy2"/>
    <dgm:cxn modelId="{CDD39C7B-8C26-4657-B447-511BFEE5C6B6}" type="presParOf" srcId="{636B09BD-32A7-42A4-B469-128D27B7EF5D}" destId="{3D12E57A-80FA-4E7F-82A0-9CD98297BD83}" srcOrd="0" destOrd="0" presId="urn:microsoft.com/office/officeart/2005/8/layout/hierarchy2"/>
    <dgm:cxn modelId="{14724EEC-77DB-4BB9-9D7C-4246952295BC}" type="presParOf" srcId="{DBE273BC-661B-412F-AB9A-43405B8DBA21}" destId="{F419EE5C-D2FF-4CF8-A7D0-AABE025DC972}" srcOrd="3" destOrd="0" presId="urn:microsoft.com/office/officeart/2005/8/layout/hierarchy2"/>
    <dgm:cxn modelId="{B1542BBB-C8EC-425D-8E3B-E2D5286C34ED}" type="presParOf" srcId="{F419EE5C-D2FF-4CF8-A7D0-AABE025DC972}" destId="{74CFCD91-03D8-4103-8B4A-12BC61A95FE2}" srcOrd="0" destOrd="0" presId="urn:microsoft.com/office/officeart/2005/8/layout/hierarchy2"/>
    <dgm:cxn modelId="{782B6BA8-DE0D-4044-A0FF-CBA4CFE32EAD}" type="presParOf" srcId="{F419EE5C-D2FF-4CF8-A7D0-AABE025DC972}" destId="{8A6344BB-4FF1-4D1A-B0D0-53CA43285D25}" srcOrd="1" destOrd="0" presId="urn:microsoft.com/office/officeart/2005/8/layout/hierarchy2"/>
    <dgm:cxn modelId="{5A631B24-B535-468D-B89E-141C231DA82F}" type="presParOf" srcId="{DBE273BC-661B-412F-AB9A-43405B8DBA21}" destId="{7AF0864C-D967-41FA-BA27-5DC7CCC6C529}" srcOrd="4" destOrd="0" presId="urn:microsoft.com/office/officeart/2005/8/layout/hierarchy2"/>
    <dgm:cxn modelId="{44387D34-611F-4106-AEA2-3F33815BC4E1}" type="presParOf" srcId="{7AF0864C-D967-41FA-BA27-5DC7CCC6C529}" destId="{C050F56D-0947-41B5-9E05-99DEAA7489A0}" srcOrd="0" destOrd="0" presId="urn:microsoft.com/office/officeart/2005/8/layout/hierarchy2"/>
    <dgm:cxn modelId="{85F1BADB-17B0-4590-82C2-8AE7D66B2A5F}" type="presParOf" srcId="{DBE273BC-661B-412F-AB9A-43405B8DBA21}" destId="{43F757A5-4B63-41ED-88D6-BB547CF7185F}" srcOrd="5" destOrd="0" presId="urn:microsoft.com/office/officeart/2005/8/layout/hierarchy2"/>
    <dgm:cxn modelId="{1D5B7A3E-37BA-476B-9C16-3CD4CDA1C419}" type="presParOf" srcId="{43F757A5-4B63-41ED-88D6-BB547CF7185F}" destId="{58A32AA5-E810-4448-BEE7-B252BF4EBD2D}" srcOrd="0" destOrd="0" presId="urn:microsoft.com/office/officeart/2005/8/layout/hierarchy2"/>
    <dgm:cxn modelId="{40A0FDDA-5AE9-440A-9807-3A90CA19FB1E}" type="presParOf" srcId="{43F757A5-4B63-41ED-88D6-BB547CF7185F}" destId="{7519AFD2-A33D-47C6-BA12-77C29AC8F0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1684A-3F3A-4522-8377-2E1E018A984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09B938E5-EB67-44A0-A933-6AC4407A3326}" type="parTrans" cxnId="{B1224A12-3CCC-451B-93F4-5690C76DD812}">
      <dgm:prSet/>
      <dgm:spPr/>
      <dgm:t>
        <a:bodyPr/>
        <a:lstStyle/>
        <a:p>
          <a:endParaRPr lang="en-US"/>
        </a:p>
      </dgm:t>
    </dgm:pt>
    <dgm:pt modelId="{E4D8CB61-DE65-42F2-A13E-060D973F994B}" type="sibTrans" cxnId="{B1224A12-3CCC-451B-93F4-5690C76DD812}">
      <dgm:prSet/>
      <dgm:spPr/>
      <dgm:t>
        <a:bodyPr/>
        <a:lstStyle/>
        <a:p>
          <a:endParaRPr lang="en-US"/>
        </a:p>
      </dgm:t>
    </dgm:pt>
    <dgm:pt modelId="{9B23DDA2-C43A-49F6-95BC-ED5D8ED126B4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98D33EB6-0FF4-423D-9A23-B832B59AEF93}" type="parTrans" cxnId="{E75AF705-E16B-47CA-A9ED-FD8FA41219F6}">
      <dgm:prSet/>
      <dgm:spPr/>
      <dgm:t>
        <a:bodyPr/>
        <a:lstStyle/>
        <a:p>
          <a:endParaRPr lang="en-US"/>
        </a:p>
      </dgm:t>
    </dgm:pt>
    <dgm:pt modelId="{82AEB214-63F9-40BF-8974-15F50955DABF}" type="sibTrans" cxnId="{E75AF705-E16B-47CA-A9ED-FD8FA41219F6}">
      <dgm:prSet/>
      <dgm:spPr/>
      <dgm:t>
        <a:bodyPr/>
        <a:lstStyle/>
        <a:p>
          <a:endParaRPr lang="en-US"/>
        </a:p>
      </dgm:t>
    </dgm:pt>
    <dgm:pt modelId="{BE9638BE-B4AF-43D3-87F7-B42C73A0AB7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5D2C3A3-9B0D-43F0-95A4-69AC20726185}" type="parTrans" cxnId="{7C3D561D-A9F5-4CC8-85B9-35C57FC89194}">
      <dgm:prSet/>
      <dgm:spPr/>
      <dgm:t>
        <a:bodyPr/>
        <a:lstStyle/>
        <a:p>
          <a:endParaRPr lang="en-US"/>
        </a:p>
      </dgm:t>
    </dgm:pt>
    <dgm:pt modelId="{C49EB25E-0820-4C57-931A-B113AD3F9E86}" type="sibTrans" cxnId="{7C3D561D-A9F5-4CC8-85B9-35C57FC89194}">
      <dgm:prSet/>
      <dgm:spPr/>
      <dgm:t>
        <a:bodyPr/>
        <a:lstStyle/>
        <a:p>
          <a:endParaRPr lang="en-US"/>
        </a:p>
      </dgm:t>
    </dgm:pt>
    <dgm:pt modelId="{8F0641EA-ADF3-4DD5-9B81-D361037033A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A7E306E9-894D-45D0-AE51-450F47A060E8}" type="parTrans" cxnId="{E818BD93-05CA-443E-8171-02ACA9673CB2}">
      <dgm:prSet/>
      <dgm:spPr/>
      <dgm:t>
        <a:bodyPr/>
        <a:lstStyle/>
        <a:p>
          <a:endParaRPr lang="en-US"/>
        </a:p>
      </dgm:t>
    </dgm:pt>
    <dgm:pt modelId="{6B17021E-B0BE-4C44-8CBC-3ACE6B17EA41}" type="sibTrans" cxnId="{E818BD93-05CA-443E-8171-02ACA9673CB2}">
      <dgm:prSet/>
      <dgm:spPr/>
      <dgm:t>
        <a:bodyPr/>
        <a:lstStyle/>
        <a:p>
          <a:endParaRPr lang="en-US"/>
        </a:p>
      </dgm:t>
    </dgm:pt>
    <dgm:pt modelId="{523DC941-33F2-4543-8F36-4298ECB0550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E844DBA8-201E-4B1F-940D-8B49AE4E3A2A}" type="parTrans" cxnId="{331D668E-BFF0-475B-90BB-56796CA1FDA2}">
      <dgm:prSet/>
      <dgm:spPr/>
      <dgm:t>
        <a:bodyPr/>
        <a:lstStyle/>
        <a:p>
          <a:endParaRPr lang="en-US"/>
        </a:p>
      </dgm:t>
    </dgm:pt>
    <dgm:pt modelId="{FF3D9C0C-9670-4B10-A12E-7122783896E8}" type="sibTrans" cxnId="{331D668E-BFF0-475B-90BB-56796CA1FDA2}">
      <dgm:prSet/>
      <dgm:spPr/>
      <dgm:t>
        <a:bodyPr/>
        <a:lstStyle/>
        <a:p>
          <a:endParaRPr lang="en-US"/>
        </a:p>
      </dgm:t>
    </dgm:pt>
    <dgm:pt modelId="{95640C37-0CAA-48E1-BA6E-E464E1CCFDA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775EDB29-0FAA-43F9-96FC-7113212F214C}" type="parTrans" cxnId="{EF3D074B-DE9A-4278-A9D8-6FFEB542236C}">
      <dgm:prSet/>
      <dgm:spPr/>
      <dgm:t>
        <a:bodyPr/>
        <a:lstStyle/>
        <a:p>
          <a:endParaRPr lang="en-US"/>
        </a:p>
      </dgm:t>
    </dgm:pt>
    <dgm:pt modelId="{8345391E-D1AB-41AA-AAE3-EA781CD73735}" type="sibTrans" cxnId="{EF3D074B-DE9A-4278-A9D8-6FFEB542236C}">
      <dgm:prSet/>
      <dgm:spPr/>
      <dgm:t>
        <a:bodyPr/>
        <a:lstStyle/>
        <a:p>
          <a:endParaRPr lang="en-US"/>
        </a:p>
      </dgm:t>
    </dgm:pt>
    <dgm:pt modelId="{EF21697F-FADB-4E99-96AD-BABB44629E2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1364B6-4584-4031-BF34-4D06537F3FDB}" type="parTrans" cxnId="{57CFF253-5576-4538-8BA3-148E50987BED}">
      <dgm:prSet/>
      <dgm:spPr/>
      <dgm:t>
        <a:bodyPr/>
        <a:lstStyle/>
        <a:p>
          <a:endParaRPr lang="en-US"/>
        </a:p>
      </dgm:t>
    </dgm:pt>
    <dgm:pt modelId="{C55433B0-5E21-4A20-889E-FA2E7772A44C}" type="sibTrans" cxnId="{57CFF253-5576-4538-8BA3-148E50987BED}">
      <dgm:prSet/>
      <dgm:spPr/>
      <dgm:t>
        <a:bodyPr/>
        <a:lstStyle/>
        <a:p>
          <a:endParaRPr lang="en-US"/>
        </a:p>
      </dgm:t>
    </dgm:pt>
    <dgm:pt modelId="{41057921-5B72-428D-8948-E2790BF76B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63AC4E22-4AB3-4136-8C75-94FE280FB074}" type="parTrans" cxnId="{895F73D4-4D08-4110-A22F-83DA6E9D83F0}">
      <dgm:prSet/>
      <dgm:spPr/>
      <dgm:t>
        <a:bodyPr/>
        <a:lstStyle/>
        <a:p>
          <a:endParaRPr lang="en-US"/>
        </a:p>
      </dgm:t>
    </dgm:pt>
    <dgm:pt modelId="{4859C060-DE24-46AE-9E6F-769FD53E85D9}" type="sibTrans" cxnId="{895F73D4-4D08-4110-A22F-83DA6E9D83F0}">
      <dgm:prSet/>
      <dgm:spPr/>
      <dgm:t>
        <a:bodyPr/>
        <a:lstStyle/>
        <a:p>
          <a:endParaRPr lang="en-US"/>
        </a:p>
      </dgm:t>
    </dgm:pt>
    <dgm:pt modelId="{C7EFEB0B-5C9F-47C5-B3D4-8ED70C24D8D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687608C-35A2-4A57-9168-0D0A33BF19BE}" type="parTrans" cxnId="{74FFF5F0-CFD8-4895-8F11-903DFB99E042}">
      <dgm:prSet/>
      <dgm:spPr/>
      <dgm:t>
        <a:bodyPr/>
        <a:lstStyle/>
        <a:p>
          <a:endParaRPr lang="en-US"/>
        </a:p>
      </dgm:t>
    </dgm:pt>
    <dgm:pt modelId="{25EDB510-B408-4974-8922-4604916C969B}" type="sibTrans" cxnId="{74FFF5F0-CFD8-4895-8F11-903DFB99E042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EA1E31-4A16-4657-B71D-EBBDEC3565D3}" type="pres">
      <dgm:prSet presAssocID="{C6D1684A-3F3A-4522-8377-2E1E018A9848}" presName="root1" presStyleCnt="0"/>
      <dgm:spPr/>
    </dgm:pt>
    <dgm:pt modelId="{1FE1095F-07EC-4B85-8A3A-0030A570F8D2}" type="pres">
      <dgm:prSet presAssocID="{C6D1684A-3F3A-4522-8377-2E1E018A9848}" presName="LevelOneTextNode" presStyleLbl="node0" presStyleIdx="0" presStyleCnt="1">
        <dgm:presLayoutVars>
          <dgm:chPref val="3"/>
        </dgm:presLayoutVars>
      </dgm:prSet>
      <dgm:spPr/>
    </dgm:pt>
    <dgm:pt modelId="{284783F0-1EAC-44CD-9768-C4AE9D844B7A}" type="pres">
      <dgm:prSet presAssocID="{C6D1684A-3F3A-4522-8377-2E1E018A9848}" presName="level2hierChild" presStyleCnt="0"/>
      <dgm:spPr/>
    </dgm:pt>
    <dgm:pt modelId="{662CCB82-8ED7-4DE7-8F1D-0B3F03D605B4}" type="pres">
      <dgm:prSet presAssocID="{98D33EB6-0FF4-423D-9A23-B832B59AEF93}" presName="conn2-1" presStyleLbl="parChTrans1D2" presStyleIdx="0" presStyleCnt="2"/>
      <dgm:spPr/>
    </dgm:pt>
    <dgm:pt modelId="{836F5881-8217-4D23-A1E9-7148D09BC8D5}" type="pres">
      <dgm:prSet presAssocID="{98D33EB6-0FF4-423D-9A23-B832B59AEF93}" presName="connTx" presStyleLbl="parChTrans1D2" presStyleIdx="0" presStyleCnt="2"/>
      <dgm:spPr/>
    </dgm:pt>
    <dgm:pt modelId="{1306B0C9-B165-4E42-897D-FF42BC5424E8}" type="pres">
      <dgm:prSet presAssocID="{9B23DDA2-C43A-49F6-95BC-ED5D8ED126B4}" presName="root2" presStyleCnt="0"/>
      <dgm:spPr/>
    </dgm:pt>
    <dgm:pt modelId="{175191FE-DCD3-4CC2-906C-D5F1015C2B9A}" type="pres">
      <dgm:prSet presAssocID="{9B23DDA2-C43A-49F6-95BC-ED5D8ED126B4}" presName="LevelTwoTextNode" presStyleLbl="node2" presStyleIdx="0" presStyleCnt="2">
        <dgm:presLayoutVars>
          <dgm:chPref val="3"/>
        </dgm:presLayoutVars>
      </dgm:prSet>
      <dgm:spPr/>
    </dgm:pt>
    <dgm:pt modelId="{EA7DAEAC-2CE1-4144-AE29-7E87CE1D51C0}" type="pres">
      <dgm:prSet presAssocID="{9B23DDA2-C43A-49F6-95BC-ED5D8ED126B4}" presName="level3hierChild" presStyleCnt="0"/>
      <dgm:spPr/>
    </dgm:pt>
    <dgm:pt modelId="{4FE08900-CEF5-473F-AAB7-B5F42C757AF3}" type="pres">
      <dgm:prSet presAssocID="{F5D2C3A3-9B0D-43F0-95A4-69AC20726185}" presName="conn2-1" presStyleLbl="parChTrans1D3" presStyleIdx="0" presStyleCnt="6"/>
      <dgm:spPr/>
    </dgm:pt>
    <dgm:pt modelId="{CE172A20-AD12-41E1-AEF0-6524B1B0F50E}" type="pres">
      <dgm:prSet presAssocID="{F5D2C3A3-9B0D-43F0-95A4-69AC20726185}" presName="connTx" presStyleLbl="parChTrans1D3" presStyleIdx="0" presStyleCnt="6"/>
      <dgm:spPr/>
    </dgm:pt>
    <dgm:pt modelId="{9F724BDA-8213-41A2-A62D-0EBBA1F47359}" type="pres">
      <dgm:prSet presAssocID="{BE9638BE-B4AF-43D3-87F7-B42C73A0AB7F}" presName="root2" presStyleCnt="0"/>
      <dgm:spPr/>
    </dgm:pt>
    <dgm:pt modelId="{31525A8D-CA3A-454B-B5EB-A0D0D74C8086}" type="pres">
      <dgm:prSet presAssocID="{BE9638BE-B4AF-43D3-87F7-B42C73A0AB7F}" presName="LevelTwoTextNode" presStyleLbl="node3" presStyleIdx="0" presStyleCnt="6">
        <dgm:presLayoutVars>
          <dgm:chPref val="3"/>
        </dgm:presLayoutVars>
      </dgm:prSet>
      <dgm:spPr/>
    </dgm:pt>
    <dgm:pt modelId="{FCE0567B-C831-4421-BC67-A8E99065226D}" type="pres">
      <dgm:prSet presAssocID="{BE9638BE-B4AF-43D3-87F7-B42C73A0AB7F}" presName="level3hierChild" presStyleCnt="0"/>
      <dgm:spPr/>
    </dgm:pt>
    <dgm:pt modelId="{DF043FDD-F767-47D6-BF54-39C6C2DFBC7E}" type="pres">
      <dgm:prSet presAssocID="{A7E306E9-894D-45D0-AE51-450F47A060E8}" presName="conn2-1" presStyleLbl="parChTrans1D3" presStyleIdx="1" presStyleCnt="6"/>
      <dgm:spPr/>
    </dgm:pt>
    <dgm:pt modelId="{FA063F6C-BDF3-48F6-8EFC-7035F983D8D9}" type="pres">
      <dgm:prSet presAssocID="{A7E306E9-894D-45D0-AE51-450F47A060E8}" presName="connTx" presStyleLbl="parChTrans1D3" presStyleIdx="1" presStyleCnt="6"/>
      <dgm:spPr/>
    </dgm:pt>
    <dgm:pt modelId="{40BE3C9F-A8F0-4C13-AB80-28A15FC99410}" type="pres">
      <dgm:prSet presAssocID="{8F0641EA-ADF3-4DD5-9B81-D361037033A2}" presName="root2" presStyleCnt="0"/>
      <dgm:spPr/>
    </dgm:pt>
    <dgm:pt modelId="{BE0FF9D0-9F27-450D-BF1B-68D626CA4592}" type="pres">
      <dgm:prSet presAssocID="{8F0641EA-ADF3-4DD5-9B81-D361037033A2}" presName="LevelTwoTextNode" presStyleLbl="node3" presStyleIdx="1" presStyleCnt="6">
        <dgm:presLayoutVars>
          <dgm:chPref val="3"/>
        </dgm:presLayoutVars>
      </dgm:prSet>
      <dgm:spPr/>
    </dgm:pt>
    <dgm:pt modelId="{ACEDC0D4-C218-41DD-9074-94B10A3D149D}" type="pres">
      <dgm:prSet presAssocID="{8F0641EA-ADF3-4DD5-9B81-D361037033A2}" presName="level3hierChild" presStyleCnt="0"/>
      <dgm:spPr/>
    </dgm:pt>
    <dgm:pt modelId="{108BC337-0A86-49FF-9596-16274125EF3C}" type="pres">
      <dgm:prSet presAssocID="{E844DBA8-201E-4B1F-940D-8B49AE4E3A2A}" presName="conn2-1" presStyleLbl="parChTrans1D3" presStyleIdx="2" presStyleCnt="6"/>
      <dgm:spPr/>
    </dgm:pt>
    <dgm:pt modelId="{7B8A5281-947F-4337-9828-66643250FA70}" type="pres">
      <dgm:prSet presAssocID="{E844DBA8-201E-4B1F-940D-8B49AE4E3A2A}" presName="connTx" presStyleLbl="parChTrans1D3" presStyleIdx="2" presStyleCnt="6"/>
      <dgm:spPr/>
    </dgm:pt>
    <dgm:pt modelId="{68E6CA27-6FBB-48D1-B597-BB264F56C786}" type="pres">
      <dgm:prSet presAssocID="{523DC941-33F2-4543-8F36-4298ECB05504}" presName="root2" presStyleCnt="0"/>
      <dgm:spPr/>
    </dgm:pt>
    <dgm:pt modelId="{21F378A9-A7BA-4E58-B777-480516CF3B7D}" type="pres">
      <dgm:prSet presAssocID="{523DC941-33F2-4543-8F36-4298ECB05504}" presName="LevelTwoTextNode" presStyleLbl="node3" presStyleIdx="2" presStyleCnt="6">
        <dgm:presLayoutVars>
          <dgm:chPref val="3"/>
        </dgm:presLayoutVars>
      </dgm:prSet>
      <dgm:spPr/>
    </dgm:pt>
    <dgm:pt modelId="{9EC4E52B-8B2C-4D0F-8A0D-2351587EE70B}" type="pres">
      <dgm:prSet presAssocID="{523DC941-33F2-4543-8F36-4298ECB05504}" presName="level3hierChild" presStyleCnt="0"/>
      <dgm:spPr/>
    </dgm:pt>
    <dgm:pt modelId="{568541CE-0916-48EC-8641-EE7F4DF4C206}" type="pres">
      <dgm:prSet presAssocID="{775EDB29-0FAA-43F9-96FC-7113212F214C}" presName="conn2-1" presStyleLbl="parChTrans1D2" presStyleIdx="1" presStyleCnt="2"/>
      <dgm:spPr/>
    </dgm:pt>
    <dgm:pt modelId="{18640289-6BBD-41A3-BF8A-264E2E3DBEBE}" type="pres">
      <dgm:prSet presAssocID="{775EDB29-0FAA-43F9-96FC-7113212F214C}" presName="connTx" presStyleLbl="parChTrans1D2" presStyleIdx="1" presStyleCnt="2"/>
      <dgm:spPr/>
    </dgm:pt>
    <dgm:pt modelId="{62C4E3DC-E6A2-402D-8AD6-0A2F936EB074}" type="pres">
      <dgm:prSet presAssocID="{95640C37-0CAA-48E1-BA6E-E464E1CCFDA9}" presName="root2" presStyleCnt="0"/>
      <dgm:spPr/>
    </dgm:pt>
    <dgm:pt modelId="{813E6BB1-BB94-4A9C-BCE9-DC865CD2B14A}" type="pres">
      <dgm:prSet presAssocID="{95640C37-0CAA-48E1-BA6E-E464E1CCFDA9}" presName="LevelTwoTextNode" presStyleLbl="node2" presStyleIdx="1" presStyleCnt="2">
        <dgm:presLayoutVars>
          <dgm:chPref val="3"/>
        </dgm:presLayoutVars>
      </dgm:prSet>
      <dgm:spPr/>
    </dgm:pt>
    <dgm:pt modelId="{78C36317-D7E3-4D0F-A35A-7941D0D0FC03}" type="pres">
      <dgm:prSet presAssocID="{95640C37-0CAA-48E1-BA6E-E464E1CCFDA9}" presName="level3hierChild" presStyleCnt="0"/>
      <dgm:spPr/>
    </dgm:pt>
    <dgm:pt modelId="{EA6AD739-6174-4E7A-AE36-CA1F1163D355}" type="pres">
      <dgm:prSet presAssocID="{D41364B6-4584-4031-BF34-4D06537F3FDB}" presName="conn2-1" presStyleLbl="parChTrans1D3" presStyleIdx="3" presStyleCnt="6"/>
      <dgm:spPr/>
    </dgm:pt>
    <dgm:pt modelId="{535F6FD4-040E-47DA-A704-5467380C0ED7}" type="pres">
      <dgm:prSet presAssocID="{D41364B6-4584-4031-BF34-4D06537F3FDB}" presName="connTx" presStyleLbl="parChTrans1D3" presStyleIdx="3" presStyleCnt="6"/>
      <dgm:spPr/>
    </dgm:pt>
    <dgm:pt modelId="{D198E72B-4157-4708-896F-A0EE239B7764}" type="pres">
      <dgm:prSet presAssocID="{EF21697F-FADB-4E99-96AD-BABB44629E29}" presName="root2" presStyleCnt="0"/>
      <dgm:spPr/>
    </dgm:pt>
    <dgm:pt modelId="{411EEBF7-2236-465C-9938-A5BCEDE1BD9C}" type="pres">
      <dgm:prSet presAssocID="{EF21697F-FADB-4E99-96AD-BABB44629E29}" presName="LevelTwoTextNode" presStyleLbl="node3" presStyleIdx="3" presStyleCnt="6">
        <dgm:presLayoutVars>
          <dgm:chPref val="3"/>
        </dgm:presLayoutVars>
      </dgm:prSet>
      <dgm:spPr/>
    </dgm:pt>
    <dgm:pt modelId="{FE7FAED2-FB55-4536-B975-F1055305AF66}" type="pres">
      <dgm:prSet presAssocID="{EF21697F-FADB-4E99-96AD-BABB44629E29}" presName="level3hierChild" presStyleCnt="0"/>
      <dgm:spPr/>
    </dgm:pt>
    <dgm:pt modelId="{E2B9DC6E-30A2-42C1-BA45-B7C1BACD236C}" type="pres">
      <dgm:prSet presAssocID="{63AC4E22-4AB3-4136-8C75-94FE280FB074}" presName="conn2-1" presStyleLbl="parChTrans1D3" presStyleIdx="4" presStyleCnt="6"/>
      <dgm:spPr/>
    </dgm:pt>
    <dgm:pt modelId="{CB586709-E723-4C64-BD95-1D7FBCF89578}" type="pres">
      <dgm:prSet presAssocID="{63AC4E22-4AB3-4136-8C75-94FE280FB074}" presName="connTx" presStyleLbl="parChTrans1D3" presStyleIdx="4" presStyleCnt="6"/>
      <dgm:spPr/>
    </dgm:pt>
    <dgm:pt modelId="{7742DC3F-4102-40F4-8B52-A39158B4F39F}" type="pres">
      <dgm:prSet presAssocID="{41057921-5B72-428D-8948-E2790BF76B86}" presName="root2" presStyleCnt="0"/>
      <dgm:spPr/>
    </dgm:pt>
    <dgm:pt modelId="{16C83958-0FDC-4286-9245-014DDA2294A9}" type="pres">
      <dgm:prSet presAssocID="{41057921-5B72-428D-8948-E2790BF76B86}" presName="LevelTwoTextNode" presStyleLbl="node3" presStyleIdx="4" presStyleCnt="6">
        <dgm:presLayoutVars>
          <dgm:chPref val="3"/>
        </dgm:presLayoutVars>
      </dgm:prSet>
      <dgm:spPr/>
    </dgm:pt>
    <dgm:pt modelId="{067E761D-0A02-4657-9D8C-4047E7CD896A}" type="pres">
      <dgm:prSet presAssocID="{41057921-5B72-428D-8948-E2790BF76B86}" presName="level3hierChild" presStyleCnt="0"/>
      <dgm:spPr/>
    </dgm:pt>
    <dgm:pt modelId="{F7A086CE-36BD-4ED8-9649-7E190294FC09}" type="pres">
      <dgm:prSet presAssocID="{0687608C-35A2-4A57-9168-0D0A33BF19BE}" presName="conn2-1" presStyleLbl="parChTrans1D3" presStyleIdx="5" presStyleCnt="6"/>
      <dgm:spPr/>
    </dgm:pt>
    <dgm:pt modelId="{33D5A48B-C03F-403D-8AF8-8C963664F33C}" type="pres">
      <dgm:prSet presAssocID="{0687608C-35A2-4A57-9168-0D0A33BF19BE}" presName="connTx" presStyleLbl="parChTrans1D3" presStyleIdx="5" presStyleCnt="6"/>
      <dgm:spPr/>
    </dgm:pt>
    <dgm:pt modelId="{9C68A112-1375-4501-AC76-08D37E83BC5C}" type="pres">
      <dgm:prSet presAssocID="{C7EFEB0B-5C9F-47C5-B3D4-8ED70C24D8D0}" presName="root2" presStyleCnt="0"/>
      <dgm:spPr/>
    </dgm:pt>
    <dgm:pt modelId="{E3B66195-0D73-4431-A8F2-F2F0D2D1FF96}" type="pres">
      <dgm:prSet presAssocID="{C7EFEB0B-5C9F-47C5-B3D4-8ED70C24D8D0}" presName="LevelTwoTextNode" presStyleLbl="node3" presStyleIdx="5" presStyleCnt="6">
        <dgm:presLayoutVars>
          <dgm:chPref val="3"/>
        </dgm:presLayoutVars>
      </dgm:prSet>
      <dgm:spPr/>
    </dgm:pt>
    <dgm:pt modelId="{5794FC95-543B-4228-85BA-049AE5910052}" type="pres">
      <dgm:prSet presAssocID="{C7EFEB0B-5C9F-47C5-B3D4-8ED70C24D8D0}" presName="level3hierChild" presStyleCnt="0"/>
      <dgm:spPr/>
    </dgm:pt>
  </dgm:ptLst>
  <dgm:cxnLst>
    <dgm:cxn modelId="{975D2FF2-C2CD-4C8F-840A-6320FEEA1058}" type="presOf" srcId="{0687608C-35A2-4A57-9168-0D0A33BF19BE}" destId="{F7A086CE-36BD-4ED8-9649-7E190294FC09}" srcOrd="0" destOrd="0" presId="urn:microsoft.com/office/officeart/2005/8/layout/hierarchy2"/>
    <dgm:cxn modelId="{74FFF5F0-CFD8-4895-8F11-903DFB99E042}" srcId="{95640C37-0CAA-48E1-BA6E-E464E1CCFDA9}" destId="{C7EFEB0B-5C9F-47C5-B3D4-8ED70C24D8D0}" srcOrd="2" destOrd="0" parTransId="{0687608C-35A2-4A57-9168-0D0A33BF19BE}" sibTransId="{25EDB510-B408-4974-8922-4604916C969B}"/>
    <dgm:cxn modelId="{50FCB477-7299-4E62-9D6E-C0BBB9BF8C08}" type="presOf" srcId="{BE9638BE-B4AF-43D3-87F7-B42C73A0AB7F}" destId="{31525A8D-CA3A-454B-B5EB-A0D0D74C8086}" srcOrd="0" destOrd="0" presId="urn:microsoft.com/office/officeart/2005/8/layout/hierarchy2"/>
    <dgm:cxn modelId="{2DE13030-2487-4FB5-B9BD-463D20CB888B}" type="presOf" srcId="{98D33EB6-0FF4-423D-9A23-B832B59AEF93}" destId="{662CCB82-8ED7-4DE7-8F1D-0B3F03D605B4}" srcOrd="0" destOrd="0" presId="urn:microsoft.com/office/officeart/2005/8/layout/hierarchy2"/>
    <dgm:cxn modelId="{B6369AAC-7BB4-4E26-9E98-B29F7D65F00C}" type="presOf" srcId="{523DC941-33F2-4543-8F36-4298ECB05504}" destId="{21F378A9-A7BA-4E58-B777-480516CF3B7D}" srcOrd="0" destOrd="0" presId="urn:microsoft.com/office/officeart/2005/8/layout/hierarchy2"/>
    <dgm:cxn modelId="{57CFF253-5576-4538-8BA3-148E50987BED}" srcId="{95640C37-0CAA-48E1-BA6E-E464E1CCFDA9}" destId="{EF21697F-FADB-4E99-96AD-BABB44629E29}" srcOrd="0" destOrd="0" parTransId="{D41364B6-4584-4031-BF34-4D06537F3FDB}" sibTransId="{C55433B0-5E21-4A20-889E-FA2E7772A44C}"/>
    <dgm:cxn modelId="{06CFBA0B-78FF-44DA-9176-F773BA98979F}" type="presOf" srcId="{E844DBA8-201E-4B1F-940D-8B49AE4E3A2A}" destId="{108BC337-0A86-49FF-9596-16274125EF3C}" srcOrd="0" destOrd="0" presId="urn:microsoft.com/office/officeart/2005/8/layout/hierarchy2"/>
    <dgm:cxn modelId="{DD50CA80-4C0C-4485-B964-DEA74C19356E}" type="presOf" srcId="{D41364B6-4584-4031-BF34-4D06537F3FDB}" destId="{535F6FD4-040E-47DA-A704-5467380C0ED7}" srcOrd="1" destOrd="0" presId="urn:microsoft.com/office/officeart/2005/8/layout/hierarchy2"/>
    <dgm:cxn modelId="{EF3D074B-DE9A-4278-A9D8-6FFEB542236C}" srcId="{C6D1684A-3F3A-4522-8377-2E1E018A9848}" destId="{95640C37-0CAA-48E1-BA6E-E464E1CCFDA9}" srcOrd="1" destOrd="0" parTransId="{775EDB29-0FAA-43F9-96FC-7113212F214C}" sibTransId="{8345391E-D1AB-41AA-AAE3-EA781CD73735}"/>
    <dgm:cxn modelId="{331D668E-BFF0-475B-90BB-56796CA1FDA2}" srcId="{9B23DDA2-C43A-49F6-95BC-ED5D8ED126B4}" destId="{523DC941-33F2-4543-8F36-4298ECB05504}" srcOrd="2" destOrd="0" parTransId="{E844DBA8-201E-4B1F-940D-8B49AE4E3A2A}" sibTransId="{FF3D9C0C-9670-4B10-A12E-7122783896E8}"/>
    <dgm:cxn modelId="{C0E0039B-7704-4348-90DC-EEC103BF00AD}" type="presOf" srcId="{F5D2C3A3-9B0D-43F0-95A4-69AC20726185}" destId="{CE172A20-AD12-41E1-AEF0-6524B1B0F50E}" srcOrd="1" destOrd="0" presId="urn:microsoft.com/office/officeart/2005/8/layout/hierarchy2"/>
    <dgm:cxn modelId="{2A96E2A9-4E41-454C-A3C2-BEA82FB9A787}" type="presOf" srcId="{C7EFEB0B-5C9F-47C5-B3D4-8ED70C24D8D0}" destId="{E3B66195-0D73-4431-A8F2-F2F0D2D1FF96}" srcOrd="0" destOrd="0" presId="urn:microsoft.com/office/officeart/2005/8/layout/hierarchy2"/>
    <dgm:cxn modelId="{B3500A75-582E-46AF-B49B-9CB4BE438757}" type="presOf" srcId="{C6D1684A-3F3A-4522-8377-2E1E018A9848}" destId="{1FE1095F-07EC-4B85-8A3A-0030A570F8D2}" srcOrd="0" destOrd="0" presId="urn:microsoft.com/office/officeart/2005/8/layout/hierarchy2"/>
    <dgm:cxn modelId="{B1224A12-3CCC-451B-93F4-5690C76DD812}" srcId="{45BD9FA9-01F1-4AAC-8B0D-8648DD792CFE}" destId="{C6D1684A-3F3A-4522-8377-2E1E018A9848}" srcOrd="0" destOrd="0" parTransId="{09B938E5-EB67-44A0-A933-6AC4407A3326}" sibTransId="{E4D8CB61-DE65-42F2-A13E-060D973F994B}"/>
    <dgm:cxn modelId="{DEE61807-4866-45CA-9B6C-C61F80DDAADC}" type="presOf" srcId="{A7E306E9-894D-45D0-AE51-450F47A060E8}" destId="{DF043FDD-F767-47D6-BF54-39C6C2DFBC7E}" srcOrd="0" destOrd="0" presId="urn:microsoft.com/office/officeart/2005/8/layout/hierarchy2"/>
    <dgm:cxn modelId="{142104B9-B5EC-4A92-8444-47F0A3DB8897}" type="presOf" srcId="{D41364B6-4584-4031-BF34-4D06537F3FDB}" destId="{EA6AD739-6174-4E7A-AE36-CA1F1163D355}" srcOrd="0" destOrd="0" presId="urn:microsoft.com/office/officeart/2005/8/layout/hierarchy2"/>
    <dgm:cxn modelId="{C5FEB0DA-607F-4AB9-9858-9E7B74209C79}" type="presOf" srcId="{EF21697F-FADB-4E99-96AD-BABB44629E29}" destId="{411EEBF7-2236-465C-9938-A5BCEDE1BD9C}" srcOrd="0" destOrd="0" presId="urn:microsoft.com/office/officeart/2005/8/layout/hierarchy2"/>
    <dgm:cxn modelId="{F11C763E-85A9-4CD2-BF8A-DA1653A3D4A5}" type="presOf" srcId="{63AC4E22-4AB3-4136-8C75-94FE280FB074}" destId="{E2B9DC6E-30A2-42C1-BA45-B7C1BACD236C}" srcOrd="0" destOrd="0" presId="urn:microsoft.com/office/officeart/2005/8/layout/hierarchy2"/>
    <dgm:cxn modelId="{E818BD93-05CA-443E-8171-02ACA9673CB2}" srcId="{9B23DDA2-C43A-49F6-95BC-ED5D8ED126B4}" destId="{8F0641EA-ADF3-4DD5-9B81-D361037033A2}" srcOrd="1" destOrd="0" parTransId="{A7E306E9-894D-45D0-AE51-450F47A060E8}" sibTransId="{6B17021E-B0BE-4C44-8CBC-3ACE6B17EA41}"/>
    <dgm:cxn modelId="{895F73D4-4D08-4110-A22F-83DA6E9D83F0}" srcId="{95640C37-0CAA-48E1-BA6E-E464E1CCFDA9}" destId="{41057921-5B72-428D-8948-E2790BF76B86}" srcOrd="1" destOrd="0" parTransId="{63AC4E22-4AB3-4136-8C75-94FE280FB074}" sibTransId="{4859C060-DE24-46AE-9E6F-769FD53E85D9}"/>
    <dgm:cxn modelId="{7C3D561D-A9F5-4CC8-85B9-35C57FC89194}" srcId="{9B23DDA2-C43A-49F6-95BC-ED5D8ED126B4}" destId="{BE9638BE-B4AF-43D3-87F7-B42C73A0AB7F}" srcOrd="0" destOrd="0" parTransId="{F5D2C3A3-9B0D-43F0-95A4-69AC20726185}" sibTransId="{C49EB25E-0820-4C57-931A-B113AD3F9E86}"/>
    <dgm:cxn modelId="{6B1D2648-EE84-41AF-8E70-D3D9BE749D61}" type="presOf" srcId="{9B23DDA2-C43A-49F6-95BC-ED5D8ED126B4}" destId="{175191FE-DCD3-4CC2-906C-D5F1015C2B9A}" srcOrd="0" destOrd="0" presId="urn:microsoft.com/office/officeart/2005/8/layout/hierarchy2"/>
    <dgm:cxn modelId="{CF95D751-0124-46D4-8F4C-41744E136FFA}" type="presOf" srcId="{775EDB29-0FAA-43F9-96FC-7113212F214C}" destId="{18640289-6BBD-41A3-BF8A-264E2E3DBEBE}" srcOrd="1" destOrd="0" presId="urn:microsoft.com/office/officeart/2005/8/layout/hierarchy2"/>
    <dgm:cxn modelId="{600A6765-A2F8-4CA2-8DB4-0895FD450C3C}" type="presOf" srcId="{8F0641EA-ADF3-4DD5-9B81-D361037033A2}" destId="{BE0FF9D0-9F27-450D-BF1B-68D626CA4592}" srcOrd="0" destOrd="0" presId="urn:microsoft.com/office/officeart/2005/8/layout/hierarchy2"/>
    <dgm:cxn modelId="{74EF7137-0EF6-4062-86C7-E8C739979788}" type="presOf" srcId="{775EDB29-0FAA-43F9-96FC-7113212F214C}" destId="{568541CE-0916-48EC-8641-EE7F4DF4C206}" srcOrd="0" destOrd="0" presId="urn:microsoft.com/office/officeart/2005/8/layout/hierarchy2"/>
    <dgm:cxn modelId="{E75AF705-E16B-47CA-A9ED-FD8FA41219F6}" srcId="{C6D1684A-3F3A-4522-8377-2E1E018A9848}" destId="{9B23DDA2-C43A-49F6-95BC-ED5D8ED126B4}" srcOrd="0" destOrd="0" parTransId="{98D33EB6-0FF4-423D-9A23-B832B59AEF93}" sibTransId="{82AEB214-63F9-40BF-8974-15F50955DABF}"/>
    <dgm:cxn modelId="{8A71FDBC-1913-4A68-B23F-15CDB71CA6A1}" type="presOf" srcId="{0687608C-35A2-4A57-9168-0D0A33BF19BE}" destId="{33D5A48B-C03F-403D-8AF8-8C963664F33C}" srcOrd="1" destOrd="0" presId="urn:microsoft.com/office/officeart/2005/8/layout/hierarchy2"/>
    <dgm:cxn modelId="{2E2252E2-92C2-4824-90FB-B977F29D615A}" type="presOf" srcId="{F5D2C3A3-9B0D-43F0-95A4-69AC20726185}" destId="{4FE08900-CEF5-473F-AAB7-B5F42C757AF3}" srcOrd="0" destOrd="0" presId="urn:microsoft.com/office/officeart/2005/8/layout/hierarchy2"/>
    <dgm:cxn modelId="{296FED64-C8F2-4247-BE22-9D151827C961}" type="presOf" srcId="{A7E306E9-894D-45D0-AE51-450F47A060E8}" destId="{FA063F6C-BDF3-48F6-8EFC-7035F983D8D9}" srcOrd="1" destOrd="0" presId="urn:microsoft.com/office/officeart/2005/8/layout/hierarchy2"/>
    <dgm:cxn modelId="{18CAB837-4F90-4A31-86FD-8ACCF95FE20C}" type="presOf" srcId="{E844DBA8-201E-4B1F-940D-8B49AE4E3A2A}" destId="{7B8A5281-947F-4337-9828-66643250FA70}" srcOrd="1" destOrd="0" presId="urn:microsoft.com/office/officeart/2005/8/layout/hierarchy2"/>
    <dgm:cxn modelId="{2FA8077A-CC20-4821-B6A1-F88ED2CC4E61}" type="presOf" srcId="{41057921-5B72-428D-8948-E2790BF76B86}" destId="{16C83958-0FDC-4286-9245-014DDA2294A9}" srcOrd="0" destOrd="0" presId="urn:microsoft.com/office/officeart/2005/8/layout/hierarchy2"/>
    <dgm:cxn modelId="{70771E80-2E1A-46E1-9483-0A3D77F61FD5}" type="presOf" srcId="{98D33EB6-0FF4-423D-9A23-B832B59AEF93}" destId="{836F5881-8217-4D23-A1E9-7148D09BC8D5}" srcOrd="1" destOrd="0" presId="urn:microsoft.com/office/officeart/2005/8/layout/hierarchy2"/>
    <dgm:cxn modelId="{C8D490E2-3118-43D0-A7DF-B5B2C28DA427}" type="presOf" srcId="{63AC4E22-4AB3-4136-8C75-94FE280FB074}" destId="{CB586709-E723-4C64-BD95-1D7FBCF89578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FBF4A9D-CD35-47E8-A43F-1CEC96EF9F67}" type="presOf" srcId="{95640C37-0CAA-48E1-BA6E-E464E1CCFDA9}" destId="{813E6BB1-BB94-4A9C-BCE9-DC865CD2B14A}" srcOrd="0" destOrd="0" presId="urn:microsoft.com/office/officeart/2005/8/layout/hierarchy2"/>
    <dgm:cxn modelId="{8C975E70-67B4-4306-8BB0-EB812D779506}" type="presParOf" srcId="{21157385-7C09-48B0-847E-66BA17BF30F2}" destId="{6BEA1E31-4A16-4657-B71D-EBBDEC3565D3}" srcOrd="0" destOrd="0" presId="urn:microsoft.com/office/officeart/2005/8/layout/hierarchy2"/>
    <dgm:cxn modelId="{86131BA6-F89F-4827-B6FA-7F01A82B977E}" type="presParOf" srcId="{6BEA1E31-4A16-4657-B71D-EBBDEC3565D3}" destId="{1FE1095F-07EC-4B85-8A3A-0030A570F8D2}" srcOrd="0" destOrd="0" presId="urn:microsoft.com/office/officeart/2005/8/layout/hierarchy2"/>
    <dgm:cxn modelId="{D9819580-3A3D-423A-BA31-DF8E2D606E15}" type="presParOf" srcId="{6BEA1E31-4A16-4657-B71D-EBBDEC3565D3}" destId="{284783F0-1EAC-44CD-9768-C4AE9D844B7A}" srcOrd="1" destOrd="0" presId="urn:microsoft.com/office/officeart/2005/8/layout/hierarchy2"/>
    <dgm:cxn modelId="{F385C02E-890E-4479-B35C-8C574D7AD480}" type="presParOf" srcId="{284783F0-1EAC-44CD-9768-C4AE9D844B7A}" destId="{662CCB82-8ED7-4DE7-8F1D-0B3F03D605B4}" srcOrd="0" destOrd="0" presId="urn:microsoft.com/office/officeart/2005/8/layout/hierarchy2"/>
    <dgm:cxn modelId="{6F522A24-591D-4D91-A965-E52F352B3276}" type="presParOf" srcId="{662CCB82-8ED7-4DE7-8F1D-0B3F03D605B4}" destId="{836F5881-8217-4D23-A1E9-7148D09BC8D5}" srcOrd="0" destOrd="0" presId="urn:microsoft.com/office/officeart/2005/8/layout/hierarchy2"/>
    <dgm:cxn modelId="{7398DDDF-1A8E-4E96-998B-F07006FA9761}" type="presParOf" srcId="{284783F0-1EAC-44CD-9768-C4AE9D844B7A}" destId="{1306B0C9-B165-4E42-897D-FF42BC5424E8}" srcOrd="1" destOrd="0" presId="urn:microsoft.com/office/officeart/2005/8/layout/hierarchy2"/>
    <dgm:cxn modelId="{66FB6323-5CFB-40D1-9412-3854D256BA54}" type="presParOf" srcId="{1306B0C9-B165-4E42-897D-FF42BC5424E8}" destId="{175191FE-DCD3-4CC2-906C-D5F1015C2B9A}" srcOrd="0" destOrd="0" presId="urn:microsoft.com/office/officeart/2005/8/layout/hierarchy2"/>
    <dgm:cxn modelId="{1C7EBB2E-FBA2-4765-A4EF-7DD3E1D310D8}" type="presParOf" srcId="{1306B0C9-B165-4E42-897D-FF42BC5424E8}" destId="{EA7DAEAC-2CE1-4144-AE29-7E87CE1D51C0}" srcOrd="1" destOrd="0" presId="urn:microsoft.com/office/officeart/2005/8/layout/hierarchy2"/>
    <dgm:cxn modelId="{9BBF8269-B0AD-4675-9662-87C3DBE14C58}" type="presParOf" srcId="{EA7DAEAC-2CE1-4144-AE29-7E87CE1D51C0}" destId="{4FE08900-CEF5-473F-AAB7-B5F42C757AF3}" srcOrd="0" destOrd="0" presId="urn:microsoft.com/office/officeart/2005/8/layout/hierarchy2"/>
    <dgm:cxn modelId="{384C78F8-1F30-41EE-9244-D01A6E600A0B}" type="presParOf" srcId="{4FE08900-CEF5-473F-AAB7-B5F42C757AF3}" destId="{CE172A20-AD12-41E1-AEF0-6524B1B0F50E}" srcOrd="0" destOrd="0" presId="urn:microsoft.com/office/officeart/2005/8/layout/hierarchy2"/>
    <dgm:cxn modelId="{170F417F-B6E0-4593-BCEF-144C1C9A75E5}" type="presParOf" srcId="{EA7DAEAC-2CE1-4144-AE29-7E87CE1D51C0}" destId="{9F724BDA-8213-41A2-A62D-0EBBA1F47359}" srcOrd="1" destOrd="0" presId="urn:microsoft.com/office/officeart/2005/8/layout/hierarchy2"/>
    <dgm:cxn modelId="{54FDC7CE-1471-46AC-B551-A9F635036623}" type="presParOf" srcId="{9F724BDA-8213-41A2-A62D-0EBBA1F47359}" destId="{31525A8D-CA3A-454B-B5EB-A0D0D74C8086}" srcOrd="0" destOrd="0" presId="urn:microsoft.com/office/officeart/2005/8/layout/hierarchy2"/>
    <dgm:cxn modelId="{EC9CA44D-460B-4FEF-B622-EC312A0C00ED}" type="presParOf" srcId="{9F724BDA-8213-41A2-A62D-0EBBA1F47359}" destId="{FCE0567B-C831-4421-BC67-A8E99065226D}" srcOrd="1" destOrd="0" presId="urn:microsoft.com/office/officeart/2005/8/layout/hierarchy2"/>
    <dgm:cxn modelId="{FC1511A5-A030-4ACA-87F0-7E4BE4E9A231}" type="presParOf" srcId="{EA7DAEAC-2CE1-4144-AE29-7E87CE1D51C0}" destId="{DF043FDD-F767-47D6-BF54-39C6C2DFBC7E}" srcOrd="2" destOrd="0" presId="urn:microsoft.com/office/officeart/2005/8/layout/hierarchy2"/>
    <dgm:cxn modelId="{6E2F2D22-AF14-4DAB-968D-7BF5264723CE}" type="presParOf" srcId="{DF043FDD-F767-47D6-BF54-39C6C2DFBC7E}" destId="{FA063F6C-BDF3-48F6-8EFC-7035F983D8D9}" srcOrd="0" destOrd="0" presId="urn:microsoft.com/office/officeart/2005/8/layout/hierarchy2"/>
    <dgm:cxn modelId="{9E5BD1F1-C186-4237-A482-45C452FA22A2}" type="presParOf" srcId="{EA7DAEAC-2CE1-4144-AE29-7E87CE1D51C0}" destId="{40BE3C9F-A8F0-4C13-AB80-28A15FC99410}" srcOrd="3" destOrd="0" presId="urn:microsoft.com/office/officeart/2005/8/layout/hierarchy2"/>
    <dgm:cxn modelId="{53E28EC3-57DD-4D0E-9BF6-C7F0BC366C0C}" type="presParOf" srcId="{40BE3C9F-A8F0-4C13-AB80-28A15FC99410}" destId="{BE0FF9D0-9F27-450D-BF1B-68D626CA4592}" srcOrd="0" destOrd="0" presId="urn:microsoft.com/office/officeart/2005/8/layout/hierarchy2"/>
    <dgm:cxn modelId="{FC6BE3D1-8EF7-4C18-AF31-D7D603C6B125}" type="presParOf" srcId="{40BE3C9F-A8F0-4C13-AB80-28A15FC99410}" destId="{ACEDC0D4-C218-41DD-9074-94B10A3D149D}" srcOrd="1" destOrd="0" presId="urn:microsoft.com/office/officeart/2005/8/layout/hierarchy2"/>
    <dgm:cxn modelId="{32F204E4-BEA2-4606-9BD9-32EB734288CB}" type="presParOf" srcId="{EA7DAEAC-2CE1-4144-AE29-7E87CE1D51C0}" destId="{108BC337-0A86-49FF-9596-16274125EF3C}" srcOrd="4" destOrd="0" presId="urn:microsoft.com/office/officeart/2005/8/layout/hierarchy2"/>
    <dgm:cxn modelId="{63FE315C-6D00-4278-927B-4E5BAEEB2D53}" type="presParOf" srcId="{108BC337-0A86-49FF-9596-16274125EF3C}" destId="{7B8A5281-947F-4337-9828-66643250FA70}" srcOrd="0" destOrd="0" presId="urn:microsoft.com/office/officeart/2005/8/layout/hierarchy2"/>
    <dgm:cxn modelId="{AD18740D-587B-453D-A1BC-C941657C397B}" type="presParOf" srcId="{EA7DAEAC-2CE1-4144-AE29-7E87CE1D51C0}" destId="{68E6CA27-6FBB-48D1-B597-BB264F56C786}" srcOrd="5" destOrd="0" presId="urn:microsoft.com/office/officeart/2005/8/layout/hierarchy2"/>
    <dgm:cxn modelId="{0395D364-8620-4336-87C3-F84E57D7CF3F}" type="presParOf" srcId="{68E6CA27-6FBB-48D1-B597-BB264F56C786}" destId="{21F378A9-A7BA-4E58-B777-480516CF3B7D}" srcOrd="0" destOrd="0" presId="urn:microsoft.com/office/officeart/2005/8/layout/hierarchy2"/>
    <dgm:cxn modelId="{75CA664F-CD25-49FB-9D80-4003D4377F6C}" type="presParOf" srcId="{68E6CA27-6FBB-48D1-B597-BB264F56C786}" destId="{9EC4E52B-8B2C-4D0F-8A0D-2351587EE70B}" srcOrd="1" destOrd="0" presId="urn:microsoft.com/office/officeart/2005/8/layout/hierarchy2"/>
    <dgm:cxn modelId="{78FFBD44-49F8-4F93-A3A8-09BFA0CA065B}" type="presParOf" srcId="{284783F0-1EAC-44CD-9768-C4AE9D844B7A}" destId="{568541CE-0916-48EC-8641-EE7F4DF4C206}" srcOrd="2" destOrd="0" presId="urn:microsoft.com/office/officeart/2005/8/layout/hierarchy2"/>
    <dgm:cxn modelId="{F2D9B6A0-1DBB-48DD-A108-7D1E39CD0A60}" type="presParOf" srcId="{568541CE-0916-48EC-8641-EE7F4DF4C206}" destId="{18640289-6BBD-41A3-BF8A-264E2E3DBEBE}" srcOrd="0" destOrd="0" presId="urn:microsoft.com/office/officeart/2005/8/layout/hierarchy2"/>
    <dgm:cxn modelId="{DF6DE24D-92EC-46BF-B374-1A67247B148F}" type="presParOf" srcId="{284783F0-1EAC-44CD-9768-C4AE9D844B7A}" destId="{62C4E3DC-E6A2-402D-8AD6-0A2F936EB074}" srcOrd="3" destOrd="0" presId="urn:microsoft.com/office/officeart/2005/8/layout/hierarchy2"/>
    <dgm:cxn modelId="{362B8D29-B228-4213-B0F1-FB167230C044}" type="presParOf" srcId="{62C4E3DC-E6A2-402D-8AD6-0A2F936EB074}" destId="{813E6BB1-BB94-4A9C-BCE9-DC865CD2B14A}" srcOrd="0" destOrd="0" presId="urn:microsoft.com/office/officeart/2005/8/layout/hierarchy2"/>
    <dgm:cxn modelId="{A2ED8874-F603-428A-AE8F-43666E84BDDA}" type="presParOf" srcId="{62C4E3DC-E6A2-402D-8AD6-0A2F936EB074}" destId="{78C36317-D7E3-4D0F-A35A-7941D0D0FC03}" srcOrd="1" destOrd="0" presId="urn:microsoft.com/office/officeart/2005/8/layout/hierarchy2"/>
    <dgm:cxn modelId="{36412A0D-5C71-4E2F-BA00-2B057FB98376}" type="presParOf" srcId="{78C36317-D7E3-4D0F-A35A-7941D0D0FC03}" destId="{EA6AD739-6174-4E7A-AE36-CA1F1163D355}" srcOrd="0" destOrd="0" presId="urn:microsoft.com/office/officeart/2005/8/layout/hierarchy2"/>
    <dgm:cxn modelId="{2CA96FFB-39CB-49D0-9BDE-E7D701031FAE}" type="presParOf" srcId="{EA6AD739-6174-4E7A-AE36-CA1F1163D355}" destId="{535F6FD4-040E-47DA-A704-5467380C0ED7}" srcOrd="0" destOrd="0" presId="urn:microsoft.com/office/officeart/2005/8/layout/hierarchy2"/>
    <dgm:cxn modelId="{BCA62726-32E9-4A2D-82E9-19558B867385}" type="presParOf" srcId="{78C36317-D7E3-4D0F-A35A-7941D0D0FC03}" destId="{D198E72B-4157-4708-896F-A0EE239B7764}" srcOrd="1" destOrd="0" presId="urn:microsoft.com/office/officeart/2005/8/layout/hierarchy2"/>
    <dgm:cxn modelId="{9C77808C-FBAB-4F91-B766-DC2AFA4ADF8A}" type="presParOf" srcId="{D198E72B-4157-4708-896F-A0EE239B7764}" destId="{411EEBF7-2236-465C-9938-A5BCEDE1BD9C}" srcOrd="0" destOrd="0" presId="urn:microsoft.com/office/officeart/2005/8/layout/hierarchy2"/>
    <dgm:cxn modelId="{884D5C38-FB4C-4B4B-BF22-00290A84103B}" type="presParOf" srcId="{D198E72B-4157-4708-896F-A0EE239B7764}" destId="{FE7FAED2-FB55-4536-B975-F1055305AF66}" srcOrd="1" destOrd="0" presId="urn:microsoft.com/office/officeart/2005/8/layout/hierarchy2"/>
    <dgm:cxn modelId="{743BDD3F-6361-499E-818C-7019E4DB2F17}" type="presParOf" srcId="{78C36317-D7E3-4D0F-A35A-7941D0D0FC03}" destId="{E2B9DC6E-30A2-42C1-BA45-B7C1BACD236C}" srcOrd="2" destOrd="0" presId="urn:microsoft.com/office/officeart/2005/8/layout/hierarchy2"/>
    <dgm:cxn modelId="{2AB7BF6F-69F6-4C3A-9B8B-3C4D84C07917}" type="presParOf" srcId="{E2B9DC6E-30A2-42C1-BA45-B7C1BACD236C}" destId="{CB586709-E723-4C64-BD95-1D7FBCF89578}" srcOrd="0" destOrd="0" presId="urn:microsoft.com/office/officeart/2005/8/layout/hierarchy2"/>
    <dgm:cxn modelId="{618A609B-76AE-4183-B2C1-A9053F9A073D}" type="presParOf" srcId="{78C36317-D7E3-4D0F-A35A-7941D0D0FC03}" destId="{7742DC3F-4102-40F4-8B52-A39158B4F39F}" srcOrd="3" destOrd="0" presId="urn:microsoft.com/office/officeart/2005/8/layout/hierarchy2"/>
    <dgm:cxn modelId="{1C5B366D-2197-496D-8E77-C3823E976A9A}" type="presParOf" srcId="{7742DC3F-4102-40F4-8B52-A39158B4F39F}" destId="{16C83958-0FDC-4286-9245-014DDA2294A9}" srcOrd="0" destOrd="0" presId="urn:microsoft.com/office/officeart/2005/8/layout/hierarchy2"/>
    <dgm:cxn modelId="{30B1AEEE-6BD0-46C1-AB49-F0F102A668D7}" type="presParOf" srcId="{7742DC3F-4102-40F4-8B52-A39158B4F39F}" destId="{067E761D-0A02-4657-9D8C-4047E7CD896A}" srcOrd="1" destOrd="0" presId="urn:microsoft.com/office/officeart/2005/8/layout/hierarchy2"/>
    <dgm:cxn modelId="{372F4647-2F47-45C5-828D-E8DCB588E903}" type="presParOf" srcId="{78C36317-D7E3-4D0F-A35A-7941D0D0FC03}" destId="{F7A086CE-36BD-4ED8-9649-7E190294FC09}" srcOrd="4" destOrd="0" presId="urn:microsoft.com/office/officeart/2005/8/layout/hierarchy2"/>
    <dgm:cxn modelId="{B31AD822-EF9B-4033-8A9E-84B3D7282909}" type="presParOf" srcId="{F7A086CE-36BD-4ED8-9649-7E190294FC09}" destId="{33D5A48B-C03F-403D-8AF8-8C963664F33C}" srcOrd="0" destOrd="0" presId="urn:microsoft.com/office/officeart/2005/8/layout/hierarchy2"/>
    <dgm:cxn modelId="{3B5B5F22-BC58-47A6-A997-350A5601BE74}" type="presParOf" srcId="{78C36317-D7E3-4D0F-A35A-7941D0D0FC03}" destId="{9C68A112-1375-4501-AC76-08D37E83BC5C}" srcOrd="5" destOrd="0" presId="urn:microsoft.com/office/officeart/2005/8/layout/hierarchy2"/>
    <dgm:cxn modelId="{8CE0774E-D246-4CF9-A166-BF99AF52752B}" type="presParOf" srcId="{9C68A112-1375-4501-AC76-08D37E83BC5C}" destId="{E3B66195-0D73-4431-A8F2-F2F0D2D1FF96}" srcOrd="0" destOrd="0" presId="urn:microsoft.com/office/officeart/2005/8/layout/hierarchy2"/>
    <dgm:cxn modelId="{D154673E-6E6B-4A46-82C2-D0273311B890}" type="presParOf" srcId="{9C68A112-1375-4501-AC76-08D37E83BC5C}" destId="{5794FC95-543B-4228-85BA-049AE59100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B989-F4AB-476F-89F7-68227987128E}">
      <dsp:nvSpPr>
        <dsp:cNvPr id="0" name=""/>
        <dsp:cNvSpPr/>
      </dsp:nvSpPr>
      <dsp:spPr>
        <a:xfrm>
          <a:off x="2108585" y="1390335"/>
          <a:ext cx="965665" cy="48283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Main, Trunk, Origin,</a:t>
          </a:r>
          <a:br>
            <a:rPr lang="en-US" sz="900" kern="1200" dirty="0"/>
          </a:br>
          <a:r>
            <a:rPr lang="en-US" sz="900" i="1" kern="1200" dirty="0"/>
            <a:t>$/</a:t>
          </a:r>
          <a:r>
            <a:rPr lang="en-US" sz="900" i="1" kern="1200" dirty="0" err="1"/>
            <a:t>TeamProject</a:t>
          </a:r>
          <a:r>
            <a:rPr lang="en-US" sz="900" i="1" kern="1200" dirty="0"/>
            <a:t>/</a:t>
          </a:r>
        </a:p>
      </dsp:txBody>
      <dsp:txXfrm>
        <a:off x="2122727" y="1404477"/>
        <a:ext cx="937381" cy="454548"/>
      </dsp:txXfrm>
    </dsp:sp>
    <dsp:sp modelId="{4D93C0E8-677D-4723-8806-2697E958E193}">
      <dsp:nvSpPr>
        <dsp:cNvPr id="0" name=""/>
        <dsp:cNvSpPr/>
      </dsp:nvSpPr>
      <dsp:spPr>
        <a:xfrm rot="17692822">
          <a:off x="2808335" y="1201993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1192356"/>
        <a:ext cx="45904" cy="45904"/>
      </dsp:txXfrm>
    </dsp:sp>
    <dsp:sp modelId="{B56A7993-6751-4DD1-9811-3AFC74EE4ECA}">
      <dsp:nvSpPr>
        <dsp:cNvPr id="0" name=""/>
        <dsp:cNvSpPr/>
      </dsp:nvSpPr>
      <dsp:spPr>
        <a:xfrm>
          <a:off x="3460517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</a:t>
          </a:r>
        </a:p>
      </dsp:txBody>
      <dsp:txXfrm>
        <a:off x="3474659" y="571590"/>
        <a:ext cx="937381" cy="454548"/>
      </dsp:txXfrm>
    </dsp:sp>
    <dsp:sp modelId="{03A1B9B5-C368-4DC3-8F41-E00E66896960}">
      <dsp:nvSpPr>
        <dsp:cNvPr id="0" name=""/>
        <dsp:cNvSpPr/>
      </dsp:nvSpPr>
      <dsp:spPr>
        <a:xfrm rot="18289469">
          <a:off x="4281117" y="507920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504326"/>
        <a:ext cx="33819" cy="33819"/>
      </dsp:txXfrm>
    </dsp:sp>
    <dsp:sp modelId="{68426FF9-DB55-4682-9853-F4CA32D0A6AD}">
      <dsp:nvSpPr>
        <dsp:cNvPr id="0" name=""/>
        <dsp:cNvSpPr/>
      </dsp:nvSpPr>
      <dsp:spPr>
        <a:xfrm>
          <a:off x="4812449" y="2191"/>
          <a:ext cx="965665" cy="48283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Feature-x</a:t>
          </a:r>
        </a:p>
      </dsp:txBody>
      <dsp:txXfrm>
        <a:off x="4826591" y="16333"/>
        <a:ext cx="937381" cy="454548"/>
      </dsp:txXfrm>
    </dsp:sp>
    <dsp:sp modelId="{700C5B9B-8738-4DA8-A7D6-4DE0E08CB3B7}">
      <dsp:nvSpPr>
        <dsp:cNvPr id="0" name=""/>
        <dsp:cNvSpPr/>
      </dsp:nvSpPr>
      <dsp:spPr>
        <a:xfrm>
          <a:off x="4426182" y="785549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789208"/>
        <a:ext cx="19313" cy="19313"/>
      </dsp:txXfrm>
    </dsp:sp>
    <dsp:sp modelId="{B61B961F-4A64-4182-A3DE-063297764220}">
      <dsp:nvSpPr>
        <dsp:cNvPr id="0" name=""/>
        <dsp:cNvSpPr/>
      </dsp:nvSpPr>
      <dsp:spPr>
        <a:xfrm>
          <a:off x="4812449" y="557448"/>
          <a:ext cx="965665" cy="48283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Feature-y</a:t>
          </a:r>
        </a:p>
      </dsp:txBody>
      <dsp:txXfrm>
        <a:off x="4826591" y="571590"/>
        <a:ext cx="937381" cy="454548"/>
      </dsp:txXfrm>
    </dsp:sp>
    <dsp:sp modelId="{05133872-5FC5-4F84-AA3D-202266542837}">
      <dsp:nvSpPr>
        <dsp:cNvPr id="0" name=""/>
        <dsp:cNvSpPr/>
      </dsp:nvSpPr>
      <dsp:spPr>
        <a:xfrm rot="3310531">
          <a:off x="4281117" y="1063178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1059584"/>
        <a:ext cx="33819" cy="33819"/>
      </dsp:txXfrm>
    </dsp:sp>
    <dsp:sp modelId="{55E6A2B4-C197-49C6-AC1E-18B9178B3B41}">
      <dsp:nvSpPr>
        <dsp:cNvPr id="0" name=""/>
        <dsp:cNvSpPr/>
      </dsp:nvSpPr>
      <dsp:spPr>
        <a:xfrm>
          <a:off x="4812449" y="1112706"/>
          <a:ext cx="965665" cy="482832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Feature-z</a:t>
          </a:r>
        </a:p>
      </dsp:txBody>
      <dsp:txXfrm>
        <a:off x="4826591" y="1126848"/>
        <a:ext cx="937381" cy="454548"/>
      </dsp:txXfrm>
    </dsp:sp>
    <dsp:sp modelId="{84865E5A-8BE1-4065-A73C-BB18575C8C31}">
      <dsp:nvSpPr>
        <dsp:cNvPr id="0" name=""/>
        <dsp:cNvSpPr/>
      </dsp:nvSpPr>
      <dsp:spPr>
        <a:xfrm rot="3907178">
          <a:off x="2808335" y="2034879"/>
          <a:ext cx="9180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8096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431" y="2025242"/>
        <a:ext cx="45904" cy="45904"/>
      </dsp:txXfrm>
    </dsp:sp>
    <dsp:sp modelId="{0F4512BE-FD62-49F5-99E5-1B73AACC98A8}">
      <dsp:nvSpPr>
        <dsp:cNvPr id="0" name=""/>
        <dsp:cNvSpPr/>
      </dsp:nvSpPr>
      <dsp:spPr>
        <a:xfrm>
          <a:off x="3460517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Releases</a:t>
          </a:r>
        </a:p>
      </dsp:txBody>
      <dsp:txXfrm>
        <a:off x="3474659" y="2237364"/>
        <a:ext cx="937381" cy="454548"/>
      </dsp:txXfrm>
    </dsp:sp>
    <dsp:sp modelId="{0E56287B-F850-4315-AE46-AC4F9BCA8965}">
      <dsp:nvSpPr>
        <dsp:cNvPr id="0" name=""/>
        <dsp:cNvSpPr/>
      </dsp:nvSpPr>
      <dsp:spPr>
        <a:xfrm rot="18289469">
          <a:off x="4281117" y="2173694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170099"/>
        <a:ext cx="33819" cy="33819"/>
      </dsp:txXfrm>
    </dsp:sp>
    <dsp:sp modelId="{EFDF8D1B-EA15-4193-B015-72FD4BB458B2}">
      <dsp:nvSpPr>
        <dsp:cNvPr id="0" name=""/>
        <dsp:cNvSpPr/>
      </dsp:nvSpPr>
      <dsp:spPr>
        <a:xfrm>
          <a:off x="4812449" y="1667964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v.1</a:t>
          </a:r>
        </a:p>
      </dsp:txBody>
      <dsp:txXfrm>
        <a:off x="4826591" y="1682106"/>
        <a:ext cx="937381" cy="454548"/>
      </dsp:txXfrm>
    </dsp:sp>
    <dsp:sp modelId="{636B09BD-32A7-42A4-B469-128D27B7EF5D}">
      <dsp:nvSpPr>
        <dsp:cNvPr id="0" name=""/>
        <dsp:cNvSpPr/>
      </dsp:nvSpPr>
      <dsp:spPr>
        <a:xfrm>
          <a:off x="4426182" y="2451323"/>
          <a:ext cx="38626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26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659" y="2454982"/>
        <a:ext cx="19313" cy="19313"/>
      </dsp:txXfrm>
    </dsp:sp>
    <dsp:sp modelId="{74CFCD91-03D8-4103-8B4A-12BC61A95FE2}">
      <dsp:nvSpPr>
        <dsp:cNvPr id="0" name=""/>
        <dsp:cNvSpPr/>
      </dsp:nvSpPr>
      <dsp:spPr>
        <a:xfrm>
          <a:off x="4812449" y="2223222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v.2</a:t>
          </a:r>
        </a:p>
      </dsp:txBody>
      <dsp:txXfrm>
        <a:off x="4826591" y="2237364"/>
        <a:ext cx="937381" cy="454548"/>
      </dsp:txXfrm>
    </dsp:sp>
    <dsp:sp modelId="{7AF0864C-D967-41FA-BA27-5DC7CCC6C529}">
      <dsp:nvSpPr>
        <dsp:cNvPr id="0" name=""/>
        <dsp:cNvSpPr/>
      </dsp:nvSpPr>
      <dsp:spPr>
        <a:xfrm rot="3310531">
          <a:off x="4281117" y="2728952"/>
          <a:ext cx="67639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396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406" y="2725357"/>
        <a:ext cx="33819" cy="33819"/>
      </dsp:txXfrm>
    </dsp:sp>
    <dsp:sp modelId="{58A32AA5-E810-4448-BEE7-B252BF4EBD2D}">
      <dsp:nvSpPr>
        <dsp:cNvPr id="0" name=""/>
        <dsp:cNvSpPr/>
      </dsp:nvSpPr>
      <dsp:spPr>
        <a:xfrm>
          <a:off x="4812449" y="2778480"/>
          <a:ext cx="965665" cy="48283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v.3..n</a:t>
          </a:r>
        </a:p>
      </dsp:txBody>
      <dsp:txXfrm>
        <a:off x="4826591" y="2792622"/>
        <a:ext cx="937381" cy="45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095F-07EC-4B85-8A3A-0030A570F8D2}">
      <dsp:nvSpPr>
        <dsp:cNvPr id="0" name=""/>
        <dsp:cNvSpPr/>
      </dsp:nvSpPr>
      <dsp:spPr>
        <a:xfrm>
          <a:off x="421" y="1536138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551431"/>
        <a:ext cx="1013689" cy="491551"/>
      </dsp:txXfrm>
    </dsp:sp>
    <dsp:sp modelId="{662CCB82-8ED7-4DE7-8F1D-0B3F03D605B4}">
      <dsp:nvSpPr>
        <dsp:cNvPr id="0" name=""/>
        <dsp:cNvSpPr/>
      </dsp:nvSpPr>
      <dsp:spPr>
        <a:xfrm rot="17692822">
          <a:off x="757135" y="1333789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1322042"/>
        <a:ext cx="49641" cy="49641"/>
      </dsp:txXfrm>
    </dsp:sp>
    <dsp:sp modelId="{175191FE-DCD3-4CC2-906C-D5F1015C2B9A}">
      <dsp:nvSpPr>
        <dsp:cNvPr id="0" name=""/>
        <dsp:cNvSpPr/>
      </dsp:nvSpPr>
      <dsp:spPr>
        <a:xfrm>
          <a:off x="1462407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650743"/>
        <a:ext cx="1013689" cy="491551"/>
      </dsp:txXfrm>
    </dsp:sp>
    <dsp:sp modelId="{4FE08900-CEF5-473F-AAB7-B5F42C757AF3}">
      <dsp:nvSpPr>
        <dsp:cNvPr id="0" name=""/>
        <dsp:cNvSpPr/>
      </dsp:nvSpPr>
      <dsp:spPr>
        <a:xfrm rot="18289469">
          <a:off x="2349809" y="583216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578003"/>
        <a:ext cx="36572" cy="36572"/>
      </dsp:txXfrm>
    </dsp:sp>
    <dsp:sp modelId="{31525A8D-CA3A-454B-B5EB-A0D0D74C8086}">
      <dsp:nvSpPr>
        <dsp:cNvPr id="0" name=""/>
        <dsp:cNvSpPr/>
      </dsp:nvSpPr>
      <dsp:spPr>
        <a:xfrm>
          <a:off x="2924393" y="34992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50285"/>
        <a:ext cx="1013689" cy="491551"/>
      </dsp:txXfrm>
    </dsp:sp>
    <dsp:sp modelId="{DF043FDD-F767-47D6-BF54-39C6C2DFBC7E}">
      <dsp:nvSpPr>
        <dsp:cNvPr id="0" name=""/>
        <dsp:cNvSpPr/>
      </dsp:nvSpPr>
      <dsp:spPr>
        <a:xfrm>
          <a:off x="2506683" y="883445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886076"/>
        <a:ext cx="20885" cy="20885"/>
      </dsp:txXfrm>
    </dsp:sp>
    <dsp:sp modelId="{BE0FF9D0-9F27-450D-BF1B-68D626CA4592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650743"/>
        <a:ext cx="1013689" cy="491551"/>
      </dsp:txXfrm>
    </dsp:sp>
    <dsp:sp modelId="{108BC337-0A86-49FF-9596-16274125EF3C}">
      <dsp:nvSpPr>
        <dsp:cNvPr id="0" name=""/>
        <dsp:cNvSpPr/>
      </dsp:nvSpPr>
      <dsp:spPr>
        <a:xfrm rot="3310531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21F378A9-A7BA-4E58-B777-480516CF3B7D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251202"/>
        <a:ext cx="1013689" cy="491551"/>
      </dsp:txXfrm>
    </dsp:sp>
    <dsp:sp modelId="{568541CE-0916-48EC-8641-EE7F4DF4C206}">
      <dsp:nvSpPr>
        <dsp:cNvPr id="0" name=""/>
        <dsp:cNvSpPr/>
      </dsp:nvSpPr>
      <dsp:spPr>
        <a:xfrm rot="3907178">
          <a:off x="757135" y="2234477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2222730"/>
        <a:ext cx="49641" cy="49641"/>
      </dsp:txXfrm>
    </dsp:sp>
    <dsp:sp modelId="{813E6BB1-BB94-4A9C-BCE9-DC865CD2B14A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A6AD739-6174-4E7A-AE36-CA1F1163D355}">
      <dsp:nvSpPr>
        <dsp:cNvPr id="0" name=""/>
        <dsp:cNvSpPr/>
      </dsp:nvSpPr>
      <dsp:spPr>
        <a:xfrm rot="18289469">
          <a:off x="2349809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379379"/>
        <a:ext cx="36572" cy="36572"/>
      </dsp:txXfrm>
    </dsp:sp>
    <dsp:sp modelId="{411EEBF7-2236-465C-9938-A5BCEDE1BD9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v.1</a:t>
          </a:r>
        </a:p>
      </dsp:txBody>
      <dsp:txXfrm>
        <a:off x="2939686" y="1851660"/>
        <a:ext cx="1013689" cy="491551"/>
      </dsp:txXfrm>
    </dsp:sp>
    <dsp:sp modelId="{E2B9DC6E-30A2-42C1-BA45-B7C1BACD236C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16C83958-0FDC-4286-9245-014DDA2294A9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v.2</a:t>
          </a:r>
        </a:p>
      </dsp:txBody>
      <dsp:txXfrm>
        <a:off x="2939686" y="2452119"/>
        <a:ext cx="1013689" cy="491551"/>
      </dsp:txXfrm>
    </dsp:sp>
    <dsp:sp modelId="{F7A086CE-36BD-4ED8-9649-7E190294FC09}">
      <dsp:nvSpPr>
        <dsp:cNvPr id="0" name=""/>
        <dsp:cNvSpPr/>
      </dsp:nvSpPr>
      <dsp:spPr>
        <a:xfrm rot="3310531">
          <a:off x="2349809" y="2985050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979838"/>
        <a:ext cx="36572" cy="36572"/>
      </dsp:txXfrm>
    </dsp:sp>
    <dsp:sp modelId="{E3B66195-0D73-4431-A8F2-F2F0D2D1FF96}">
      <dsp:nvSpPr>
        <dsp:cNvPr id="0" name=""/>
        <dsp:cNvSpPr/>
      </dsp:nvSpPr>
      <dsp:spPr>
        <a:xfrm>
          <a:off x="2924393" y="3037285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v.3..n</a:t>
          </a:r>
        </a:p>
      </dsp:txBody>
      <dsp:txXfrm>
        <a:off x="2939686" y="3052578"/>
        <a:ext cx="1013689" cy="491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750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4767263"/>
            <a:ext cx="69913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4767263"/>
            <a:ext cx="6457950" cy="273844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4767263"/>
            <a:ext cx="683895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533400" y="476726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12/6/2016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527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859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9607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807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9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777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7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4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566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40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3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A657D07-0080-4173-98BF-D89FE298018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041FD6E-A6B2-4B49-B5EB-62F4A0206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</a:p>
        </p:txBody>
      </p:sp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88791" y="4764108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www.benday.com | @benday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64108"/>
            <a:ext cx="1289304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benday@benday.com" TargetMode="Externa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www.benday.com</a:t>
            </a:r>
            <a:b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en-US" sz="2800" b="1" kern="0" dirty="0">
                <a:solidFill>
                  <a:schemeClr val="bg1">
                    <a:lumMod val="65000"/>
                    <a:lumOff val="35000"/>
                  </a:schemeClr>
                </a:solidFill>
                <a:latin typeface="Arial" charset="0"/>
              </a:rPr>
              <a:t>@benday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2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chemeClr val="bg2"/>
                </a:solidFill>
                <a:effectLst/>
              </a:rPr>
              <a:t>Get Good at DevOps:</a:t>
            </a:r>
            <a:br>
              <a:rPr lang="en-US" sz="4400" b="1" kern="0" dirty="0">
                <a:solidFill>
                  <a:schemeClr val="bg2"/>
                </a:solidFill>
                <a:effectLst/>
              </a:rPr>
            </a:br>
            <a:r>
              <a:rPr lang="en-US" sz="4400" b="1" kern="0" dirty="0">
                <a:solidFill>
                  <a:schemeClr val="bg2"/>
                </a:solidFill>
                <a:effectLst/>
              </a:rPr>
              <a:t>Feature Flag Deployments with ASP.NET, </a:t>
            </a:r>
            <a:r>
              <a:rPr lang="en-US" sz="4400" b="1" kern="0" dirty="0" err="1">
                <a:solidFill>
                  <a:schemeClr val="bg2"/>
                </a:solidFill>
                <a:effectLst/>
              </a:rPr>
              <a:t>WebAPI</a:t>
            </a:r>
            <a:r>
              <a:rPr lang="en-US" sz="4400" b="1" kern="0" dirty="0">
                <a:solidFill>
                  <a:schemeClr val="bg2"/>
                </a:solidFill>
                <a:effectLst/>
              </a:rPr>
              <a:t>, &amp; JavaScript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1017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205979"/>
            <a:ext cx="3854895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055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4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9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39" y="1491631"/>
            <a:ext cx="5033655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01145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Practice: Don’t Branch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4324350"/>
            <a:ext cx="2667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* - unless you absolutely have to</a:t>
            </a:r>
          </a:p>
        </p:txBody>
      </p:sp>
    </p:spTree>
    <p:extLst>
      <p:ext uri="{BB962C8B-B14F-4D97-AF65-F5344CB8AC3E}">
        <p14:creationId xmlns:p14="http://schemas.microsoft.com/office/powerpoint/2010/main" val="9735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8196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Get Good at DevOps:</a:t>
            </a:r>
            <a:br>
              <a:rPr lang="en-US" sz="4400" b="1" kern="0" dirty="0">
                <a:solidFill>
                  <a:srgbClr val="FEE5BC"/>
                </a:solidFill>
                <a:effectLst/>
              </a:rPr>
            </a:br>
            <a:r>
              <a:rPr lang="en-US" sz="4400" b="1" kern="0" dirty="0">
                <a:solidFill>
                  <a:srgbClr val="FEE5BC"/>
                </a:solidFill>
                <a:effectLst/>
              </a:rPr>
              <a:t>Feature Flag Deployments with ASP.NET, </a:t>
            </a:r>
            <a:r>
              <a:rPr lang="en-US" sz="4400" b="1" kern="0" dirty="0" err="1">
                <a:solidFill>
                  <a:srgbClr val="FEE5BC"/>
                </a:solidFill>
                <a:effectLst/>
              </a:rPr>
              <a:t>WebAPI</a:t>
            </a:r>
            <a:r>
              <a:rPr lang="en-US" sz="4400" b="1" kern="0" dirty="0">
                <a:solidFill>
                  <a:srgbClr val="FEE5BC"/>
                </a:solidFill>
                <a:effectLst/>
              </a:rPr>
              <a:t>, &amp; JavaScript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67527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293981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3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</a:t>
            </a:r>
          </a:p>
          <a:p>
            <a:pPr lvl="1"/>
            <a:r>
              <a:rPr lang="en-US" dirty="0"/>
              <a:t>Beginning of everything</a:t>
            </a:r>
          </a:p>
          <a:p>
            <a:pPr lvl="1"/>
            <a:r>
              <a:rPr lang="en-US" dirty="0"/>
              <a:t>Ultimate integration point</a:t>
            </a:r>
          </a:p>
          <a:p>
            <a:pPr lvl="1"/>
            <a:endParaRPr lang="en-US" dirty="0"/>
          </a:p>
          <a:p>
            <a:r>
              <a:rPr lang="en-US" dirty="0"/>
              <a:t>Dev</a:t>
            </a:r>
          </a:p>
          <a:p>
            <a:pPr lvl="1"/>
            <a:r>
              <a:rPr lang="en-US" dirty="0"/>
              <a:t>Integration point for a release</a:t>
            </a:r>
          </a:p>
          <a:p>
            <a:pPr lvl="1"/>
            <a:endParaRPr lang="en-US" dirty="0"/>
          </a:p>
          <a:p>
            <a:r>
              <a:rPr lang="en-US" dirty="0"/>
              <a:t>Feature-*</a:t>
            </a:r>
          </a:p>
          <a:p>
            <a:pPr lvl="1"/>
            <a:r>
              <a:rPr lang="en-US" dirty="0"/>
              <a:t>Features are developed here</a:t>
            </a:r>
          </a:p>
          <a:p>
            <a:pPr lvl="1"/>
            <a:endParaRPr lang="en-US" dirty="0"/>
          </a:p>
          <a:p>
            <a:r>
              <a:rPr lang="en-US" dirty="0"/>
              <a:t>Releases (v.*)</a:t>
            </a:r>
          </a:p>
          <a:p>
            <a:pPr lvl="1"/>
            <a:r>
              <a:rPr lang="en-US" dirty="0"/>
              <a:t>Snapshot of what goes to production</a:t>
            </a:r>
          </a:p>
          <a:p>
            <a:pPr lvl="1"/>
            <a:r>
              <a:rPr lang="en-US" dirty="0"/>
              <a:t>Source of hot fixes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Verify / fix whatever is in Dev</a:t>
            </a:r>
          </a:p>
          <a:p>
            <a:endParaRPr lang="en-US" dirty="0"/>
          </a:p>
          <a:p>
            <a:r>
              <a:rPr lang="en-US" dirty="0"/>
              <a:t>Merge to Main</a:t>
            </a:r>
          </a:p>
          <a:p>
            <a:pPr lvl="1"/>
            <a:endParaRPr lang="en-US" dirty="0"/>
          </a:p>
          <a:p>
            <a:r>
              <a:rPr lang="en-US" dirty="0"/>
              <a:t>Create new Release branch </a:t>
            </a:r>
          </a:p>
          <a:p>
            <a:pPr lvl="1"/>
            <a:r>
              <a:rPr lang="en-US" dirty="0"/>
              <a:t>V.1123414</a:t>
            </a:r>
          </a:p>
          <a:p>
            <a:pPr lvl="1"/>
            <a:r>
              <a:rPr lang="en-US" dirty="0"/>
              <a:t>2016.03.15</a:t>
            </a:r>
          </a:p>
          <a:p>
            <a:pPr lvl="1"/>
            <a:endParaRPr lang="en-US" dirty="0"/>
          </a:p>
          <a:p>
            <a:r>
              <a:rPr lang="en-US" dirty="0"/>
              <a:t>Deploy to production servers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737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Whatever gets merged to Main gets released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Code-based release model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2879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Merge Feature X</a:t>
            </a:r>
          </a:p>
          <a:p>
            <a:pPr lvl="1"/>
            <a:r>
              <a:rPr lang="en-US" dirty="0"/>
              <a:t>Easy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Y</a:t>
            </a:r>
          </a:p>
          <a:p>
            <a:pPr lvl="1"/>
            <a:r>
              <a:rPr lang="en-US" dirty="0"/>
              <a:t>Ok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Z</a:t>
            </a:r>
          </a:p>
          <a:p>
            <a:pPr lvl="1"/>
            <a:r>
              <a:rPr lang="en-US" dirty="0"/>
              <a:t>HARD</a:t>
            </a:r>
          </a:p>
          <a:p>
            <a:pPr lvl="1"/>
            <a:r>
              <a:rPr lang="en-US" dirty="0"/>
              <a:t>REALLY </a:t>
            </a:r>
            <a:r>
              <a:rPr lang="en-US" dirty="0" err="1"/>
              <a:t>REALLY</a:t>
            </a:r>
            <a:r>
              <a:rPr lang="en-US" dirty="0"/>
              <a:t> HARD</a:t>
            </a:r>
          </a:p>
          <a:p>
            <a:pPr lvl="1"/>
            <a:endParaRPr lang="en-US" dirty="0"/>
          </a:p>
          <a:p>
            <a:r>
              <a:rPr lang="en-US" dirty="0"/>
              <a:t>Turns out that Feature X isn’t done</a:t>
            </a:r>
          </a:p>
          <a:p>
            <a:endParaRPr lang="en-US" dirty="0"/>
          </a:p>
          <a:p>
            <a:r>
              <a:rPr lang="en-US" dirty="0"/>
              <a:t>Major surgery to get this undone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18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Feature branch integrations </a:t>
            </a:r>
            <a:br>
              <a:rPr lang="en-US" dirty="0"/>
            </a:br>
            <a:r>
              <a:rPr lang="en-US" dirty="0"/>
              <a:t>are not going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Getting merged code to </a:t>
            </a:r>
            <a:br>
              <a:rPr lang="en-US" dirty="0"/>
            </a:br>
            <a:r>
              <a:rPr lang="en-US" dirty="0"/>
              <a:t>“play nice” means manually </a:t>
            </a:r>
            <a:br>
              <a:rPr lang="en-US" dirty="0"/>
            </a:br>
            <a:r>
              <a:rPr lang="en-US" dirty="0"/>
              <a:t>un-doing work that’s already been committed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Cherry picking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DELAYS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8782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Release Flow: Bad News, </a:t>
            </a:r>
            <a:br>
              <a:rPr lang="en-US" dirty="0"/>
            </a:br>
            <a:r>
              <a:rPr lang="en-US" dirty="0"/>
              <a:t>Change of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787" y="1107316"/>
            <a:ext cx="4030052" cy="37735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Boss wants only Feature X and Z to go live</a:t>
            </a:r>
          </a:p>
          <a:p>
            <a:endParaRPr lang="en-US" dirty="0"/>
          </a:p>
          <a:p>
            <a:r>
              <a:rPr lang="en-US" dirty="0"/>
              <a:t>Merge Feature X and Z to Main</a:t>
            </a:r>
          </a:p>
          <a:p>
            <a:pPr lvl="1"/>
            <a:r>
              <a:rPr lang="en-US" dirty="0"/>
              <a:t>Painful, annoying, &amp; tedious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77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 </a:t>
            </a:r>
            <a:br>
              <a:rPr lang="en-US" dirty="0"/>
            </a:br>
            <a:r>
              <a:rPr lang="en-US" dirty="0"/>
              <a:t>can be a real drag.</a:t>
            </a:r>
          </a:p>
        </p:txBody>
      </p:sp>
    </p:spTree>
    <p:extLst>
      <p:ext uri="{BB962C8B-B14F-4D97-AF65-F5344CB8AC3E}">
        <p14:creationId xmlns:p14="http://schemas.microsoft.com/office/powerpoint/2010/main" val="292562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is in the branch goes to production</a:t>
            </a:r>
          </a:p>
          <a:p>
            <a:endParaRPr lang="en-US" dirty="0"/>
          </a:p>
          <a:p>
            <a:r>
              <a:rPr lang="en-US" dirty="0"/>
              <a:t>Whatever is in production is live</a:t>
            </a:r>
          </a:p>
          <a:p>
            <a:endParaRPr lang="en-US" dirty="0"/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Simple to understand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Coordination can be a real headache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2278"/>
            <a:ext cx="4572000" cy="3394472"/>
          </a:xfrm>
        </p:spPr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/>
          </a:p>
          <a:p>
            <a:r>
              <a:rPr lang="en-US" sz="1400" dirty="0"/>
              <a:t>Consultant, Coach, &amp; Trainer</a:t>
            </a:r>
          </a:p>
          <a:p>
            <a:endParaRPr lang="en-US" sz="1400" dirty="0"/>
          </a:p>
          <a:p>
            <a:r>
              <a:rPr lang="en-US" sz="1400" dirty="0"/>
              <a:t>Microsoft MVP for Visual Studio ALM</a:t>
            </a:r>
          </a:p>
          <a:p>
            <a:endParaRPr lang="en-US" sz="1400" dirty="0"/>
          </a:p>
          <a:p>
            <a:r>
              <a:rPr lang="en-US" sz="1400" dirty="0"/>
              <a:t>Scrum, Team Foundation Server, Software Testing, </a:t>
            </a:r>
            <a:br>
              <a:rPr lang="en-US" sz="1400" dirty="0"/>
            </a:br>
            <a:r>
              <a:rPr lang="en-US" sz="1400" dirty="0"/>
              <a:t>Software Architecture</a:t>
            </a:r>
          </a:p>
          <a:p>
            <a:endParaRPr lang="en-US" sz="1400" dirty="0"/>
          </a:p>
          <a:p>
            <a:r>
              <a:rPr lang="en-US" sz="1400" dirty="0"/>
              <a:t>Scrum.org Classes</a:t>
            </a:r>
          </a:p>
          <a:p>
            <a:pPr lvl="1"/>
            <a:r>
              <a:rPr lang="en-US" sz="1200" dirty="0"/>
              <a:t>Professional Scrum Master (PSM)</a:t>
            </a:r>
          </a:p>
          <a:p>
            <a:pPr lvl="1"/>
            <a:r>
              <a:rPr lang="en-US" sz="1200" dirty="0"/>
              <a:t>Professional 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/>
          </a:p>
          <a:p>
            <a:r>
              <a:rPr lang="en-US" sz="1400" dirty="0"/>
              <a:t>www.benday.com,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4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</p:spTree>
    <p:extLst>
      <p:ext uri="{BB962C8B-B14F-4D97-AF65-F5344CB8AC3E}">
        <p14:creationId xmlns:p14="http://schemas.microsoft.com/office/powerpoint/2010/main" val="2007868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“Feature toggles”</a:t>
            </a:r>
          </a:p>
          <a:p>
            <a:endParaRPr lang="en-US" dirty="0"/>
          </a:p>
          <a:p>
            <a:r>
              <a:rPr lang="en-US" dirty="0"/>
              <a:t>Configuration-based releases</a:t>
            </a:r>
          </a:p>
          <a:p>
            <a:endParaRPr lang="en-US" dirty="0"/>
          </a:p>
          <a:p>
            <a:r>
              <a:rPr lang="en-US" dirty="0"/>
              <a:t>Define configuration values for features</a:t>
            </a:r>
          </a:p>
          <a:p>
            <a:pPr lvl="1"/>
            <a:r>
              <a:rPr lang="en-US" dirty="0"/>
              <a:t>This is a feature flag</a:t>
            </a:r>
          </a:p>
          <a:p>
            <a:pPr lvl="1"/>
            <a:r>
              <a:rPr lang="en-US" dirty="0"/>
              <a:t>On / Off</a:t>
            </a:r>
          </a:p>
          <a:p>
            <a:pPr lvl="1"/>
            <a:endParaRPr lang="en-US" dirty="0"/>
          </a:p>
          <a:p>
            <a:r>
              <a:rPr lang="en-US" dirty="0"/>
              <a:t>Wrap feature code inside of checks for feature flag</a:t>
            </a:r>
          </a:p>
          <a:p>
            <a:pPr lvl="1"/>
            <a:r>
              <a:rPr lang="en-US" dirty="0"/>
              <a:t>If it’s on, it runs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Deploy whatever doesn’t cause problems</a:t>
            </a:r>
          </a:p>
          <a:p>
            <a:endParaRPr lang="en-US" dirty="0"/>
          </a:p>
          <a:p>
            <a:r>
              <a:rPr lang="en-US" dirty="0"/>
              <a:t>Turn on whatever is ready</a:t>
            </a:r>
          </a:p>
          <a:p>
            <a:endParaRPr lang="en-US" dirty="0"/>
          </a:p>
          <a:p>
            <a:r>
              <a:rPr lang="en-US" dirty="0"/>
              <a:t>Much less emphasis on branching &amp; merging</a:t>
            </a:r>
          </a:p>
          <a:p>
            <a:endParaRPr lang="en-US" dirty="0"/>
          </a:p>
          <a:p>
            <a:r>
              <a:rPr lang="en-US" dirty="0"/>
              <a:t>Easier to schedule</a:t>
            </a:r>
          </a:p>
          <a:p>
            <a:pPr lvl="1"/>
            <a:r>
              <a:rPr lang="en-US" dirty="0"/>
              <a:t>The features are already deployed</a:t>
            </a:r>
          </a:p>
          <a:p>
            <a:pPr lvl="1"/>
            <a:r>
              <a:rPr lang="en-US" dirty="0"/>
              <a:t>Turn them on when you’re ready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levels of flexibility</a:t>
            </a:r>
          </a:p>
          <a:p>
            <a:endParaRPr lang="en-US" dirty="0"/>
          </a:p>
          <a:p>
            <a:r>
              <a:rPr lang="en-US" dirty="0"/>
              <a:t>Deploy multiple versions of the same feature side-by-side</a:t>
            </a:r>
          </a:p>
          <a:p>
            <a:pPr lvl="1"/>
            <a:r>
              <a:rPr lang="en-US" dirty="0"/>
              <a:t>New user interfaces and old user interfaces at same time</a:t>
            </a:r>
          </a:p>
          <a:p>
            <a:pPr lvl="1"/>
            <a:endParaRPr lang="en-US" dirty="0"/>
          </a:p>
          <a:p>
            <a:r>
              <a:rPr lang="en-US" dirty="0"/>
              <a:t>Private betas</a:t>
            </a:r>
          </a:p>
          <a:p>
            <a:pPr lvl="1"/>
            <a:r>
              <a:rPr lang="en-US" dirty="0"/>
              <a:t>New features for only certain users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A/B testing</a:t>
            </a:r>
          </a:p>
          <a:p>
            <a:pPr lvl="1"/>
            <a:r>
              <a:rPr lang="en-US" dirty="0"/>
              <a:t>Which version do people prefer?</a:t>
            </a:r>
          </a:p>
          <a:p>
            <a:pPr lvl="1"/>
            <a:endParaRPr lang="en-US" dirty="0"/>
          </a:p>
          <a:p>
            <a:r>
              <a:rPr lang="en-US" dirty="0"/>
              <a:t>Rollback</a:t>
            </a:r>
          </a:p>
          <a:p>
            <a:pPr lvl="1"/>
            <a:r>
              <a:rPr lang="en-US" dirty="0"/>
              <a:t>Not working?</a:t>
            </a:r>
          </a:p>
          <a:p>
            <a:pPr lvl="1"/>
            <a:r>
              <a:rPr lang="en-US" dirty="0"/>
              <a:t>Performance problems?</a:t>
            </a:r>
          </a:p>
          <a:p>
            <a:pPr lvl="1"/>
            <a:endParaRPr lang="en-US" dirty="0"/>
          </a:p>
          <a:p>
            <a:r>
              <a:rPr lang="en-US" b="1" dirty="0"/>
              <a:t>Great for Scrum &amp; DevOps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Drawbacks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Adds complexity to the code</a:t>
            </a:r>
          </a:p>
          <a:p>
            <a:endParaRPr lang="en-US" dirty="0"/>
          </a:p>
          <a:p>
            <a:r>
              <a:rPr lang="en-US" dirty="0"/>
              <a:t>Can get confusing</a:t>
            </a:r>
          </a:p>
          <a:p>
            <a:endParaRPr lang="en-US" dirty="0"/>
          </a:p>
          <a:p>
            <a:r>
              <a:rPr lang="en-US" dirty="0"/>
              <a:t>Technical debt</a:t>
            </a:r>
          </a:p>
          <a:p>
            <a:endParaRPr lang="en-US" dirty="0"/>
          </a:p>
          <a:p>
            <a:r>
              <a:rPr lang="en-US" dirty="0"/>
              <a:t>Should be removed at some point</a:t>
            </a:r>
          </a:p>
          <a:p>
            <a:pPr lvl="1"/>
            <a:r>
              <a:rPr lang="en-US" dirty="0"/>
              <a:t>For example, running two version of a feature should be temporary</a:t>
            </a:r>
          </a:p>
          <a:p>
            <a:endParaRPr lang="en-US" dirty="0"/>
          </a:p>
          <a:p>
            <a:r>
              <a:rPr lang="en-US" dirty="0"/>
              <a:t>Sometimes turns into an excuse to ship garbage</a:t>
            </a:r>
          </a:p>
          <a:p>
            <a:pPr lvl="1"/>
            <a:r>
              <a:rPr lang="en-US" dirty="0"/>
              <a:t>Lack of focus on being truly “Done”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DevOps?</a:t>
            </a:r>
          </a:p>
        </p:txBody>
      </p:sp>
    </p:spTree>
    <p:extLst>
      <p:ext uri="{BB962C8B-B14F-4D97-AF65-F5344CB8AC3E}">
        <p14:creationId xmlns:p14="http://schemas.microsoft.com/office/powerpoint/2010/main" val="583143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are you developing, delivering, deploying, &amp; monitoring?</a:t>
            </a:r>
          </a:p>
          <a:p>
            <a:endParaRPr lang="en-US" dirty="0"/>
          </a:p>
          <a:p>
            <a:r>
              <a:rPr lang="en-US" dirty="0"/>
              <a:t>“What is the process of getting a developer’s </a:t>
            </a:r>
            <a:r>
              <a:rPr lang="en-US" dirty="0" err="1"/>
              <a:t>changeset</a:t>
            </a:r>
            <a:r>
              <a:rPr lang="en-US" dirty="0"/>
              <a:t> from check-in to production?  How long does that take?”</a:t>
            </a:r>
          </a:p>
          <a:p>
            <a:endParaRPr lang="en-US" dirty="0"/>
          </a:p>
          <a:p>
            <a:r>
              <a:rPr lang="en-US" dirty="0"/>
              <a:t>If you want to go fast, start automating</a:t>
            </a:r>
          </a:p>
          <a:p>
            <a:pPr lvl="1"/>
            <a:r>
              <a:rPr lang="en-US" dirty="0"/>
              <a:t>Automation removes hard / tedious stuff</a:t>
            </a:r>
          </a:p>
          <a:p>
            <a:pPr lvl="1"/>
            <a:r>
              <a:rPr lang="en-US" dirty="0"/>
              <a:t>Automation provides reliability</a:t>
            </a:r>
          </a:p>
          <a:p>
            <a:pPr lvl="1"/>
            <a:r>
              <a:rPr lang="en-US" dirty="0"/>
              <a:t>Automation helps you do more and go faster</a:t>
            </a:r>
          </a:p>
          <a:p>
            <a:endParaRPr lang="en-US" dirty="0"/>
          </a:p>
          <a:p>
            <a:r>
              <a:rPr lang="en-US" dirty="0"/>
              <a:t>Stability, Reliability, Repeatability, Release-ability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</p:spTree>
    <p:extLst>
      <p:ext uri="{BB962C8B-B14F-4D97-AF65-F5344CB8AC3E}">
        <p14:creationId xmlns:p14="http://schemas.microsoft.com/office/powerpoint/2010/main" val="711134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mistakes.</a:t>
            </a:r>
          </a:p>
        </p:txBody>
      </p:sp>
    </p:spTree>
    <p:extLst>
      <p:ext uri="{BB962C8B-B14F-4D97-AF65-F5344CB8AC3E}">
        <p14:creationId xmlns:p14="http://schemas.microsoft.com/office/powerpoint/2010/main" val="57207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Product Ownership in an Agile world is all about experimentation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Each new feature is an experiment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Build as little code as possible </a:t>
            </a:r>
            <a:r>
              <a:rPr lang="en-US" dirty="0">
                <a:sym typeface="Wingdings" panose="05000000000000000000" pitchFamily="2" charset="2"/>
              </a:rPr>
              <a:t> Minimum Viable Product (MVP)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Ship it &amp; gather feedback</a:t>
            </a:r>
          </a:p>
          <a:p>
            <a:pPr lvl="1" fontAlgn="ctr"/>
            <a:r>
              <a:rPr lang="en-US" dirty="0"/>
              <a:t>That’s the experiment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You don't always want to commit to these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/>
              <a:t>“Go big or go home”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sz="2000" dirty="0"/>
              <a:t>“Go small and quietly and go home </a:t>
            </a:r>
            <a:br>
              <a:rPr lang="en-US" sz="2000" dirty="0"/>
            </a:br>
            <a:r>
              <a:rPr lang="en-US" sz="2000" dirty="0"/>
              <a:t>if it doesn’t 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                        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7894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3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Stuff</a:t>
            </a:r>
          </a:p>
        </p:txBody>
      </p:sp>
    </p:spTree>
    <p:extLst>
      <p:ext uri="{BB962C8B-B14F-4D97-AF65-F5344CB8AC3E}">
        <p14:creationId xmlns:p14="http://schemas.microsoft.com/office/powerpoint/2010/main" val="860957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err="1"/>
              <a:t>IFeatureManager</a:t>
            </a:r>
            <a:r>
              <a:rPr lang="en-US" dirty="0"/>
              <a:t> interface</a:t>
            </a:r>
          </a:p>
          <a:p>
            <a:endParaRPr lang="en-US" dirty="0"/>
          </a:p>
          <a:p>
            <a:r>
              <a:rPr lang="en-US" dirty="0"/>
              <a:t>Each feature flag should be a Boolean property</a:t>
            </a:r>
          </a:p>
          <a:p>
            <a:pPr lvl="1"/>
            <a:r>
              <a:rPr lang="en-US" dirty="0"/>
              <a:t>NO MAGIC STRINGS!</a:t>
            </a:r>
          </a:p>
          <a:p>
            <a:pPr lvl="1"/>
            <a:endParaRPr lang="en-US" dirty="0"/>
          </a:p>
          <a:p>
            <a:r>
              <a:rPr lang="en-US" dirty="0"/>
              <a:t>Use Dependency Injection for your </a:t>
            </a:r>
            <a:r>
              <a:rPr lang="en-US" dirty="0" err="1"/>
              <a:t>IFeatureManager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Makes it very easy to find and remove later</a:t>
            </a:r>
          </a:p>
        </p:txBody>
      </p:sp>
    </p:spTree>
    <p:extLst>
      <p:ext uri="{BB962C8B-B14F-4D97-AF65-F5344CB8AC3E}">
        <p14:creationId xmlns:p14="http://schemas.microsoft.com/office/powerpoint/2010/main" val="42418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feature flag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endParaRPr lang="en-US" dirty="0"/>
          </a:p>
          <a:p>
            <a:r>
              <a:rPr lang="en-US" dirty="0"/>
              <a:t>Two features side-by-side</a:t>
            </a:r>
          </a:p>
          <a:p>
            <a:endParaRPr lang="en-US" dirty="0"/>
          </a:p>
          <a:p>
            <a:r>
              <a:rPr lang="en-US" dirty="0" err="1"/>
              <a:t>Undeploy</a:t>
            </a:r>
            <a:r>
              <a:rPr lang="en-US" dirty="0"/>
              <a:t> a feature that’s getting bad reviews</a:t>
            </a:r>
          </a:p>
          <a:p>
            <a:endParaRPr lang="en-US" dirty="0"/>
          </a:p>
          <a:p>
            <a:r>
              <a:rPr lang="en-US" dirty="0"/>
              <a:t>Private beta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feature flag is (probably) </a:t>
            </a:r>
            <a:br>
              <a:rPr lang="en-US" dirty="0"/>
            </a:br>
            <a:r>
              <a:rPr lang="en-US" dirty="0"/>
              <a:t>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103911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specific feature flag should eventually be removed.</a:t>
            </a:r>
          </a:p>
        </p:txBody>
      </p:sp>
    </p:spTree>
    <p:extLst>
      <p:ext uri="{BB962C8B-B14F-4D97-AF65-F5344CB8AC3E}">
        <p14:creationId xmlns:p14="http://schemas.microsoft.com/office/powerpoint/2010/main" val="170177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feature flag system is forever.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individual feature flags </a:t>
            </a:r>
            <a:br>
              <a:rPr lang="en-US" dirty="0"/>
            </a:br>
            <a:r>
              <a:rPr lang="en-US" dirty="0"/>
              <a:t>are temporary.</a:t>
            </a:r>
          </a:p>
        </p:txBody>
      </p:sp>
    </p:spTree>
    <p:extLst>
      <p:ext uri="{BB962C8B-B14F-4D97-AF65-F5344CB8AC3E}">
        <p14:creationId xmlns:p14="http://schemas.microsoft.com/office/powerpoint/2010/main" val="2233630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</a:t>
            </a:r>
            <a:r>
              <a:rPr lang="en-US"/>
              <a:t>for 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2824822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6471467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>
                <a:hlinkClick r:id="rId2"/>
              </a:rPr>
              <a:t>benday@benday.com</a:t>
            </a:r>
            <a:r>
              <a:rPr lang="en-US" sz="1350" dirty="0"/>
              <a:t>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81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Fresh from Pluralsight HQ!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DevOps Skills for Developers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with Visual Studio &amp; TFS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28950"/>
            <a:ext cx="3286125" cy="10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6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is hard.</a:t>
            </a:r>
          </a:p>
        </p:txBody>
      </p:sp>
    </p:spTree>
    <p:extLst>
      <p:ext uri="{BB962C8B-B14F-4D97-AF65-F5344CB8AC3E}">
        <p14:creationId xmlns:p14="http://schemas.microsoft.com/office/powerpoint/2010/main" val="177878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is hard.</a:t>
            </a:r>
          </a:p>
        </p:txBody>
      </p:sp>
    </p:spTree>
    <p:extLst>
      <p:ext uri="{BB962C8B-B14F-4D97-AF65-F5344CB8AC3E}">
        <p14:creationId xmlns:p14="http://schemas.microsoft.com/office/powerpoint/2010/main" val="100360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a feature into production?</a:t>
            </a:r>
          </a:p>
        </p:txBody>
      </p:sp>
    </p:spTree>
    <p:extLst>
      <p:ext uri="{BB962C8B-B14F-4D97-AF65-F5344CB8AC3E}">
        <p14:creationId xmlns:p14="http://schemas.microsoft.com/office/powerpoint/2010/main" val="128653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&amp; Merging</a:t>
            </a:r>
          </a:p>
        </p:txBody>
      </p:sp>
    </p:spTree>
    <p:extLst>
      <p:ext uri="{BB962C8B-B14F-4D97-AF65-F5344CB8AC3E}">
        <p14:creationId xmlns:p14="http://schemas.microsoft.com/office/powerpoint/2010/main" val="631921408"/>
      </p:ext>
    </p:extLst>
  </p:cSld>
  <p:clrMapOvr>
    <a:masterClrMapping/>
  </p:clrMapOvr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858</Words>
  <Application>Microsoft Office PowerPoint</Application>
  <PresentationFormat>On-screen Show (16:9)</PresentationFormat>
  <Paragraphs>291</Paragraphs>
  <Slides>48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Arial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1_Office Theme</vt:lpstr>
      <vt:lpstr>PowerPoint Presentation</vt:lpstr>
      <vt:lpstr>PowerPoint Presentation</vt:lpstr>
      <vt:lpstr>Benjamin Day</vt:lpstr>
      <vt:lpstr>Got                          ?</vt:lpstr>
      <vt:lpstr>Fresh from Pluralsight HQ!</vt:lpstr>
      <vt:lpstr>Software development is hard.</vt:lpstr>
      <vt:lpstr>Software delivery is hard.</vt:lpstr>
      <vt:lpstr>How do you get a feature into production?</vt:lpstr>
      <vt:lpstr>Branching &amp; Merging</vt:lpstr>
      <vt:lpstr>Branching lets you work on  similar, related code in isolation at the same time.</vt:lpstr>
      <vt:lpstr>“So, I can go nuts and create  250 zillion branches and it’s a good idea?”</vt:lpstr>
      <vt:lpstr>No.  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Best Practice: Don’t Branch *</vt:lpstr>
      <vt:lpstr>Integrate often.</vt:lpstr>
      <vt:lpstr>The smaller the integration,  the easier it is.</vt:lpstr>
      <vt:lpstr>Typical Branching Structure</vt:lpstr>
      <vt:lpstr>Typical Branching Structure</vt:lpstr>
      <vt:lpstr>Typical Release Flow</vt:lpstr>
      <vt:lpstr>Typical Release Flow</vt:lpstr>
      <vt:lpstr>Typical Release Flow: Bad News</vt:lpstr>
      <vt:lpstr>Typical Release Flow: Bad News</vt:lpstr>
      <vt:lpstr>Typical Release Flow: Bad News,  Change of plans</vt:lpstr>
      <vt:lpstr>Releases based on source control  can be a real drag.</vt:lpstr>
      <vt:lpstr>Releases based on Source Control</vt:lpstr>
      <vt:lpstr>Feature flags</vt:lpstr>
      <vt:lpstr>Feature Flags</vt:lpstr>
      <vt:lpstr>Feature Flag: Benefits</vt:lpstr>
      <vt:lpstr>Feature Flag: Drawbacks</vt:lpstr>
      <vt:lpstr>DevOps?</vt:lpstr>
      <vt:lpstr>DevOps</vt:lpstr>
      <vt:lpstr>DevOps increases the speed of feedback.</vt:lpstr>
      <vt:lpstr>DevOps increases the speed of mistakes.</vt:lpstr>
      <vt:lpstr>DevOps increases the speed of feedback.</vt:lpstr>
      <vt:lpstr>“Go big or go home” vs. “Go small and quietly and go home  if it doesn’t work”</vt:lpstr>
      <vt:lpstr>Technical Stuff</vt:lpstr>
      <vt:lpstr>Implementation Tips</vt:lpstr>
      <vt:lpstr>DEMOS</vt:lpstr>
      <vt:lpstr>A feature flag is (probably)  technical debt.</vt:lpstr>
      <vt:lpstr>Any specific feature flag should eventually be removed.</vt:lpstr>
      <vt:lpstr>Your feature flag system is forever.  The individual feature flags  are temporary.</vt:lpstr>
      <vt:lpstr>Watch out for technical debt.</vt:lpstr>
      <vt:lpstr>Any last questions?</vt:lpstr>
      <vt:lpstr>Thanks. benday@benday.com | www.benday.com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2016-12-06T12:56:03Z</dcterms:modified>
</cp:coreProperties>
</file>