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2"/>
  </p:notesMasterIdLst>
  <p:handoutMasterIdLst>
    <p:handoutMasterId r:id="rId63"/>
  </p:handoutMasterIdLst>
  <p:sldIdLst>
    <p:sldId id="258" r:id="rId2"/>
    <p:sldId id="371" r:id="rId3"/>
    <p:sldId id="372" r:id="rId4"/>
    <p:sldId id="439" r:id="rId5"/>
    <p:sldId id="440" r:id="rId6"/>
    <p:sldId id="441" r:id="rId7"/>
    <p:sldId id="442" r:id="rId8"/>
    <p:sldId id="445" r:id="rId9"/>
    <p:sldId id="443" r:id="rId10"/>
    <p:sldId id="446" r:id="rId11"/>
    <p:sldId id="447" r:id="rId12"/>
    <p:sldId id="444" r:id="rId13"/>
    <p:sldId id="448" r:id="rId14"/>
    <p:sldId id="449" r:id="rId15"/>
    <p:sldId id="450" r:id="rId16"/>
    <p:sldId id="452" r:id="rId17"/>
    <p:sldId id="454" r:id="rId18"/>
    <p:sldId id="453" r:id="rId19"/>
    <p:sldId id="451" r:id="rId20"/>
    <p:sldId id="456" r:id="rId21"/>
    <p:sldId id="457" r:id="rId22"/>
    <p:sldId id="455" r:id="rId23"/>
    <p:sldId id="465" r:id="rId24"/>
    <p:sldId id="458" r:id="rId25"/>
    <p:sldId id="467" r:id="rId26"/>
    <p:sldId id="468" r:id="rId27"/>
    <p:sldId id="459" r:id="rId28"/>
    <p:sldId id="460" r:id="rId29"/>
    <p:sldId id="462" r:id="rId30"/>
    <p:sldId id="463" r:id="rId31"/>
    <p:sldId id="397" r:id="rId32"/>
    <p:sldId id="398" r:id="rId33"/>
    <p:sldId id="469" r:id="rId34"/>
    <p:sldId id="470" r:id="rId35"/>
    <p:sldId id="413" r:id="rId36"/>
    <p:sldId id="414" r:id="rId37"/>
    <p:sldId id="415" r:id="rId38"/>
    <p:sldId id="416" r:id="rId39"/>
    <p:sldId id="417" r:id="rId40"/>
    <p:sldId id="419" r:id="rId41"/>
    <p:sldId id="423" r:id="rId42"/>
    <p:sldId id="424" r:id="rId43"/>
    <p:sldId id="425" r:id="rId44"/>
    <p:sldId id="426" r:id="rId45"/>
    <p:sldId id="421" r:id="rId46"/>
    <p:sldId id="429" r:id="rId47"/>
    <p:sldId id="430" r:id="rId48"/>
    <p:sldId id="471" r:id="rId49"/>
    <p:sldId id="472" r:id="rId50"/>
    <p:sldId id="473" r:id="rId51"/>
    <p:sldId id="431" r:id="rId52"/>
    <p:sldId id="432" r:id="rId53"/>
    <p:sldId id="433" r:id="rId54"/>
    <p:sldId id="434" r:id="rId55"/>
    <p:sldId id="435" r:id="rId56"/>
    <p:sldId id="436" r:id="rId57"/>
    <p:sldId id="437" r:id="rId58"/>
    <p:sldId id="438" r:id="rId59"/>
    <p:sldId id="316" r:id="rId60"/>
    <p:sldId id="319" r:id="rId61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5B26"/>
    <a:srgbClr val="0073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8" autoAdjust="0"/>
  </p:normalViewPr>
  <p:slideViewPr>
    <p:cSldViewPr>
      <p:cViewPr varScale="1">
        <p:scale>
          <a:sx n="153" d="100"/>
          <a:sy n="153" d="100"/>
        </p:scale>
        <p:origin x="108" y="36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E4E744-1BCA-4E1D-A2FA-360176AF0FEA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00D671D-C4C1-4B40-86EF-41E42CBB7EC5}">
      <dgm:prSet phldrT="[Text]"/>
      <dgm:spPr/>
      <dgm:t>
        <a:bodyPr/>
        <a:lstStyle/>
        <a:p>
          <a:r>
            <a:rPr lang="en-US" dirty="0" smtClean="0"/>
            <a:t>Integration</a:t>
          </a:r>
          <a:endParaRPr lang="en-US" dirty="0"/>
        </a:p>
      </dgm:t>
    </dgm:pt>
    <dgm:pt modelId="{3379B6AD-D7B7-4283-B2A8-963ADEE48BAB}" type="parTrans" cxnId="{9EE03BEF-7E2A-4773-9086-DC06715FEF3B}">
      <dgm:prSet/>
      <dgm:spPr/>
      <dgm:t>
        <a:bodyPr/>
        <a:lstStyle/>
        <a:p>
          <a:endParaRPr lang="en-US"/>
        </a:p>
      </dgm:t>
    </dgm:pt>
    <dgm:pt modelId="{F3B6AA44-F7AB-425C-9F79-F4314DE2A568}" type="sibTrans" cxnId="{9EE03BEF-7E2A-4773-9086-DC06715FEF3B}">
      <dgm:prSet/>
      <dgm:spPr/>
      <dgm:t>
        <a:bodyPr/>
        <a:lstStyle/>
        <a:p>
          <a:endParaRPr lang="en-US"/>
        </a:p>
      </dgm:t>
    </dgm:pt>
    <dgm:pt modelId="{C9907CA4-AFA7-4F2F-8B15-AF588D54ED78}">
      <dgm:prSet phldrT="[Text]"/>
      <dgm:spPr/>
      <dgm:t>
        <a:bodyPr/>
        <a:lstStyle/>
        <a:p>
          <a:r>
            <a:rPr lang="en-US" dirty="0" smtClean="0"/>
            <a:t>Bring your code together</a:t>
          </a:r>
          <a:endParaRPr lang="en-US" dirty="0"/>
        </a:p>
      </dgm:t>
    </dgm:pt>
    <dgm:pt modelId="{41B32E9F-EF32-479E-8A8B-6CDB63599B3D}" type="parTrans" cxnId="{FED9B884-90B5-44E2-BCCE-26DF8A7A3A35}">
      <dgm:prSet/>
      <dgm:spPr/>
      <dgm:t>
        <a:bodyPr/>
        <a:lstStyle/>
        <a:p>
          <a:endParaRPr lang="en-US"/>
        </a:p>
      </dgm:t>
    </dgm:pt>
    <dgm:pt modelId="{7ACFF79D-27AF-45FA-9882-C2BB781D4CEE}" type="sibTrans" cxnId="{FED9B884-90B5-44E2-BCCE-26DF8A7A3A35}">
      <dgm:prSet/>
      <dgm:spPr/>
      <dgm:t>
        <a:bodyPr/>
        <a:lstStyle/>
        <a:p>
          <a:endParaRPr lang="en-US"/>
        </a:p>
      </dgm:t>
    </dgm:pt>
    <dgm:pt modelId="{FAE8D35D-CE50-4CA0-9C65-92F58CCF0C6C}">
      <dgm:prSet phldrT="[Text]"/>
      <dgm:spPr/>
      <dgm:t>
        <a:bodyPr/>
        <a:lstStyle/>
        <a:p>
          <a:r>
            <a:rPr lang="en-US" dirty="0" smtClean="0"/>
            <a:t>Quality</a:t>
          </a:r>
          <a:endParaRPr lang="en-US" dirty="0"/>
        </a:p>
      </dgm:t>
    </dgm:pt>
    <dgm:pt modelId="{143FA2ED-2CAC-4614-AEAF-38BC06AC4D8F}" type="parTrans" cxnId="{D5D3B365-3927-41B9-8880-E60E22EC2B2E}">
      <dgm:prSet/>
      <dgm:spPr/>
      <dgm:t>
        <a:bodyPr/>
        <a:lstStyle/>
        <a:p>
          <a:endParaRPr lang="en-US"/>
        </a:p>
      </dgm:t>
    </dgm:pt>
    <dgm:pt modelId="{ECE0F921-815E-48D9-88EF-3146450B01B7}" type="sibTrans" cxnId="{D5D3B365-3927-41B9-8880-E60E22EC2B2E}">
      <dgm:prSet/>
      <dgm:spPr/>
      <dgm:t>
        <a:bodyPr/>
        <a:lstStyle/>
        <a:p>
          <a:endParaRPr lang="en-US"/>
        </a:p>
      </dgm:t>
    </dgm:pt>
    <dgm:pt modelId="{40506871-4F5A-4C0A-A068-D5193A20F3B9}">
      <dgm:prSet phldrT="[Text]"/>
      <dgm:spPr/>
      <dgm:t>
        <a:bodyPr/>
        <a:lstStyle/>
        <a:p>
          <a:r>
            <a:rPr lang="en-US" dirty="0" smtClean="0"/>
            <a:t>Make sure code works</a:t>
          </a:r>
          <a:endParaRPr lang="en-US" dirty="0"/>
        </a:p>
      </dgm:t>
    </dgm:pt>
    <dgm:pt modelId="{7D76F468-BD27-404E-8F3B-5C91182A0D0F}" type="parTrans" cxnId="{79432EAD-60D4-45D2-97A5-D11EAAF6C037}">
      <dgm:prSet/>
      <dgm:spPr/>
      <dgm:t>
        <a:bodyPr/>
        <a:lstStyle/>
        <a:p>
          <a:endParaRPr lang="en-US"/>
        </a:p>
      </dgm:t>
    </dgm:pt>
    <dgm:pt modelId="{B60B591F-79E6-4717-820B-2677A2C255BA}" type="sibTrans" cxnId="{79432EAD-60D4-45D2-97A5-D11EAAF6C037}">
      <dgm:prSet/>
      <dgm:spPr/>
      <dgm:t>
        <a:bodyPr/>
        <a:lstStyle/>
        <a:p>
          <a:endParaRPr lang="en-US"/>
        </a:p>
      </dgm:t>
    </dgm:pt>
    <dgm:pt modelId="{BB7BD145-A13B-4173-9A8E-2CBC4935550C}">
      <dgm:prSet phldrT="[Text]"/>
      <dgm:spPr/>
      <dgm:t>
        <a:bodyPr/>
        <a:lstStyle/>
        <a:p>
          <a:r>
            <a:rPr lang="en-US" dirty="0" smtClean="0"/>
            <a:t>Deployment</a:t>
          </a:r>
          <a:endParaRPr lang="en-US" dirty="0"/>
        </a:p>
      </dgm:t>
    </dgm:pt>
    <dgm:pt modelId="{194FA10E-246B-4241-903B-DFD7C2498624}" type="parTrans" cxnId="{481E0AB8-6DF2-41CF-BEA6-76BBA3D5611A}">
      <dgm:prSet/>
      <dgm:spPr/>
      <dgm:t>
        <a:bodyPr/>
        <a:lstStyle/>
        <a:p>
          <a:endParaRPr lang="en-US"/>
        </a:p>
      </dgm:t>
    </dgm:pt>
    <dgm:pt modelId="{B551BD03-8517-4022-9F5A-CFD00E15F1CA}" type="sibTrans" cxnId="{481E0AB8-6DF2-41CF-BEA6-76BBA3D5611A}">
      <dgm:prSet/>
      <dgm:spPr/>
      <dgm:t>
        <a:bodyPr/>
        <a:lstStyle/>
        <a:p>
          <a:endParaRPr lang="en-US"/>
        </a:p>
      </dgm:t>
    </dgm:pt>
    <dgm:pt modelId="{F9895483-5223-458C-9641-9ADAB180E047}">
      <dgm:prSet phldrT="[Text]"/>
      <dgm:spPr/>
      <dgm:t>
        <a:bodyPr/>
        <a:lstStyle/>
        <a:p>
          <a:r>
            <a:rPr lang="en-US" dirty="0" smtClean="0"/>
            <a:t>Make sure it compiles</a:t>
          </a:r>
          <a:endParaRPr lang="en-US" dirty="0"/>
        </a:p>
      </dgm:t>
    </dgm:pt>
    <dgm:pt modelId="{E33AC4C4-D6B1-4E82-92EE-30FC49C3AAB2}" type="parTrans" cxnId="{23E6368E-FFA5-4F6E-949E-DFB76BEF7E48}">
      <dgm:prSet/>
      <dgm:spPr/>
      <dgm:t>
        <a:bodyPr/>
        <a:lstStyle/>
        <a:p>
          <a:endParaRPr lang="en-US"/>
        </a:p>
      </dgm:t>
    </dgm:pt>
    <dgm:pt modelId="{BC2F6C45-476A-4850-B558-A9ED63EB6C74}" type="sibTrans" cxnId="{23E6368E-FFA5-4F6E-949E-DFB76BEF7E48}">
      <dgm:prSet/>
      <dgm:spPr/>
      <dgm:t>
        <a:bodyPr/>
        <a:lstStyle/>
        <a:p>
          <a:endParaRPr lang="en-US"/>
        </a:p>
      </dgm:t>
    </dgm:pt>
    <dgm:pt modelId="{B47A409E-FCAE-47EF-AF92-99BDAF31629E}">
      <dgm:prSet phldrT="[Text]"/>
      <dgm:spPr/>
      <dgm:t>
        <a:bodyPr/>
        <a:lstStyle/>
        <a:p>
          <a:r>
            <a:rPr lang="en-US" dirty="0" smtClean="0"/>
            <a:t>Version code as a unit</a:t>
          </a:r>
          <a:endParaRPr lang="en-US" dirty="0"/>
        </a:p>
      </dgm:t>
    </dgm:pt>
    <dgm:pt modelId="{9D67A113-7158-47E8-A1AB-654EF5D4CE18}" type="parTrans" cxnId="{83A9BD63-12E6-4AE6-8BA4-0DC76F4B47A9}">
      <dgm:prSet/>
      <dgm:spPr/>
      <dgm:t>
        <a:bodyPr/>
        <a:lstStyle/>
        <a:p>
          <a:endParaRPr lang="en-US"/>
        </a:p>
      </dgm:t>
    </dgm:pt>
    <dgm:pt modelId="{8F6D177F-9158-498C-8B99-F9295F478D07}" type="sibTrans" cxnId="{83A9BD63-12E6-4AE6-8BA4-0DC76F4B47A9}">
      <dgm:prSet/>
      <dgm:spPr/>
      <dgm:t>
        <a:bodyPr/>
        <a:lstStyle/>
        <a:p>
          <a:endParaRPr lang="en-US"/>
        </a:p>
      </dgm:t>
    </dgm:pt>
    <dgm:pt modelId="{B0A28272-A9B9-4F8D-B232-23EBFBFEA148}">
      <dgm:prSet phldrT="[Text]"/>
      <dgm:spPr/>
      <dgm:t>
        <a:bodyPr/>
        <a:lstStyle/>
        <a:p>
          <a:r>
            <a:rPr lang="en-US" dirty="0" smtClean="0"/>
            <a:t>Measure how well it’s been tested</a:t>
          </a:r>
          <a:endParaRPr lang="en-US" dirty="0"/>
        </a:p>
      </dgm:t>
    </dgm:pt>
    <dgm:pt modelId="{F1F1F89C-F6FA-4CCC-95CC-DD61FAE70988}" type="parTrans" cxnId="{CB9A0173-D06F-4303-A45D-3686C82085F4}">
      <dgm:prSet/>
      <dgm:spPr/>
      <dgm:t>
        <a:bodyPr/>
        <a:lstStyle/>
        <a:p>
          <a:endParaRPr lang="en-US"/>
        </a:p>
      </dgm:t>
    </dgm:pt>
    <dgm:pt modelId="{4115AA0B-FC32-486C-A787-3951A0D8653E}" type="sibTrans" cxnId="{CB9A0173-D06F-4303-A45D-3686C82085F4}">
      <dgm:prSet/>
      <dgm:spPr/>
      <dgm:t>
        <a:bodyPr/>
        <a:lstStyle/>
        <a:p>
          <a:endParaRPr lang="en-US"/>
        </a:p>
      </dgm:t>
    </dgm:pt>
    <dgm:pt modelId="{D907B0F2-D8EB-4C31-9EBF-43109C776955}">
      <dgm:prSet phldrT="[Text]"/>
      <dgm:spPr/>
      <dgm:t>
        <a:bodyPr/>
        <a:lstStyle/>
        <a:p>
          <a:r>
            <a:rPr lang="en-US" dirty="0" smtClean="0"/>
            <a:t>Make sure you can verify your code</a:t>
          </a:r>
          <a:endParaRPr lang="en-US" dirty="0"/>
        </a:p>
      </dgm:t>
    </dgm:pt>
    <dgm:pt modelId="{6BAA8D62-3E9D-4E8F-923C-776EB1BDCEBC}" type="parTrans" cxnId="{55EE6F8A-463D-4005-ACA9-AE5ED35825FD}">
      <dgm:prSet/>
      <dgm:spPr/>
      <dgm:t>
        <a:bodyPr/>
        <a:lstStyle/>
        <a:p>
          <a:endParaRPr lang="en-US"/>
        </a:p>
      </dgm:t>
    </dgm:pt>
    <dgm:pt modelId="{1B9F18CA-0162-487B-B3C2-9A78F9E44728}" type="sibTrans" cxnId="{55EE6F8A-463D-4005-ACA9-AE5ED35825FD}">
      <dgm:prSet/>
      <dgm:spPr/>
      <dgm:t>
        <a:bodyPr/>
        <a:lstStyle/>
        <a:p>
          <a:endParaRPr lang="en-US"/>
        </a:p>
      </dgm:t>
    </dgm:pt>
    <dgm:pt modelId="{F978B0AC-96DF-46F3-903C-F7BF3048F081}">
      <dgm:prSet phldrT="[Text]"/>
      <dgm:spPr/>
      <dgm:t>
        <a:bodyPr/>
        <a:lstStyle/>
        <a:p>
          <a:r>
            <a:rPr lang="en-US" dirty="0" smtClean="0"/>
            <a:t>Know what’s been deployed</a:t>
          </a:r>
          <a:endParaRPr lang="en-US" dirty="0"/>
        </a:p>
      </dgm:t>
    </dgm:pt>
    <dgm:pt modelId="{282D849A-D72E-4022-AE52-B7384D4729FD}" type="parTrans" cxnId="{03A4E990-5EB7-4EFD-B52A-D7F6C9834BA7}">
      <dgm:prSet/>
      <dgm:spPr/>
      <dgm:t>
        <a:bodyPr/>
        <a:lstStyle/>
        <a:p>
          <a:endParaRPr lang="en-US"/>
        </a:p>
      </dgm:t>
    </dgm:pt>
    <dgm:pt modelId="{98DC0189-7B4F-4E39-8F25-613A74D55C76}" type="sibTrans" cxnId="{03A4E990-5EB7-4EFD-B52A-D7F6C9834BA7}">
      <dgm:prSet/>
      <dgm:spPr/>
      <dgm:t>
        <a:bodyPr/>
        <a:lstStyle/>
        <a:p>
          <a:endParaRPr lang="en-US"/>
        </a:p>
      </dgm:t>
    </dgm:pt>
    <dgm:pt modelId="{87B9EE5F-62EB-4961-82EB-CD518E33C558}">
      <dgm:prSet phldrT="[Text]"/>
      <dgm:spPr/>
      <dgm:t>
        <a:bodyPr/>
        <a:lstStyle/>
        <a:p>
          <a:r>
            <a:rPr lang="en-US" dirty="0" smtClean="0"/>
            <a:t>Know what’s been tested</a:t>
          </a:r>
          <a:endParaRPr lang="en-US" dirty="0"/>
        </a:p>
      </dgm:t>
    </dgm:pt>
    <dgm:pt modelId="{255983E0-A53D-467F-A228-AB0985AD71A4}" type="parTrans" cxnId="{A17B7EE3-8565-49AA-960C-271B8D79B71C}">
      <dgm:prSet/>
      <dgm:spPr/>
      <dgm:t>
        <a:bodyPr/>
        <a:lstStyle/>
        <a:p>
          <a:endParaRPr lang="en-US"/>
        </a:p>
      </dgm:t>
    </dgm:pt>
    <dgm:pt modelId="{C4A37ABF-486B-45ED-A17C-C6C056B6F8C0}" type="sibTrans" cxnId="{A17B7EE3-8565-49AA-960C-271B8D79B71C}">
      <dgm:prSet/>
      <dgm:spPr/>
      <dgm:t>
        <a:bodyPr/>
        <a:lstStyle/>
        <a:p>
          <a:endParaRPr lang="en-US"/>
        </a:p>
      </dgm:t>
    </dgm:pt>
    <dgm:pt modelId="{DF1192C5-70C7-45B2-AC66-1C67F69C115F}" type="pres">
      <dgm:prSet presAssocID="{D2E4E744-1BCA-4E1D-A2FA-360176AF0FE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DD8F956-5121-4C71-933D-CB95E917E6E3}" type="pres">
      <dgm:prSet presAssocID="{900D671D-C4C1-4B40-86EF-41E42CBB7EC5}" presName="linNode" presStyleCnt="0"/>
      <dgm:spPr/>
    </dgm:pt>
    <dgm:pt modelId="{184A8B01-A9BA-4DF1-A132-7F5AFBA62B5B}" type="pres">
      <dgm:prSet presAssocID="{900D671D-C4C1-4B40-86EF-41E42CBB7EC5}" presName="parTx" presStyleLbl="revTx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78E4A8-7EB7-4B6E-8FD6-341F00EA6E91}" type="pres">
      <dgm:prSet presAssocID="{900D671D-C4C1-4B40-86EF-41E42CBB7EC5}" presName="bracket" presStyleLbl="parChTrans1D1" presStyleIdx="0" presStyleCnt="3"/>
      <dgm:spPr/>
    </dgm:pt>
    <dgm:pt modelId="{F398C3A7-F8E5-4801-8727-0F900263B75B}" type="pres">
      <dgm:prSet presAssocID="{900D671D-C4C1-4B40-86EF-41E42CBB7EC5}" presName="spH" presStyleCnt="0"/>
      <dgm:spPr/>
    </dgm:pt>
    <dgm:pt modelId="{58D97F6C-7F48-4A17-AE79-DBCDBAD389B5}" type="pres">
      <dgm:prSet presAssocID="{900D671D-C4C1-4B40-86EF-41E42CBB7EC5}" presName="des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153171-6018-4B78-8103-F576DFEDA8AD}" type="pres">
      <dgm:prSet presAssocID="{F3B6AA44-F7AB-425C-9F79-F4314DE2A568}" presName="spV" presStyleCnt="0"/>
      <dgm:spPr/>
    </dgm:pt>
    <dgm:pt modelId="{A0A5EA95-5A77-4154-84A3-8FC7C999EBA5}" type="pres">
      <dgm:prSet presAssocID="{FAE8D35D-CE50-4CA0-9C65-92F58CCF0C6C}" presName="linNode" presStyleCnt="0"/>
      <dgm:spPr/>
    </dgm:pt>
    <dgm:pt modelId="{DB7D3DD5-EB08-4966-934C-EE40078833EA}" type="pres">
      <dgm:prSet presAssocID="{FAE8D35D-CE50-4CA0-9C65-92F58CCF0C6C}" presName="parTx" presStyleLbl="revTx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BB0C90-A206-428F-A94F-E3B696191D32}" type="pres">
      <dgm:prSet presAssocID="{FAE8D35D-CE50-4CA0-9C65-92F58CCF0C6C}" presName="bracket" presStyleLbl="parChTrans1D1" presStyleIdx="1" presStyleCnt="3"/>
      <dgm:spPr/>
    </dgm:pt>
    <dgm:pt modelId="{57FD3882-13AB-47CD-8240-8887D6B289E3}" type="pres">
      <dgm:prSet presAssocID="{FAE8D35D-CE50-4CA0-9C65-92F58CCF0C6C}" presName="spH" presStyleCnt="0"/>
      <dgm:spPr/>
    </dgm:pt>
    <dgm:pt modelId="{D8A49D32-DC6A-441A-869C-D5AD6B6633CA}" type="pres">
      <dgm:prSet presAssocID="{FAE8D35D-CE50-4CA0-9C65-92F58CCF0C6C}" presName="des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C3630E-633F-44A9-943A-CF6B866090BB}" type="pres">
      <dgm:prSet presAssocID="{ECE0F921-815E-48D9-88EF-3146450B01B7}" presName="spV" presStyleCnt="0"/>
      <dgm:spPr/>
    </dgm:pt>
    <dgm:pt modelId="{AA77739E-0645-4C89-A8D4-67736C7D9175}" type="pres">
      <dgm:prSet presAssocID="{BB7BD145-A13B-4173-9A8E-2CBC4935550C}" presName="linNode" presStyleCnt="0"/>
      <dgm:spPr/>
    </dgm:pt>
    <dgm:pt modelId="{586568FF-CE0B-4ABE-82AA-CB8A261F80A8}" type="pres">
      <dgm:prSet presAssocID="{BB7BD145-A13B-4173-9A8E-2CBC4935550C}" presName="parTx" presStyleLbl="revTx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AC79F6-6A67-4FF0-8437-975146EB2024}" type="pres">
      <dgm:prSet presAssocID="{BB7BD145-A13B-4173-9A8E-2CBC4935550C}" presName="bracket" presStyleLbl="parChTrans1D1" presStyleIdx="2" presStyleCnt="3"/>
      <dgm:spPr/>
    </dgm:pt>
    <dgm:pt modelId="{3B4DB6B8-CEE2-481F-A884-2DA827FC8C06}" type="pres">
      <dgm:prSet presAssocID="{BB7BD145-A13B-4173-9A8E-2CBC4935550C}" presName="spH" presStyleCnt="0"/>
      <dgm:spPr/>
    </dgm:pt>
    <dgm:pt modelId="{5850D9A9-E220-46DA-A47A-26AE2B9369CA}" type="pres">
      <dgm:prSet presAssocID="{BB7BD145-A13B-4173-9A8E-2CBC4935550C}" presName="des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2F458AE-5631-4644-A0F6-EC8E8B737A2F}" type="presOf" srcId="{900D671D-C4C1-4B40-86EF-41E42CBB7EC5}" destId="{184A8B01-A9BA-4DF1-A132-7F5AFBA62B5B}" srcOrd="0" destOrd="0" presId="urn:diagrams.loki3.com/BracketList"/>
    <dgm:cxn modelId="{6072A8D6-FB53-4FC5-90A0-2E7397FE8D85}" type="presOf" srcId="{D2E4E744-1BCA-4E1D-A2FA-360176AF0FEA}" destId="{DF1192C5-70C7-45B2-AC66-1C67F69C115F}" srcOrd="0" destOrd="0" presId="urn:diagrams.loki3.com/BracketList"/>
    <dgm:cxn modelId="{481E0AB8-6DF2-41CF-BEA6-76BBA3D5611A}" srcId="{D2E4E744-1BCA-4E1D-A2FA-360176AF0FEA}" destId="{BB7BD145-A13B-4173-9A8E-2CBC4935550C}" srcOrd="2" destOrd="0" parTransId="{194FA10E-246B-4241-903B-DFD7C2498624}" sibTransId="{B551BD03-8517-4022-9F5A-CFD00E15F1CA}"/>
    <dgm:cxn modelId="{B9EA5F8F-D2B2-4DCC-8954-858FFE930E07}" type="presOf" srcId="{B0A28272-A9B9-4F8D-B232-23EBFBFEA148}" destId="{D8A49D32-DC6A-441A-869C-D5AD6B6633CA}" srcOrd="0" destOrd="1" presId="urn:diagrams.loki3.com/BracketList"/>
    <dgm:cxn modelId="{7203D7EA-729C-4046-BCD3-615FFAC647E4}" type="presOf" srcId="{C9907CA4-AFA7-4F2F-8B15-AF588D54ED78}" destId="{58D97F6C-7F48-4A17-AE79-DBCDBAD389B5}" srcOrd="0" destOrd="0" presId="urn:diagrams.loki3.com/BracketList"/>
    <dgm:cxn modelId="{C01042BD-89AF-4B5E-B2DD-FB8D8C859A20}" type="presOf" srcId="{FAE8D35D-CE50-4CA0-9C65-92F58CCF0C6C}" destId="{DB7D3DD5-EB08-4966-934C-EE40078833EA}" srcOrd="0" destOrd="0" presId="urn:diagrams.loki3.com/BracketList"/>
    <dgm:cxn modelId="{0DF962B4-2A56-4CB4-8239-1564ABC9AB02}" type="presOf" srcId="{D907B0F2-D8EB-4C31-9EBF-43109C776955}" destId="{5850D9A9-E220-46DA-A47A-26AE2B9369CA}" srcOrd="0" destOrd="0" presId="urn:diagrams.loki3.com/BracketList"/>
    <dgm:cxn modelId="{CB9A0173-D06F-4303-A45D-3686C82085F4}" srcId="{FAE8D35D-CE50-4CA0-9C65-92F58CCF0C6C}" destId="{B0A28272-A9B9-4F8D-B232-23EBFBFEA148}" srcOrd="1" destOrd="0" parTransId="{F1F1F89C-F6FA-4CCC-95CC-DD61FAE70988}" sibTransId="{4115AA0B-FC32-486C-A787-3951A0D8653E}"/>
    <dgm:cxn modelId="{FED9B884-90B5-44E2-BCCE-26DF8A7A3A35}" srcId="{900D671D-C4C1-4B40-86EF-41E42CBB7EC5}" destId="{C9907CA4-AFA7-4F2F-8B15-AF588D54ED78}" srcOrd="0" destOrd="0" parTransId="{41B32E9F-EF32-479E-8A8B-6CDB63599B3D}" sibTransId="{7ACFF79D-27AF-45FA-9882-C2BB781D4CEE}"/>
    <dgm:cxn modelId="{445E0682-8610-4613-9A02-4DC9C5FFA0FB}" type="presOf" srcId="{BB7BD145-A13B-4173-9A8E-2CBC4935550C}" destId="{586568FF-CE0B-4ABE-82AA-CB8A261F80A8}" srcOrd="0" destOrd="0" presId="urn:diagrams.loki3.com/BracketList"/>
    <dgm:cxn modelId="{23E6368E-FFA5-4F6E-949E-DFB76BEF7E48}" srcId="{900D671D-C4C1-4B40-86EF-41E42CBB7EC5}" destId="{F9895483-5223-458C-9641-9ADAB180E047}" srcOrd="1" destOrd="0" parTransId="{E33AC4C4-D6B1-4E82-92EE-30FC49C3AAB2}" sibTransId="{BC2F6C45-476A-4850-B558-A9ED63EB6C74}"/>
    <dgm:cxn modelId="{EF2ACD3C-6EA4-44ED-94FC-2650FE5FBD41}" type="presOf" srcId="{F978B0AC-96DF-46F3-903C-F7BF3048F081}" destId="{5850D9A9-E220-46DA-A47A-26AE2B9369CA}" srcOrd="0" destOrd="1" presId="urn:diagrams.loki3.com/BracketList"/>
    <dgm:cxn modelId="{86F1C9DB-B200-42AA-BA00-62D9F9470CDE}" type="presOf" srcId="{87B9EE5F-62EB-4961-82EB-CD518E33C558}" destId="{D8A49D32-DC6A-441A-869C-D5AD6B6633CA}" srcOrd="0" destOrd="2" presId="urn:diagrams.loki3.com/BracketList"/>
    <dgm:cxn modelId="{6A550004-F387-413D-9ED0-0BA760F4D9DD}" type="presOf" srcId="{F9895483-5223-458C-9641-9ADAB180E047}" destId="{58D97F6C-7F48-4A17-AE79-DBCDBAD389B5}" srcOrd="0" destOrd="1" presId="urn:diagrams.loki3.com/BracketList"/>
    <dgm:cxn modelId="{A17B7EE3-8565-49AA-960C-271B8D79B71C}" srcId="{FAE8D35D-CE50-4CA0-9C65-92F58CCF0C6C}" destId="{87B9EE5F-62EB-4961-82EB-CD518E33C558}" srcOrd="2" destOrd="0" parTransId="{255983E0-A53D-467F-A228-AB0985AD71A4}" sibTransId="{C4A37ABF-486B-45ED-A17C-C6C056B6F8C0}"/>
    <dgm:cxn modelId="{03A4E990-5EB7-4EFD-B52A-D7F6C9834BA7}" srcId="{BB7BD145-A13B-4173-9A8E-2CBC4935550C}" destId="{F978B0AC-96DF-46F3-903C-F7BF3048F081}" srcOrd="1" destOrd="0" parTransId="{282D849A-D72E-4022-AE52-B7384D4729FD}" sibTransId="{98DC0189-7B4F-4E39-8F25-613A74D55C76}"/>
    <dgm:cxn modelId="{83A9BD63-12E6-4AE6-8BA4-0DC76F4B47A9}" srcId="{900D671D-C4C1-4B40-86EF-41E42CBB7EC5}" destId="{B47A409E-FCAE-47EF-AF92-99BDAF31629E}" srcOrd="2" destOrd="0" parTransId="{9D67A113-7158-47E8-A1AB-654EF5D4CE18}" sibTransId="{8F6D177F-9158-498C-8B99-F9295F478D07}"/>
    <dgm:cxn modelId="{D5D3B365-3927-41B9-8880-E60E22EC2B2E}" srcId="{D2E4E744-1BCA-4E1D-A2FA-360176AF0FEA}" destId="{FAE8D35D-CE50-4CA0-9C65-92F58CCF0C6C}" srcOrd="1" destOrd="0" parTransId="{143FA2ED-2CAC-4614-AEAF-38BC06AC4D8F}" sibTransId="{ECE0F921-815E-48D9-88EF-3146450B01B7}"/>
    <dgm:cxn modelId="{9EE03BEF-7E2A-4773-9086-DC06715FEF3B}" srcId="{D2E4E744-1BCA-4E1D-A2FA-360176AF0FEA}" destId="{900D671D-C4C1-4B40-86EF-41E42CBB7EC5}" srcOrd="0" destOrd="0" parTransId="{3379B6AD-D7B7-4283-B2A8-963ADEE48BAB}" sibTransId="{F3B6AA44-F7AB-425C-9F79-F4314DE2A568}"/>
    <dgm:cxn modelId="{3D1CE449-ED84-4713-8B27-8294187F53FF}" type="presOf" srcId="{40506871-4F5A-4C0A-A068-D5193A20F3B9}" destId="{D8A49D32-DC6A-441A-869C-D5AD6B6633CA}" srcOrd="0" destOrd="0" presId="urn:diagrams.loki3.com/BracketList"/>
    <dgm:cxn modelId="{55EE6F8A-463D-4005-ACA9-AE5ED35825FD}" srcId="{BB7BD145-A13B-4173-9A8E-2CBC4935550C}" destId="{D907B0F2-D8EB-4C31-9EBF-43109C776955}" srcOrd="0" destOrd="0" parTransId="{6BAA8D62-3E9D-4E8F-923C-776EB1BDCEBC}" sibTransId="{1B9F18CA-0162-487B-B3C2-9A78F9E44728}"/>
    <dgm:cxn modelId="{7A11C2B1-7839-4722-B7AD-4DAE6E048811}" type="presOf" srcId="{B47A409E-FCAE-47EF-AF92-99BDAF31629E}" destId="{58D97F6C-7F48-4A17-AE79-DBCDBAD389B5}" srcOrd="0" destOrd="2" presId="urn:diagrams.loki3.com/BracketList"/>
    <dgm:cxn modelId="{79432EAD-60D4-45D2-97A5-D11EAAF6C037}" srcId="{FAE8D35D-CE50-4CA0-9C65-92F58CCF0C6C}" destId="{40506871-4F5A-4C0A-A068-D5193A20F3B9}" srcOrd="0" destOrd="0" parTransId="{7D76F468-BD27-404E-8F3B-5C91182A0D0F}" sibTransId="{B60B591F-79E6-4717-820B-2677A2C255BA}"/>
    <dgm:cxn modelId="{A6555863-9B00-4000-8C0E-0A87393C6519}" type="presParOf" srcId="{DF1192C5-70C7-45B2-AC66-1C67F69C115F}" destId="{5DD8F956-5121-4C71-933D-CB95E917E6E3}" srcOrd="0" destOrd="0" presId="urn:diagrams.loki3.com/BracketList"/>
    <dgm:cxn modelId="{F3339098-018D-48FA-A4B9-2626FA2C9828}" type="presParOf" srcId="{5DD8F956-5121-4C71-933D-CB95E917E6E3}" destId="{184A8B01-A9BA-4DF1-A132-7F5AFBA62B5B}" srcOrd="0" destOrd="0" presId="urn:diagrams.loki3.com/BracketList"/>
    <dgm:cxn modelId="{AB507B06-0393-445E-B928-4588EC296D9F}" type="presParOf" srcId="{5DD8F956-5121-4C71-933D-CB95E917E6E3}" destId="{5478E4A8-7EB7-4B6E-8FD6-341F00EA6E91}" srcOrd="1" destOrd="0" presId="urn:diagrams.loki3.com/BracketList"/>
    <dgm:cxn modelId="{DDA10262-119F-4B90-988F-85EFDF09F1A4}" type="presParOf" srcId="{5DD8F956-5121-4C71-933D-CB95E917E6E3}" destId="{F398C3A7-F8E5-4801-8727-0F900263B75B}" srcOrd="2" destOrd="0" presId="urn:diagrams.loki3.com/BracketList"/>
    <dgm:cxn modelId="{0DD1465C-4820-49B6-9C4F-56F9FC39E237}" type="presParOf" srcId="{5DD8F956-5121-4C71-933D-CB95E917E6E3}" destId="{58D97F6C-7F48-4A17-AE79-DBCDBAD389B5}" srcOrd="3" destOrd="0" presId="urn:diagrams.loki3.com/BracketList"/>
    <dgm:cxn modelId="{D1F23379-6712-49E0-A676-C9E39EBA5499}" type="presParOf" srcId="{DF1192C5-70C7-45B2-AC66-1C67F69C115F}" destId="{30153171-6018-4B78-8103-F576DFEDA8AD}" srcOrd="1" destOrd="0" presId="urn:diagrams.loki3.com/BracketList"/>
    <dgm:cxn modelId="{3501BCAA-AC5B-4937-9CD7-27FF2154CD21}" type="presParOf" srcId="{DF1192C5-70C7-45B2-AC66-1C67F69C115F}" destId="{A0A5EA95-5A77-4154-84A3-8FC7C999EBA5}" srcOrd="2" destOrd="0" presId="urn:diagrams.loki3.com/BracketList"/>
    <dgm:cxn modelId="{7E374BA6-1FD5-4644-AF2B-3CB86D101199}" type="presParOf" srcId="{A0A5EA95-5A77-4154-84A3-8FC7C999EBA5}" destId="{DB7D3DD5-EB08-4966-934C-EE40078833EA}" srcOrd="0" destOrd="0" presId="urn:diagrams.loki3.com/BracketList"/>
    <dgm:cxn modelId="{5B3AA8FB-609B-404D-9D75-B8A7A809B7C5}" type="presParOf" srcId="{A0A5EA95-5A77-4154-84A3-8FC7C999EBA5}" destId="{60BB0C90-A206-428F-A94F-E3B696191D32}" srcOrd="1" destOrd="0" presId="urn:diagrams.loki3.com/BracketList"/>
    <dgm:cxn modelId="{A8D006AA-837B-498C-92EA-E22F2534822A}" type="presParOf" srcId="{A0A5EA95-5A77-4154-84A3-8FC7C999EBA5}" destId="{57FD3882-13AB-47CD-8240-8887D6B289E3}" srcOrd="2" destOrd="0" presId="urn:diagrams.loki3.com/BracketList"/>
    <dgm:cxn modelId="{78402D66-FCED-410E-81BA-E1A61BD2E909}" type="presParOf" srcId="{A0A5EA95-5A77-4154-84A3-8FC7C999EBA5}" destId="{D8A49D32-DC6A-441A-869C-D5AD6B6633CA}" srcOrd="3" destOrd="0" presId="urn:diagrams.loki3.com/BracketList"/>
    <dgm:cxn modelId="{7B9543B6-663E-40BB-8526-6043D1709439}" type="presParOf" srcId="{DF1192C5-70C7-45B2-AC66-1C67F69C115F}" destId="{AAC3630E-633F-44A9-943A-CF6B866090BB}" srcOrd="3" destOrd="0" presId="urn:diagrams.loki3.com/BracketList"/>
    <dgm:cxn modelId="{86588F80-5D82-4B19-B585-5811AC2EAC17}" type="presParOf" srcId="{DF1192C5-70C7-45B2-AC66-1C67F69C115F}" destId="{AA77739E-0645-4C89-A8D4-67736C7D9175}" srcOrd="4" destOrd="0" presId="urn:diagrams.loki3.com/BracketList"/>
    <dgm:cxn modelId="{CCF79A95-0373-4489-B880-CC9935E17E3D}" type="presParOf" srcId="{AA77739E-0645-4C89-A8D4-67736C7D9175}" destId="{586568FF-CE0B-4ABE-82AA-CB8A261F80A8}" srcOrd="0" destOrd="0" presId="urn:diagrams.loki3.com/BracketList"/>
    <dgm:cxn modelId="{98DCEE0C-0FF8-4A09-8675-871F0554AA9C}" type="presParOf" srcId="{AA77739E-0645-4C89-A8D4-67736C7D9175}" destId="{BAAC79F6-6A67-4FF0-8437-975146EB2024}" srcOrd="1" destOrd="0" presId="urn:diagrams.loki3.com/BracketList"/>
    <dgm:cxn modelId="{58346322-CE27-465B-8F7E-9D71853BD752}" type="presParOf" srcId="{AA77739E-0645-4C89-A8D4-67736C7D9175}" destId="{3B4DB6B8-CEE2-481F-A884-2DA827FC8C06}" srcOrd="2" destOrd="0" presId="urn:diagrams.loki3.com/BracketList"/>
    <dgm:cxn modelId="{FB4BA32A-8D73-4AAA-BFB5-0BCCAB09C744}" type="presParOf" srcId="{AA77739E-0645-4C89-A8D4-67736C7D9175}" destId="{5850D9A9-E220-46DA-A47A-26AE2B9369CA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2E4E744-1BCA-4E1D-A2FA-360176AF0FEA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00D671D-C4C1-4B40-86EF-41E42CBB7EC5}">
      <dgm:prSet phldrT="[Text]"/>
      <dgm:spPr/>
      <dgm:t>
        <a:bodyPr/>
        <a:lstStyle/>
        <a:p>
          <a:r>
            <a:rPr lang="en-US" dirty="0" smtClean="0"/>
            <a:t>Integration</a:t>
          </a:r>
          <a:endParaRPr lang="en-US" dirty="0"/>
        </a:p>
      </dgm:t>
    </dgm:pt>
    <dgm:pt modelId="{3379B6AD-D7B7-4283-B2A8-963ADEE48BAB}" type="parTrans" cxnId="{9EE03BEF-7E2A-4773-9086-DC06715FEF3B}">
      <dgm:prSet/>
      <dgm:spPr/>
      <dgm:t>
        <a:bodyPr/>
        <a:lstStyle/>
        <a:p>
          <a:endParaRPr lang="en-US"/>
        </a:p>
      </dgm:t>
    </dgm:pt>
    <dgm:pt modelId="{F3B6AA44-F7AB-425C-9F79-F4314DE2A568}" type="sibTrans" cxnId="{9EE03BEF-7E2A-4773-9086-DC06715FEF3B}">
      <dgm:prSet/>
      <dgm:spPr/>
      <dgm:t>
        <a:bodyPr/>
        <a:lstStyle/>
        <a:p>
          <a:endParaRPr lang="en-US"/>
        </a:p>
      </dgm:t>
    </dgm:pt>
    <dgm:pt modelId="{C9907CA4-AFA7-4F2F-8B15-AF588D54ED78}">
      <dgm:prSet phldrT="[Text]"/>
      <dgm:spPr/>
      <dgm:t>
        <a:bodyPr/>
        <a:lstStyle/>
        <a:p>
          <a:r>
            <a:rPr lang="en-US" dirty="0" smtClean="0"/>
            <a:t>Bring your code together</a:t>
          </a:r>
          <a:endParaRPr lang="en-US" dirty="0"/>
        </a:p>
      </dgm:t>
    </dgm:pt>
    <dgm:pt modelId="{41B32E9F-EF32-479E-8A8B-6CDB63599B3D}" type="parTrans" cxnId="{FED9B884-90B5-44E2-BCCE-26DF8A7A3A35}">
      <dgm:prSet/>
      <dgm:spPr/>
      <dgm:t>
        <a:bodyPr/>
        <a:lstStyle/>
        <a:p>
          <a:endParaRPr lang="en-US"/>
        </a:p>
      </dgm:t>
    </dgm:pt>
    <dgm:pt modelId="{7ACFF79D-27AF-45FA-9882-C2BB781D4CEE}" type="sibTrans" cxnId="{FED9B884-90B5-44E2-BCCE-26DF8A7A3A35}">
      <dgm:prSet/>
      <dgm:spPr/>
      <dgm:t>
        <a:bodyPr/>
        <a:lstStyle/>
        <a:p>
          <a:endParaRPr lang="en-US"/>
        </a:p>
      </dgm:t>
    </dgm:pt>
    <dgm:pt modelId="{FAE8D35D-CE50-4CA0-9C65-92F58CCF0C6C}">
      <dgm:prSet phldrT="[Text]"/>
      <dgm:spPr/>
      <dgm:t>
        <a:bodyPr/>
        <a:lstStyle/>
        <a:p>
          <a:r>
            <a:rPr lang="en-US" dirty="0" smtClean="0"/>
            <a:t>Quality</a:t>
          </a:r>
          <a:endParaRPr lang="en-US" dirty="0"/>
        </a:p>
      </dgm:t>
    </dgm:pt>
    <dgm:pt modelId="{143FA2ED-2CAC-4614-AEAF-38BC06AC4D8F}" type="parTrans" cxnId="{D5D3B365-3927-41B9-8880-E60E22EC2B2E}">
      <dgm:prSet/>
      <dgm:spPr/>
      <dgm:t>
        <a:bodyPr/>
        <a:lstStyle/>
        <a:p>
          <a:endParaRPr lang="en-US"/>
        </a:p>
      </dgm:t>
    </dgm:pt>
    <dgm:pt modelId="{ECE0F921-815E-48D9-88EF-3146450B01B7}" type="sibTrans" cxnId="{D5D3B365-3927-41B9-8880-E60E22EC2B2E}">
      <dgm:prSet/>
      <dgm:spPr/>
      <dgm:t>
        <a:bodyPr/>
        <a:lstStyle/>
        <a:p>
          <a:endParaRPr lang="en-US"/>
        </a:p>
      </dgm:t>
    </dgm:pt>
    <dgm:pt modelId="{40506871-4F5A-4C0A-A068-D5193A20F3B9}">
      <dgm:prSet phldrT="[Text]"/>
      <dgm:spPr/>
      <dgm:t>
        <a:bodyPr/>
        <a:lstStyle/>
        <a:p>
          <a:r>
            <a:rPr lang="en-US" dirty="0" smtClean="0"/>
            <a:t>Make sure code works</a:t>
          </a:r>
          <a:endParaRPr lang="en-US" dirty="0"/>
        </a:p>
      </dgm:t>
    </dgm:pt>
    <dgm:pt modelId="{7D76F468-BD27-404E-8F3B-5C91182A0D0F}" type="parTrans" cxnId="{79432EAD-60D4-45D2-97A5-D11EAAF6C037}">
      <dgm:prSet/>
      <dgm:spPr/>
      <dgm:t>
        <a:bodyPr/>
        <a:lstStyle/>
        <a:p>
          <a:endParaRPr lang="en-US"/>
        </a:p>
      </dgm:t>
    </dgm:pt>
    <dgm:pt modelId="{B60B591F-79E6-4717-820B-2677A2C255BA}" type="sibTrans" cxnId="{79432EAD-60D4-45D2-97A5-D11EAAF6C037}">
      <dgm:prSet/>
      <dgm:spPr/>
      <dgm:t>
        <a:bodyPr/>
        <a:lstStyle/>
        <a:p>
          <a:endParaRPr lang="en-US"/>
        </a:p>
      </dgm:t>
    </dgm:pt>
    <dgm:pt modelId="{BB7BD145-A13B-4173-9A8E-2CBC4935550C}">
      <dgm:prSet phldrT="[Text]"/>
      <dgm:spPr/>
      <dgm:t>
        <a:bodyPr/>
        <a:lstStyle/>
        <a:p>
          <a:r>
            <a:rPr lang="en-US" dirty="0" smtClean="0"/>
            <a:t>Deployment</a:t>
          </a:r>
          <a:endParaRPr lang="en-US" dirty="0"/>
        </a:p>
      </dgm:t>
    </dgm:pt>
    <dgm:pt modelId="{194FA10E-246B-4241-903B-DFD7C2498624}" type="parTrans" cxnId="{481E0AB8-6DF2-41CF-BEA6-76BBA3D5611A}">
      <dgm:prSet/>
      <dgm:spPr/>
      <dgm:t>
        <a:bodyPr/>
        <a:lstStyle/>
        <a:p>
          <a:endParaRPr lang="en-US"/>
        </a:p>
      </dgm:t>
    </dgm:pt>
    <dgm:pt modelId="{B551BD03-8517-4022-9F5A-CFD00E15F1CA}" type="sibTrans" cxnId="{481E0AB8-6DF2-41CF-BEA6-76BBA3D5611A}">
      <dgm:prSet/>
      <dgm:spPr/>
      <dgm:t>
        <a:bodyPr/>
        <a:lstStyle/>
        <a:p>
          <a:endParaRPr lang="en-US"/>
        </a:p>
      </dgm:t>
    </dgm:pt>
    <dgm:pt modelId="{F9895483-5223-458C-9641-9ADAB180E047}">
      <dgm:prSet phldrT="[Text]"/>
      <dgm:spPr/>
      <dgm:t>
        <a:bodyPr/>
        <a:lstStyle/>
        <a:p>
          <a:r>
            <a:rPr lang="en-US" dirty="0" smtClean="0"/>
            <a:t>Make sure it compiles</a:t>
          </a:r>
          <a:endParaRPr lang="en-US" dirty="0"/>
        </a:p>
      </dgm:t>
    </dgm:pt>
    <dgm:pt modelId="{E33AC4C4-D6B1-4E82-92EE-30FC49C3AAB2}" type="parTrans" cxnId="{23E6368E-FFA5-4F6E-949E-DFB76BEF7E48}">
      <dgm:prSet/>
      <dgm:spPr/>
      <dgm:t>
        <a:bodyPr/>
        <a:lstStyle/>
        <a:p>
          <a:endParaRPr lang="en-US"/>
        </a:p>
      </dgm:t>
    </dgm:pt>
    <dgm:pt modelId="{BC2F6C45-476A-4850-B558-A9ED63EB6C74}" type="sibTrans" cxnId="{23E6368E-FFA5-4F6E-949E-DFB76BEF7E48}">
      <dgm:prSet/>
      <dgm:spPr/>
      <dgm:t>
        <a:bodyPr/>
        <a:lstStyle/>
        <a:p>
          <a:endParaRPr lang="en-US"/>
        </a:p>
      </dgm:t>
    </dgm:pt>
    <dgm:pt modelId="{B47A409E-FCAE-47EF-AF92-99BDAF31629E}">
      <dgm:prSet phldrT="[Text]"/>
      <dgm:spPr/>
      <dgm:t>
        <a:bodyPr/>
        <a:lstStyle/>
        <a:p>
          <a:r>
            <a:rPr lang="en-US" dirty="0" smtClean="0"/>
            <a:t>Version code as a unit</a:t>
          </a:r>
          <a:endParaRPr lang="en-US" dirty="0"/>
        </a:p>
      </dgm:t>
    </dgm:pt>
    <dgm:pt modelId="{9D67A113-7158-47E8-A1AB-654EF5D4CE18}" type="parTrans" cxnId="{83A9BD63-12E6-4AE6-8BA4-0DC76F4B47A9}">
      <dgm:prSet/>
      <dgm:spPr/>
      <dgm:t>
        <a:bodyPr/>
        <a:lstStyle/>
        <a:p>
          <a:endParaRPr lang="en-US"/>
        </a:p>
      </dgm:t>
    </dgm:pt>
    <dgm:pt modelId="{8F6D177F-9158-498C-8B99-F9295F478D07}" type="sibTrans" cxnId="{83A9BD63-12E6-4AE6-8BA4-0DC76F4B47A9}">
      <dgm:prSet/>
      <dgm:spPr/>
      <dgm:t>
        <a:bodyPr/>
        <a:lstStyle/>
        <a:p>
          <a:endParaRPr lang="en-US"/>
        </a:p>
      </dgm:t>
    </dgm:pt>
    <dgm:pt modelId="{B0A28272-A9B9-4F8D-B232-23EBFBFEA148}">
      <dgm:prSet phldrT="[Text]"/>
      <dgm:spPr/>
      <dgm:t>
        <a:bodyPr/>
        <a:lstStyle/>
        <a:p>
          <a:r>
            <a:rPr lang="en-US" dirty="0" smtClean="0"/>
            <a:t>Measure how well it’s been tested</a:t>
          </a:r>
          <a:endParaRPr lang="en-US" dirty="0"/>
        </a:p>
      </dgm:t>
    </dgm:pt>
    <dgm:pt modelId="{F1F1F89C-F6FA-4CCC-95CC-DD61FAE70988}" type="parTrans" cxnId="{CB9A0173-D06F-4303-A45D-3686C82085F4}">
      <dgm:prSet/>
      <dgm:spPr/>
      <dgm:t>
        <a:bodyPr/>
        <a:lstStyle/>
        <a:p>
          <a:endParaRPr lang="en-US"/>
        </a:p>
      </dgm:t>
    </dgm:pt>
    <dgm:pt modelId="{4115AA0B-FC32-486C-A787-3951A0D8653E}" type="sibTrans" cxnId="{CB9A0173-D06F-4303-A45D-3686C82085F4}">
      <dgm:prSet/>
      <dgm:spPr/>
      <dgm:t>
        <a:bodyPr/>
        <a:lstStyle/>
        <a:p>
          <a:endParaRPr lang="en-US"/>
        </a:p>
      </dgm:t>
    </dgm:pt>
    <dgm:pt modelId="{D907B0F2-D8EB-4C31-9EBF-43109C776955}">
      <dgm:prSet phldrT="[Text]"/>
      <dgm:spPr/>
      <dgm:t>
        <a:bodyPr/>
        <a:lstStyle/>
        <a:p>
          <a:r>
            <a:rPr lang="en-US" dirty="0" smtClean="0"/>
            <a:t>Make sure you can verify your code</a:t>
          </a:r>
          <a:endParaRPr lang="en-US" dirty="0"/>
        </a:p>
      </dgm:t>
    </dgm:pt>
    <dgm:pt modelId="{6BAA8D62-3E9D-4E8F-923C-776EB1BDCEBC}" type="parTrans" cxnId="{55EE6F8A-463D-4005-ACA9-AE5ED35825FD}">
      <dgm:prSet/>
      <dgm:spPr/>
      <dgm:t>
        <a:bodyPr/>
        <a:lstStyle/>
        <a:p>
          <a:endParaRPr lang="en-US"/>
        </a:p>
      </dgm:t>
    </dgm:pt>
    <dgm:pt modelId="{1B9F18CA-0162-487B-B3C2-9A78F9E44728}" type="sibTrans" cxnId="{55EE6F8A-463D-4005-ACA9-AE5ED35825FD}">
      <dgm:prSet/>
      <dgm:spPr/>
      <dgm:t>
        <a:bodyPr/>
        <a:lstStyle/>
        <a:p>
          <a:endParaRPr lang="en-US"/>
        </a:p>
      </dgm:t>
    </dgm:pt>
    <dgm:pt modelId="{F978B0AC-96DF-46F3-903C-F7BF3048F081}">
      <dgm:prSet phldrT="[Text]"/>
      <dgm:spPr/>
      <dgm:t>
        <a:bodyPr/>
        <a:lstStyle/>
        <a:p>
          <a:r>
            <a:rPr lang="en-US" dirty="0" smtClean="0"/>
            <a:t>Know what’s been deployed</a:t>
          </a:r>
          <a:endParaRPr lang="en-US" dirty="0"/>
        </a:p>
      </dgm:t>
    </dgm:pt>
    <dgm:pt modelId="{282D849A-D72E-4022-AE52-B7384D4729FD}" type="parTrans" cxnId="{03A4E990-5EB7-4EFD-B52A-D7F6C9834BA7}">
      <dgm:prSet/>
      <dgm:spPr/>
      <dgm:t>
        <a:bodyPr/>
        <a:lstStyle/>
        <a:p>
          <a:endParaRPr lang="en-US"/>
        </a:p>
      </dgm:t>
    </dgm:pt>
    <dgm:pt modelId="{98DC0189-7B4F-4E39-8F25-613A74D55C76}" type="sibTrans" cxnId="{03A4E990-5EB7-4EFD-B52A-D7F6C9834BA7}">
      <dgm:prSet/>
      <dgm:spPr/>
      <dgm:t>
        <a:bodyPr/>
        <a:lstStyle/>
        <a:p>
          <a:endParaRPr lang="en-US"/>
        </a:p>
      </dgm:t>
    </dgm:pt>
    <dgm:pt modelId="{87B9EE5F-62EB-4961-82EB-CD518E33C558}">
      <dgm:prSet phldrT="[Text]"/>
      <dgm:spPr/>
      <dgm:t>
        <a:bodyPr/>
        <a:lstStyle/>
        <a:p>
          <a:r>
            <a:rPr lang="en-US" dirty="0" smtClean="0"/>
            <a:t>Know what’s been tested</a:t>
          </a:r>
          <a:endParaRPr lang="en-US" dirty="0"/>
        </a:p>
      </dgm:t>
    </dgm:pt>
    <dgm:pt modelId="{255983E0-A53D-467F-A228-AB0985AD71A4}" type="parTrans" cxnId="{A17B7EE3-8565-49AA-960C-271B8D79B71C}">
      <dgm:prSet/>
      <dgm:spPr/>
      <dgm:t>
        <a:bodyPr/>
        <a:lstStyle/>
        <a:p>
          <a:endParaRPr lang="en-US"/>
        </a:p>
      </dgm:t>
    </dgm:pt>
    <dgm:pt modelId="{C4A37ABF-486B-45ED-A17C-C6C056B6F8C0}" type="sibTrans" cxnId="{A17B7EE3-8565-49AA-960C-271B8D79B71C}">
      <dgm:prSet/>
      <dgm:spPr/>
      <dgm:t>
        <a:bodyPr/>
        <a:lstStyle/>
        <a:p>
          <a:endParaRPr lang="en-US"/>
        </a:p>
      </dgm:t>
    </dgm:pt>
    <dgm:pt modelId="{DF1192C5-70C7-45B2-AC66-1C67F69C115F}" type="pres">
      <dgm:prSet presAssocID="{D2E4E744-1BCA-4E1D-A2FA-360176AF0FE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DD8F956-5121-4C71-933D-CB95E917E6E3}" type="pres">
      <dgm:prSet presAssocID="{900D671D-C4C1-4B40-86EF-41E42CBB7EC5}" presName="linNode" presStyleCnt="0"/>
      <dgm:spPr/>
    </dgm:pt>
    <dgm:pt modelId="{184A8B01-A9BA-4DF1-A132-7F5AFBA62B5B}" type="pres">
      <dgm:prSet presAssocID="{900D671D-C4C1-4B40-86EF-41E42CBB7EC5}" presName="parTx" presStyleLbl="revTx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78E4A8-7EB7-4B6E-8FD6-341F00EA6E91}" type="pres">
      <dgm:prSet presAssocID="{900D671D-C4C1-4B40-86EF-41E42CBB7EC5}" presName="bracket" presStyleLbl="parChTrans1D1" presStyleIdx="0" presStyleCnt="3"/>
      <dgm:spPr/>
    </dgm:pt>
    <dgm:pt modelId="{F398C3A7-F8E5-4801-8727-0F900263B75B}" type="pres">
      <dgm:prSet presAssocID="{900D671D-C4C1-4B40-86EF-41E42CBB7EC5}" presName="spH" presStyleCnt="0"/>
      <dgm:spPr/>
    </dgm:pt>
    <dgm:pt modelId="{58D97F6C-7F48-4A17-AE79-DBCDBAD389B5}" type="pres">
      <dgm:prSet presAssocID="{900D671D-C4C1-4B40-86EF-41E42CBB7EC5}" presName="des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153171-6018-4B78-8103-F576DFEDA8AD}" type="pres">
      <dgm:prSet presAssocID="{F3B6AA44-F7AB-425C-9F79-F4314DE2A568}" presName="spV" presStyleCnt="0"/>
      <dgm:spPr/>
    </dgm:pt>
    <dgm:pt modelId="{A0A5EA95-5A77-4154-84A3-8FC7C999EBA5}" type="pres">
      <dgm:prSet presAssocID="{FAE8D35D-CE50-4CA0-9C65-92F58CCF0C6C}" presName="linNode" presStyleCnt="0"/>
      <dgm:spPr/>
    </dgm:pt>
    <dgm:pt modelId="{DB7D3DD5-EB08-4966-934C-EE40078833EA}" type="pres">
      <dgm:prSet presAssocID="{FAE8D35D-CE50-4CA0-9C65-92F58CCF0C6C}" presName="parTx" presStyleLbl="revTx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BB0C90-A206-428F-A94F-E3B696191D32}" type="pres">
      <dgm:prSet presAssocID="{FAE8D35D-CE50-4CA0-9C65-92F58CCF0C6C}" presName="bracket" presStyleLbl="parChTrans1D1" presStyleIdx="1" presStyleCnt="3"/>
      <dgm:spPr/>
    </dgm:pt>
    <dgm:pt modelId="{57FD3882-13AB-47CD-8240-8887D6B289E3}" type="pres">
      <dgm:prSet presAssocID="{FAE8D35D-CE50-4CA0-9C65-92F58CCF0C6C}" presName="spH" presStyleCnt="0"/>
      <dgm:spPr/>
    </dgm:pt>
    <dgm:pt modelId="{D8A49D32-DC6A-441A-869C-D5AD6B6633CA}" type="pres">
      <dgm:prSet presAssocID="{FAE8D35D-CE50-4CA0-9C65-92F58CCF0C6C}" presName="des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C3630E-633F-44A9-943A-CF6B866090BB}" type="pres">
      <dgm:prSet presAssocID="{ECE0F921-815E-48D9-88EF-3146450B01B7}" presName="spV" presStyleCnt="0"/>
      <dgm:spPr/>
    </dgm:pt>
    <dgm:pt modelId="{AA77739E-0645-4C89-A8D4-67736C7D9175}" type="pres">
      <dgm:prSet presAssocID="{BB7BD145-A13B-4173-9A8E-2CBC4935550C}" presName="linNode" presStyleCnt="0"/>
      <dgm:spPr/>
    </dgm:pt>
    <dgm:pt modelId="{586568FF-CE0B-4ABE-82AA-CB8A261F80A8}" type="pres">
      <dgm:prSet presAssocID="{BB7BD145-A13B-4173-9A8E-2CBC4935550C}" presName="parTx" presStyleLbl="revTx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AC79F6-6A67-4FF0-8437-975146EB2024}" type="pres">
      <dgm:prSet presAssocID="{BB7BD145-A13B-4173-9A8E-2CBC4935550C}" presName="bracket" presStyleLbl="parChTrans1D1" presStyleIdx="2" presStyleCnt="3"/>
      <dgm:spPr/>
    </dgm:pt>
    <dgm:pt modelId="{3B4DB6B8-CEE2-481F-A884-2DA827FC8C06}" type="pres">
      <dgm:prSet presAssocID="{BB7BD145-A13B-4173-9A8E-2CBC4935550C}" presName="spH" presStyleCnt="0"/>
      <dgm:spPr/>
    </dgm:pt>
    <dgm:pt modelId="{5850D9A9-E220-46DA-A47A-26AE2B9369CA}" type="pres">
      <dgm:prSet presAssocID="{BB7BD145-A13B-4173-9A8E-2CBC4935550C}" presName="des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62D2B24-0135-49C9-B095-441A032DFC30}" type="presOf" srcId="{87B9EE5F-62EB-4961-82EB-CD518E33C558}" destId="{D8A49D32-DC6A-441A-869C-D5AD6B6633CA}" srcOrd="0" destOrd="2" presId="urn:diagrams.loki3.com/BracketList"/>
    <dgm:cxn modelId="{D5D3B365-3927-41B9-8880-E60E22EC2B2E}" srcId="{D2E4E744-1BCA-4E1D-A2FA-360176AF0FEA}" destId="{FAE8D35D-CE50-4CA0-9C65-92F58CCF0C6C}" srcOrd="1" destOrd="0" parTransId="{143FA2ED-2CAC-4614-AEAF-38BC06AC4D8F}" sibTransId="{ECE0F921-815E-48D9-88EF-3146450B01B7}"/>
    <dgm:cxn modelId="{C48878EA-D0FF-473B-A437-B6562A75C83D}" type="presOf" srcId="{40506871-4F5A-4C0A-A068-D5193A20F3B9}" destId="{D8A49D32-DC6A-441A-869C-D5AD6B6633CA}" srcOrd="0" destOrd="0" presId="urn:diagrams.loki3.com/BracketList"/>
    <dgm:cxn modelId="{23826083-BA8A-4656-BA6A-3E7AB2E7BAF7}" type="presOf" srcId="{B47A409E-FCAE-47EF-AF92-99BDAF31629E}" destId="{58D97F6C-7F48-4A17-AE79-DBCDBAD389B5}" srcOrd="0" destOrd="2" presId="urn:diagrams.loki3.com/BracketList"/>
    <dgm:cxn modelId="{A1E0A885-52CE-4EA6-9845-C0B2B187D293}" type="presOf" srcId="{D2E4E744-1BCA-4E1D-A2FA-360176AF0FEA}" destId="{DF1192C5-70C7-45B2-AC66-1C67F69C115F}" srcOrd="0" destOrd="0" presId="urn:diagrams.loki3.com/BracketList"/>
    <dgm:cxn modelId="{7D2DF398-AD88-4BB4-9214-3C25EAEC8726}" type="presOf" srcId="{D907B0F2-D8EB-4C31-9EBF-43109C776955}" destId="{5850D9A9-E220-46DA-A47A-26AE2B9369CA}" srcOrd="0" destOrd="0" presId="urn:diagrams.loki3.com/BracketList"/>
    <dgm:cxn modelId="{CB9A0173-D06F-4303-A45D-3686C82085F4}" srcId="{FAE8D35D-CE50-4CA0-9C65-92F58CCF0C6C}" destId="{B0A28272-A9B9-4F8D-B232-23EBFBFEA148}" srcOrd="1" destOrd="0" parTransId="{F1F1F89C-F6FA-4CCC-95CC-DD61FAE70988}" sibTransId="{4115AA0B-FC32-486C-A787-3951A0D8653E}"/>
    <dgm:cxn modelId="{481E0AB8-6DF2-41CF-BEA6-76BBA3D5611A}" srcId="{D2E4E744-1BCA-4E1D-A2FA-360176AF0FEA}" destId="{BB7BD145-A13B-4173-9A8E-2CBC4935550C}" srcOrd="2" destOrd="0" parTransId="{194FA10E-246B-4241-903B-DFD7C2498624}" sibTransId="{B551BD03-8517-4022-9F5A-CFD00E15F1CA}"/>
    <dgm:cxn modelId="{03A4E990-5EB7-4EFD-B52A-D7F6C9834BA7}" srcId="{BB7BD145-A13B-4173-9A8E-2CBC4935550C}" destId="{F978B0AC-96DF-46F3-903C-F7BF3048F081}" srcOrd="1" destOrd="0" parTransId="{282D849A-D72E-4022-AE52-B7384D4729FD}" sibTransId="{98DC0189-7B4F-4E39-8F25-613A74D55C76}"/>
    <dgm:cxn modelId="{9EE03BEF-7E2A-4773-9086-DC06715FEF3B}" srcId="{D2E4E744-1BCA-4E1D-A2FA-360176AF0FEA}" destId="{900D671D-C4C1-4B40-86EF-41E42CBB7EC5}" srcOrd="0" destOrd="0" parTransId="{3379B6AD-D7B7-4283-B2A8-963ADEE48BAB}" sibTransId="{F3B6AA44-F7AB-425C-9F79-F4314DE2A568}"/>
    <dgm:cxn modelId="{4A6C1E95-5870-456E-AE6B-7E23C5D1C0BB}" type="presOf" srcId="{FAE8D35D-CE50-4CA0-9C65-92F58CCF0C6C}" destId="{DB7D3DD5-EB08-4966-934C-EE40078833EA}" srcOrd="0" destOrd="0" presId="urn:diagrams.loki3.com/BracketList"/>
    <dgm:cxn modelId="{55EE6F8A-463D-4005-ACA9-AE5ED35825FD}" srcId="{BB7BD145-A13B-4173-9A8E-2CBC4935550C}" destId="{D907B0F2-D8EB-4C31-9EBF-43109C776955}" srcOrd="0" destOrd="0" parTransId="{6BAA8D62-3E9D-4E8F-923C-776EB1BDCEBC}" sibTransId="{1B9F18CA-0162-487B-B3C2-9A78F9E44728}"/>
    <dgm:cxn modelId="{4AFC969E-57A3-4A45-98D9-1260E17D9148}" type="presOf" srcId="{900D671D-C4C1-4B40-86EF-41E42CBB7EC5}" destId="{184A8B01-A9BA-4DF1-A132-7F5AFBA62B5B}" srcOrd="0" destOrd="0" presId="urn:diagrams.loki3.com/BracketList"/>
    <dgm:cxn modelId="{FED9B884-90B5-44E2-BCCE-26DF8A7A3A35}" srcId="{900D671D-C4C1-4B40-86EF-41E42CBB7EC5}" destId="{C9907CA4-AFA7-4F2F-8B15-AF588D54ED78}" srcOrd="0" destOrd="0" parTransId="{41B32E9F-EF32-479E-8A8B-6CDB63599B3D}" sibTransId="{7ACFF79D-27AF-45FA-9882-C2BB781D4CEE}"/>
    <dgm:cxn modelId="{36ECEAE9-9FD5-4A65-BD2E-72441587FFE0}" type="presOf" srcId="{B0A28272-A9B9-4F8D-B232-23EBFBFEA148}" destId="{D8A49D32-DC6A-441A-869C-D5AD6B6633CA}" srcOrd="0" destOrd="1" presId="urn:diagrams.loki3.com/BracketList"/>
    <dgm:cxn modelId="{BEF4517C-BC0F-4B6F-B624-AE247EF759BF}" type="presOf" srcId="{BB7BD145-A13B-4173-9A8E-2CBC4935550C}" destId="{586568FF-CE0B-4ABE-82AA-CB8A261F80A8}" srcOrd="0" destOrd="0" presId="urn:diagrams.loki3.com/BracketList"/>
    <dgm:cxn modelId="{79432EAD-60D4-45D2-97A5-D11EAAF6C037}" srcId="{FAE8D35D-CE50-4CA0-9C65-92F58CCF0C6C}" destId="{40506871-4F5A-4C0A-A068-D5193A20F3B9}" srcOrd="0" destOrd="0" parTransId="{7D76F468-BD27-404E-8F3B-5C91182A0D0F}" sibTransId="{B60B591F-79E6-4717-820B-2677A2C255BA}"/>
    <dgm:cxn modelId="{23E6368E-FFA5-4F6E-949E-DFB76BEF7E48}" srcId="{900D671D-C4C1-4B40-86EF-41E42CBB7EC5}" destId="{F9895483-5223-458C-9641-9ADAB180E047}" srcOrd="1" destOrd="0" parTransId="{E33AC4C4-D6B1-4E82-92EE-30FC49C3AAB2}" sibTransId="{BC2F6C45-476A-4850-B558-A9ED63EB6C74}"/>
    <dgm:cxn modelId="{08DE2DA2-720C-43E7-A1AC-E5A4F9004C67}" type="presOf" srcId="{F978B0AC-96DF-46F3-903C-F7BF3048F081}" destId="{5850D9A9-E220-46DA-A47A-26AE2B9369CA}" srcOrd="0" destOrd="1" presId="urn:diagrams.loki3.com/BracketList"/>
    <dgm:cxn modelId="{83A9BD63-12E6-4AE6-8BA4-0DC76F4B47A9}" srcId="{900D671D-C4C1-4B40-86EF-41E42CBB7EC5}" destId="{B47A409E-FCAE-47EF-AF92-99BDAF31629E}" srcOrd="2" destOrd="0" parTransId="{9D67A113-7158-47E8-A1AB-654EF5D4CE18}" sibTransId="{8F6D177F-9158-498C-8B99-F9295F478D07}"/>
    <dgm:cxn modelId="{A17B7EE3-8565-49AA-960C-271B8D79B71C}" srcId="{FAE8D35D-CE50-4CA0-9C65-92F58CCF0C6C}" destId="{87B9EE5F-62EB-4961-82EB-CD518E33C558}" srcOrd="2" destOrd="0" parTransId="{255983E0-A53D-467F-A228-AB0985AD71A4}" sibTransId="{C4A37ABF-486B-45ED-A17C-C6C056B6F8C0}"/>
    <dgm:cxn modelId="{9EB8E92C-6B1D-423C-8952-F5AF9AA7C2F5}" type="presOf" srcId="{F9895483-5223-458C-9641-9ADAB180E047}" destId="{58D97F6C-7F48-4A17-AE79-DBCDBAD389B5}" srcOrd="0" destOrd="1" presId="urn:diagrams.loki3.com/BracketList"/>
    <dgm:cxn modelId="{A6516D65-009D-4120-940C-D55B7F7A5236}" type="presOf" srcId="{C9907CA4-AFA7-4F2F-8B15-AF588D54ED78}" destId="{58D97F6C-7F48-4A17-AE79-DBCDBAD389B5}" srcOrd="0" destOrd="0" presId="urn:diagrams.loki3.com/BracketList"/>
    <dgm:cxn modelId="{8BC1119E-5DB5-4CC2-A668-4D492D8975F5}" type="presParOf" srcId="{DF1192C5-70C7-45B2-AC66-1C67F69C115F}" destId="{5DD8F956-5121-4C71-933D-CB95E917E6E3}" srcOrd="0" destOrd="0" presId="urn:diagrams.loki3.com/BracketList"/>
    <dgm:cxn modelId="{A714846F-F02B-46FB-906F-A21860DD48D0}" type="presParOf" srcId="{5DD8F956-5121-4C71-933D-CB95E917E6E3}" destId="{184A8B01-A9BA-4DF1-A132-7F5AFBA62B5B}" srcOrd="0" destOrd="0" presId="urn:diagrams.loki3.com/BracketList"/>
    <dgm:cxn modelId="{1D91B901-24CA-45C6-BC26-9D359D0AB00E}" type="presParOf" srcId="{5DD8F956-5121-4C71-933D-CB95E917E6E3}" destId="{5478E4A8-7EB7-4B6E-8FD6-341F00EA6E91}" srcOrd="1" destOrd="0" presId="urn:diagrams.loki3.com/BracketList"/>
    <dgm:cxn modelId="{C74E8830-4B54-498C-8AA2-9AC0D354A6C4}" type="presParOf" srcId="{5DD8F956-5121-4C71-933D-CB95E917E6E3}" destId="{F398C3A7-F8E5-4801-8727-0F900263B75B}" srcOrd="2" destOrd="0" presId="urn:diagrams.loki3.com/BracketList"/>
    <dgm:cxn modelId="{1A2B12D0-5A4F-4632-B5A6-FE048E8DB1FF}" type="presParOf" srcId="{5DD8F956-5121-4C71-933D-CB95E917E6E3}" destId="{58D97F6C-7F48-4A17-AE79-DBCDBAD389B5}" srcOrd="3" destOrd="0" presId="urn:diagrams.loki3.com/BracketList"/>
    <dgm:cxn modelId="{4926049F-2BF9-4E4A-B7F5-D7F2B039B447}" type="presParOf" srcId="{DF1192C5-70C7-45B2-AC66-1C67F69C115F}" destId="{30153171-6018-4B78-8103-F576DFEDA8AD}" srcOrd="1" destOrd="0" presId="urn:diagrams.loki3.com/BracketList"/>
    <dgm:cxn modelId="{78A0F20D-3F84-46EE-8146-A6F11F2B2C25}" type="presParOf" srcId="{DF1192C5-70C7-45B2-AC66-1C67F69C115F}" destId="{A0A5EA95-5A77-4154-84A3-8FC7C999EBA5}" srcOrd="2" destOrd="0" presId="urn:diagrams.loki3.com/BracketList"/>
    <dgm:cxn modelId="{31261639-0891-4718-83DD-001FB1AC36FD}" type="presParOf" srcId="{A0A5EA95-5A77-4154-84A3-8FC7C999EBA5}" destId="{DB7D3DD5-EB08-4966-934C-EE40078833EA}" srcOrd="0" destOrd="0" presId="urn:diagrams.loki3.com/BracketList"/>
    <dgm:cxn modelId="{9FCBEA41-FBA1-43F1-8943-C6296B0BF904}" type="presParOf" srcId="{A0A5EA95-5A77-4154-84A3-8FC7C999EBA5}" destId="{60BB0C90-A206-428F-A94F-E3B696191D32}" srcOrd="1" destOrd="0" presId="urn:diagrams.loki3.com/BracketList"/>
    <dgm:cxn modelId="{45380210-377E-4580-B706-C2104B9CC831}" type="presParOf" srcId="{A0A5EA95-5A77-4154-84A3-8FC7C999EBA5}" destId="{57FD3882-13AB-47CD-8240-8887D6B289E3}" srcOrd="2" destOrd="0" presId="urn:diagrams.loki3.com/BracketList"/>
    <dgm:cxn modelId="{D400C958-6962-4DD4-9010-66CAD4D3FE81}" type="presParOf" srcId="{A0A5EA95-5A77-4154-84A3-8FC7C999EBA5}" destId="{D8A49D32-DC6A-441A-869C-D5AD6B6633CA}" srcOrd="3" destOrd="0" presId="urn:diagrams.loki3.com/BracketList"/>
    <dgm:cxn modelId="{75AE97EE-4688-416A-B20C-599EA2DD712D}" type="presParOf" srcId="{DF1192C5-70C7-45B2-AC66-1C67F69C115F}" destId="{AAC3630E-633F-44A9-943A-CF6B866090BB}" srcOrd="3" destOrd="0" presId="urn:diagrams.loki3.com/BracketList"/>
    <dgm:cxn modelId="{3AECD877-3EA3-4C4A-844C-2A867E5DF336}" type="presParOf" srcId="{DF1192C5-70C7-45B2-AC66-1C67F69C115F}" destId="{AA77739E-0645-4C89-A8D4-67736C7D9175}" srcOrd="4" destOrd="0" presId="urn:diagrams.loki3.com/BracketList"/>
    <dgm:cxn modelId="{8D2957A5-7CF6-4F61-B4C4-2778E7D43CEC}" type="presParOf" srcId="{AA77739E-0645-4C89-A8D4-67736C7D9175}" destId="{586568FF-CE0B-4ABE-82AA-CB8A261F80A8}" srcOrd="0" destOrd="0" presId="urn:diagrams.loki3.com/BracketList"/>
    <dgm:cxn modelId="{613D7769-D581-465C-BAE5-EC81BBE39AAB}" type="presParOf" srcId="{AA77739E-0645-4C89-A8D4-67736C7D9175}" destId="{BAAC79F6-6A67-4FF0-8437-975146EB2024}" srcOrd="1" destOrd="0" presId="urn:diagrams.loki3.com/BracketList"/>
    <dgm:cxn modelId="{6AB48365-10F2-42CA-91AA-FBF6EFA95D5C}" type="presParOf" srcId="{AA77739E-0645-4C89-A8D4-67736C7D9175}" destId="{3B4DB6B8-CEE2-481F-A884-2DA827FC8C06}" srcOrd="2" destOrd="0" presId="urn:diagrams.loki3.com/BracketList"/>
    <dgm:cxn modelId="{FBA88E5F-D29A-4FFF-BEC7-13597D9EF2C9}" type="presParOf" srcId="{AA77739E-0645-4C89-A8D4-67736C7D9175}" destId="{5850D9A9-E220-46DA-A47A-26AE2B9369CA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4A8B01-A9BA-4DF1-A132-7F5AFBA62B5B}">
      <dsp:nvSpPr>
        <dsp:cNvPr id="0" name=""/>
        <dsp:cNvSpPr/>
      </dsp:nvSpPr>
      <dsp:spPr>
        <a:xfrm>
          <a:off x="2195" y="266860"/>
          <a:ext cx="1123253" cy="217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27940" rIns="78232" bIns="27940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Integration</a:t>
          </a:r>
          <a:endParaRPr lang="en-US" sz="1100" kern="1200" dirty="0"/>
        </a:p>
      </dsp:txBody>
      <dsp:txXfrm>
        <a:off x="2195" y="266860"/>
        <a:ext cx="1123253" cy="217800"/>
      </dsp:txXfrm>
    </dsp:sp>
    <dsp:sp modelId="{5478E4A8-7EB7-4B6E-8FD6-341F00EA6E91}">
      <dsp:nvSpPr>
        <dsp:cNvPr id="0" name=""/>
        <dsp:cNvSpPr/>
      </dsp:nvSpPr>
      <dsp:spPr>
        <a:xfrm>
          <a:off x="1125448" y="76285"/>
          <a:ext cx="224650" cy="59895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D97F6C-7F48-4A17-AE79-DBCDBAD389B5}">
      <dsp:nvSpPr>
        <dsp:cNvPr id="0" name=""/>
        <dsp:cNvSpPr/>
      </dsp:nvSpPr>
      <dsp:spPr>
        <a:xfrm>
          <a:off x="1439959" y="76285"/>
          <a:ext cx="3055248" cy="5989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Bring your code together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Make sure it compiles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Version code as a unit</a:t>
          </a:r>
          <a:endParaRPr lang="en-US" sz="1100" kern="1200" dirty="0"/>
        </a:p>
      </dsp:txBody>
      <dsp:txXfrm>
        <a:off x="1439959" y="76285"/>
        <a:ext cx="3055248" cy="598950"/>
      </dsp:txXfrm>
    </dsp:sp>
    <dsp:sp modelId="{DB7D3DD5-EB08-4966-934C-EE40078833EA}">
      <dsp:nvSpPr>
        <dsp:cNvPr id="0" name=""/>
        <dsp:cNvSpPr/>
      </dsp:nvSpPr>
      <dsp:spPr>
        <a:xfrm>
          <a:off x="2195" y="905410"/>
          <a:ext cx="1123253" cy="217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27940" rIns="78232" bIns="27940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Quality</a:t>
          </a:r>
          <a:endParaRPr lang="en-US" sz="1100" kern="1200" dirty="0"/>
        </a:p>
      </dsp:txBody>
      <dsp:txXfrm>
        <a:off x="2195" y="905410"/>
        <a:ext cx="1123253" cy="217800"/>
      </dsp:txXfrm>
    </dsp:sp>
    <dsp:sp modelId="{60BB0C90-A206-428F-A94F-E3B696191D32}">
      <dsp:nvSpPr>
        <dsp:cNvPr id="0" name=""/>
        <dsp:cNvSpPr/>
      </dsp:nvSpPr>
      <dsp:spPr>
        <a:xfrm>
          <a:off x="1125448" y="714835"/>
          <a:ext cx="224650" cy="59895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A49D32-DC6A-441A-869C-D5AD6B6633CA}">
      <dsp:nvSpPr>
        <dsp:cNvPr id="0" name=""/>
        <dsp:cNvSpPr/>
      </dsp:nvSpPr>
      <dsp:spPr>
        <a:xfrm>
          <a:off x="1439959" y="714835"/>
          <a:ext cx="3055248" cy="5989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Make sure code works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Measure how well it’s been tested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Know what’s been tested</a:t>
          </a:r>
          <a:endParaRPr lang="en-US" sz="1100" kern="1200" dirty="0"/>
        </a:p>
      </dsp:txBody>
      <dsp:txXfrm>
        <a:off x="1439959" y="714835"/>
        <a:ext cx="3055248" cy="598950"/>
      </dsp:txXfrm>
    </dsp:sp>
    <dsp:sp modelId="{586568FF-CE0B-4ABE-82AA-CB8A261F80A8}">
      <dsp:nvSpPr>
        <dsp:cNvPr id="0" name=""/>
        <dsp:cNvSpPr/>
      </dsp:nvSpPr>
      <dsp:spPr>
        <a:xfrm>
          <a:off x="2195" y="1455479"/>
          <a:ext cx="1123253" cy="217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27940" rIns="78232" bIns="27940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Deployment</a:t>
          </a:r>
          <a:endParaRPr lang="en-US" sz="1100" kern="1200" dirty="0"/>
        </a:p>
      </dsp:txBody>
      <dsp:txXfrm>
        <a:off x="2195" y="1455479"/>
        <a:ext cx="1123253" cy="217800"/>
      </dsp:txXfrm>
    </dsp:sp>
    <dsp:sp modelId="{BAAC79F6-6A67-4FF0-8437-975146EB2024}">
      <dsp:nvSpPr>
        <dsp:cNvPr id="0" name=""/>
        <dsp:cNvSpPr/>
      </dsp:nvSpPr>
      <dsp:spPr>
        <a:xfrm>
          <a:off x="1125448" y="1353385"/>
          <a:ext cx="224650" cy="4219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50D9A9-E220-46DA-A47A-26AE2B9369CA}">
      <dsp:nvSpPr>
        <dsp:cNvPr id="0" name=""/>
        <dsp:cNvSpPr/>
      </dsp:nvSpPr>
      <dsp:spPr>
        <a:xfrm>
          <a:off x="1439959" y="1353385"/>
          <a:ext cx="3055248" cy="4219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Make sure you can verify your code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Know what’s been deployed</a:t>
          </a:r>
          <a:endParaRPr lang="en-US" sz="1100" kern="1200" dirty="0"/>
        </a:p>
      </dsp:txBody>
      <dsp:txXfrm>
        <a:off x="1439959" y="1353385"/>
        <a:ext cx="3055248" cy="4219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4A8B01-A9BA-4DF1-A132-7F5AFBA62B5B}">
      <dsp:nvSpPr>
        <dsp:cNvPr id="0" name=""/>
        <dsp:cNvSpPr/>
      </dsp:nvSpPr>
      <dsp:spPr>
        <a:xfrm>
          <a:off x="2842" y="672281"/>
          <a:ext cx="1454098" cy="35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45720" rIns="128016" bIns="4572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Integration</a:t>
          </a:r>
          <a:endParaRPr lang="en-US" sz="1800" kern="1200" dirty="0"/>
        </a:p>
      </dsp:txBody>
      <dsp:txXfrm>
        <a:off x="2842" y="672281"/>
        <a:ext cx="1454098" cy="356400"/>
      </dsp:txXfrm>
    </dsp:sp>
    <dsp:sp modelId="{5478E4A8-7EB7-4B6E-8FD6-341F00EA6E91}">
      <dsp:nvSpPr>
        <dsp:cNvPr id="0" name=""/>
        <dsp:cNvSpPr/>
      </dsp:nvSpPr>
      <dsp:spPr>
        <a:xfrm>
          <a:off x="1456941" y="360431"/>
          <a:ext cx="290819" cy="9801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D97F6C-7F48-4A17-AE79-DBCDBAD389B5}">
      <dsp:nvSpPr>
        <dsp:cNvPr id="0" name=""/>
        <dsp:cNvSpPr/>
      </dsp:nvSpPr>
      <dsp:spPr>
        <a:xfrm>
          <a:off x="1864089" y="360431"/>
          <a:ext cx="3955148" cy="9801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Bring your code together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Make sure it compiles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Version code as a unit</a:t>
          </a:r>
          <a:endParaRPr lang="en-US" sz="1800" kern="1200" dirty="0"/>
        </a:p>
      </dsp:txBody>
      <dsp:txXfrm>
        <a:off x="1864089" y="360431"/>
        <a:ext cx="3955148" cy="980100"/>
      </dsp:txXfrm>
    </dsp:sp>
    <dsp:sp modelId="{DB7D3DD5-EB08-4966-934C-EE40078833EA}">
      <dsp:nvSpPr>
        <dsp:cNvPr id="0" name=""/>
        <dsp:cNvSpPr/>
      </dsp:nvSpPr>
      <dsp:spPr>
        <a:xfrm>
          <a:off x="2842" y="1717181"/>
          <a:ext cx="1454098" cy="35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45720" rIns="128016" bIns="4572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Quality</a:t>
          </a:r>
          <a:endParaRPr lang="en-US" sz="1800" kern="1200" dirty="0"/>
        </a:p>
      </dsp:txBody>
      <dsp:txXfrm>
        <a:off x="2842" y="1717181"/>
        <a:ext cx="1454098" cy="356400"/>
      </dsp:txXfrm>
    </dsp:sp>
    <dsp:sp modelId="{60BB0C90-A206-428F-A94F-E3B696191D32}">
      <dsp:nvSpPr>
        <dsp:cNvPr id="0" name=""/>
        <dsp:cNvSpPr/>
      </dsp:nvSpPr>
      <dsp:spPr>
        <a:xfrm>
          <a:off x="1456941" y="1405331"/>
          <a:ext cx="290819" cy="9801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A49D32-DC6A-441A-869C-D5AD6B6633CA}">
      <dsp:nvSpPr>
        <dsp:cNvPr id="0" name=""/>
        <dsp:cNvSpPr/>
      </dsp:nvSpPr>
      <dsp:spPr>
        <a:xfrm>
          <a:off x="1864089" y="1405331"/>
          <a:ext cx="3955148" cy="9801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Make sure code works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Measure how well it’s been tested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Know what’s been tested</a:t>
          </a:r>
          <a:endParaRPr lang="en-US" sz="1800" kern="1200" dirty="0"/>
        </a:p>
      </dsp:txBody>
      <dsp:txXfrm>
        <a:off x="1864089" y="1405331"/>
        <a:ext cx="3955148" cy="980100"/>
      </dsp:txXfrm>
    </dsp:sp>
    <dsp:sp modelId="{586568FF-CE0B-4ABE-82AA-CB8A261F80A8}">
      <dsp:nvSpPr>
        <dsp:cNvPr id="0" name=""/>
        <dsp:cNvSpPr/>
      </dsp:nvSpPr>
      <dsp:spPr>
        <a:xfrm>
          <a:off x="2842" y="2617294"/>
          <a:ext cx="1454098" cy="35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45720" rIns="128016" bIns="4572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Deployment</a:t>
          </a:r>
          <a:endParaRPr lang="en-US" sz="1800" kern="1200" dirty="0"/>
        </a:p>
      </dsp:txBody>
      <dsp:txXfrm>
        <a:off x="2842" y="2617294"/>
        <a:ext cx="1454098" cy="356400"/>
      </dsp:txXfrm>
    </dsp:sp>
    <dsp:sp modelId="{BAAC79F6-6A67-4FF0-8437-975146EB2024}">
      <dsp:nvSpPr>
        <dsp:cNvPr id="0" name=""/>
        <dsp:cNvSpPr/>
      </dsp:nvSpPr>
      <dsp:spPr>
        <a:xfrm>
          <a:off x="1456941" y="2450231"/>
          <a:ext cx="290819" cy="690525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50D9A9-E220-46DA-A47A-26AE2B9369CA}">
      <dsp:nvSpPr>
        <dsp:cNvPr id="0" name=""/>
        <dsp:cNvSpPr/>
      </dsp:nvSpPr>
      <dsp:spPr>
        <a:xfrm>
          <a:off x="1864089" y="2450231"/>
          <a:ext cx="3955148" cy="6905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Make sure you can verify your code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Know what’s been deployed</a:t>
          </a:r>
          <a:endParaRPr lang="en-US" sz="1800" kern="1200" dirty="0"/>
        </a:p>
      </dsp:txBody>
      <dsp:txXfrm>
        <a:off x="1864089" y="2450231"/>
        <a:ext cx="3955148" cy="6905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57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 b="1" dirty="0" smtClean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Visual Studio </a:t>
            </a:r>
            <a:r>
              <a:rPr lang="en-US" dirty="0" smtClean="0"/>
              <a:t>Live! Austin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55626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9489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4D1145D-0C6A-427A-BFFB-BA49C7DEF5D3}" type="datetimeFigureOut">
              <a:rPr lang="en-US"/>
              <a:pPr>
                <a:defRPr/>
              </a:pPr>
              <a:t>6/17/2015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BE5AA1C-3A4A-4E86-88DD-FDD0A0056F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4282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72" charset="-128"/>
        <a:cs typeface="ＭＳ Ｐゴシック" pitchFamily="-72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72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72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72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7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6988B0C-D0FA-4593-BF38-A7BA3E9A5D69}" type="slidenum">
              <a:rPr lang="en-US">
                <a:ea typeface="ＭＳ Ｐゴシック" pitchFamily="-72" charset="-128"/>
                <a:cs typeface="ＭＳ Ｐゴシック" pitchFamily="-72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ea typeface="ＭＳ Ｐゴシック" pitchFamily="-72" charset="-128"/>
              <a:cs typeface="ＭＳ Ｐゴシック" pitchFamily="-7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70817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Lucida Console" pitchFamily="49" charset="0"/>
              </a:defRPr>
            </a:lvl1pPr>
            <a:lvl2pPr marL="785372" indent="-302066">
              <a:defRPr sz="1700">
                <a:solidFill>
                  <a:schemeClr val="tx1"/>
                </a:solidFill>
                <a:latin typeface="Lucida Console" pitchFamily="49" charset="0"/>
              </a:defRPr>
            </a:lvl2pPr>
            <a:lvl3pPr marL="1208265" indent="-241653">
              <a:defRPr sz="1700">
                <a:solidFill>
                  <a:schemeClr val="tx1"/>
                </a:solidFill>
                <a:latin typeface="Lucida Console" pitchFamily="49" charset="0"/>
              </a:defRPr>
            </a:lvl3pPr>
            <a:lvl4pPr marL="1691571" indent="-241653">
              <a:defRPr sz="1700">
                <a:solidFill>
                  <a:schemeClr val="tx1"/>
                </a:solidFill>
                <a:latin typeface="Lucida Console" pitchFamily="49" charset="0"/>
              </a:defRPr>
            </a:lvl4pPr>
            <a:lvl5pPr marL="2174878" indent="-241653">
              <a:defRPr sz="1700">
                <a:solidFill>
                  <a:schemeClr val="tx1"/>
                </a:solidFill>
                <a:latin typeface="Lucida Console" pitchFamily="49" charset="0"/>
              </a:defRPr>
            </a:lvl5pPr>
            <a:lvl6pPr marL="2658184" indent="-24165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Lucida Console" pitchFamily="49" charset="0"/>
              </a:defRPr>
            </a:lvl6pPr>
            <a:lvl7pPr marL="3141490" indent="-24165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Lucida Console" pitchFamily="49" charset="0"/>
              </a:defRPr>
            </a:lvl7pPr>
            <a:lvl8pPr marL="3624796" indent="-24165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Lucida Console" pitchFamily="49" charset="0"/>
              </a:defRPr>
            </a:lvl8pPr>
            <a:lvl9pPr marL="4108102" indent="-24165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Lucida Console" pitchFamily="49" charset="0"/>
              </a:defRPr>
            </a:lvl9pPr>
          </a:lstStyle>
          <a:p>
            <a:r>
              <a:rPr lang="en-US" sz="1300">
                <a:latin typeface="Franklin Gothic Medium" pitchFamily="34" charset="0"/>
              </a:rPr>
              <a:t>Team Foundation Server Setup/Installation - www.RichardHaleShawGroup.com</a:t>
            </a:r>
          </a:p>
        </p:txBody>
      </p:sp>
      <p:sp>
        <p:nvSpPr>
          <p:cNvPr id="4813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Lucida Console" pitchFamily="49" charset="0"/>
              </a:defRPr>
            </a:lvl1pPr>
            <a:lvl2pPr marL="785372" indent="-302066">
              <a:defRPr sz="1700">
                <a:solidFill>
                  <a:schemeClr val="tx1"/>
                </a:solidFill>
                <a:latin typeface="Lucida Console" pitchFamily="49" charset="0"/>
              </a:defRPr>
            </a:lvl2pPr>
            <a:lvl3pPr marL="1208265" indent="-241653">
              <a:defRPr sz="1700">
                <a:solidFill>
                  <a:schemeClr val="tx1"/>
                </a:solidFill>
                <a:latin typeface="Lucida Console" pitchFamily="49" charset="0"/>
              </a:defRPr>
            </a:lvl3pPr>
            <a:lvl4pPr marL="1691571" indent="-241653">
              <a:defRPr sz="1700">
                <a:solidFill>
                  <a:schemeClr val="tx1"/>
                </a:solidFill>
                <a:latin typeface="Lucida Console" pitchFamily="49" charset="0"/>
              </a:defRPr>
            </a:lvl4pPr>
            <a:lvl5pPr marL="2174878" indent="-241653">
              <a:defRPr sz="1700">
                <a:solidFill>
                  <a:schemeClr val="tx1"/>
                </a:solidFill>
                <a:latin typeface="Lucida Console" pitchFamily="49" charset="0"/>
              </a:defRPr>
            </a:lvl5pPr>
            <a:lvl6pPr marL="2658184" indent="-24165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Lucida Console" pitchFamily="49" charset="0"/>
              </a:defRPr>
            </a:lvl6pPr>
            <a:lvl7pPr marL="3141490" indent="-24165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Lucida Console" pitchFamily="49" charset="0"/>
              </a:defRPr>
            </a:lvl7pPr>
            <a:lvl8pPr marL="3624796" indent="-24165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Lucida Console" pitchFamily="49" charset="0"/>
              </a:defRPr>
            </a:lvl8pPr>
            <a:lvl9pPr marL="4108102" indent="-24165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Lucida Console" pitchFamily="49" charset="0"/>
              </a:defRPr>
            </a:lvl9pPr>
          </a:lstStyle>
          <a:p>
            <a:r>
              <a:rPr lang="en-US" sz="800">
                <a:latin typeface="Franklin Gothic Medium" pitchFamily="34" charset="0"/>
              </a:rPr>
              <a:t>Copyright © 1998 - 2006, The Richard Hale Shaw Group, Inc. - Printing/duplication prohibited without the expressed, written permission of the author.</a:t>
            </a:r>
          </a:p>
        </p:txBody>
      </p:sp>
      <p:sp>
        <p:nvSpPr>
          <p:cNvPr id="4813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Lucida Console" pitchFamily="49" charset="0"/>
              </a:defRPr>
            </a:lvl1pPr>
            <a:lvl2pPr marL="785372" indent="-302066">
              <a:defRPr sz="1700">
                <a:solidFill>
                  <a:schemeClr val="tx1"/>
                </a:solidFill>
                <a:latin typeface="Lucida Console" pitchFamily="49" charset="0"/>
              </a:defRPr>
            </a:lvl2pPr>
            <a:lvl3pPr marL="1208265" indent="-241653">
              <a:defRPr sz="1700">
                <a:solidFill>
                  <a:schemeClr val="tx1"/>
                </a:solidFill>
                <a:latin typeface="Lucida Console" pitchFamily="49" charset="0"/>
              </a:defRPr>
            </a:lvl3pPr>
            <a:lvl4pPr marL="1691571" indent="-241653">
              <a:defRPr sz="1700">
                <a:solidFill>
                  <a:schemeClr val="tx1"/>
                </a:solidFill>
                <a:latin typeface="Lucida Console" pitchFamily="49" charset="0"/>
              </a:defRPr>
            </a:lvl4pPr>
            <a:lvl5pPr marL="2174878" indent="-241653">
              <a:defRPr sz="1700">
                <a:solidFill>
                  <a:schemeClr val="tx1"/>
                </a:solidFill>
                <a:latin typeface="Lucida Console" pitchFamily="49" charset="0"/>
              </a:defRPr>
            </a:lvl5pPr>
            <a:lvl6pPr marL="2658184" indent="-24165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Lucida Console" pitchFamily="49" charset="0"/>
              </a:defRPr>
            </a:lvl6pPr>
            <a:lvl7pPr marL="3141490" indent="-24165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Lucida Console" pitchFamily="49" charset="0"/>
              </a:defRPr>
            </a:lvl7pPr>
            <a:lvl8pPr marL="3624796" indent="-24165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Lucida Console" pitchFamily="49" charset="0"/>
              </a:defRPr>
            </a:lvl8pPr>
            <a:lvl9pPr marL="4108102" indent="-24165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Lucida Console" pitchFamily="49" charset="0"/>
              </a:defRPr>
            </a:lvl9pPr>
          </a:lstStyle>
          <a:p>
            <a:fld id="{42567677-388A-476E-A82E-571DC9FC1596}" type="slidenum">
              <a:rPr lang="en-US" sz="1300">
                <a:latin typeface="Franklin Gothic Medium" pitchFamily="34" charset="0"/>
              </a:rPr>
              <a:pPr/>
              <a:t>37</a:t>
            </a:fld>
            <a:endParaRPr lang="en-US" sz="1300">
              <a:latin typeface="Franklin Gothic Medium" pitchFamily="34" charset="0"/>
            </a:endParaRPr>
          </a:p>
        </p:txBody>
      </p:sp>
      <p:sp>
        <p:nvSpPr>
          <p:cNvPr id="481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prstGeom prst="rect">
            <a:avLst/>
          </a:prstGeom>
          <a:ln/>
        </p:spPr>
      </p:sp>
      <p:sp>
        <p:nvSpPr>
          <p:cNvPr id="4813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276773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Team Foundation Server Setup/Installation - www.RichardHaleShawGroup.com</a:t>
            </a:r>
          </a:p>
        </p:txBody>
      </p:sp>
      <p:sp>
        <p:nvSpPr>
          <p:cNvPr id="10752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1998 - 2006, The Richard Hale Shaw Group, Inc. - Printing/duplication prohibited without the expressed, written permission of the author.</a:t>
            </a:r>
          </a:p>
        </p:txBody>
      </p:sp>
      <p:sp>
        <p:nvSpPr>
          <p:cNvPr id="1075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43898A-57BD-4988-959A-5D5C6CE86D34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1075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487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Placeholder 1"/>
          <p:cNvSpPr>
            <a:spLocks noGrp="1"/>
          </p:cNvSpPr>
          <p:nvPr>
            <p:ph type="ctrTitle"/>
          </p:nvPr>
        </p:nvSpPr>
        <p:spPr>
          <a:xfrm>
            <a:off x="685800" y="1257300"/>
            <a:ext cx="7772400" cy="857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435" name="Text Placeholder 2"/>
          <p:cNvSpPr>
            <a:spLocks noGrp="1"/>
          </p:cNvSpPr>
          <p:nvPr>
            <p:ph type="subTitle" idx="1"/>
          </p:nvPr>
        </p:nvSpPr>
        <p:spPr>
          <a:xfrm>
            <a:off x="1371600" y="2457450"/>
            <a:ext cx="6400800" cy="1314450"/>
          </a:xfrm>
        </p:spPr>
        <p:txBody>
          <a:bodyPr/>
          <a:lstStyle>
            <a:lvl1pPr marL="0" indent="0" algn="ctr">
              <a:buFont typeface="Arial" pitchFamily="-72" charset="0"/>
              <a:buNone/>
              <a:defRPr>
                <a:latin typeface="Arial Bold" pitchFamily="-72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ust wor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05978"/>
            <a:ext cx="8928992" cy="4814044"/>
          </a:xfrm>
        </p:spPr>
        <p:txBody>
          <a:bodyPr/>
          <a:lstStyle>
            <a:lvl1pPr algn="ctr"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381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638B8-B788-4682-A596-85CF4ED65A7B}" type="datetimeFigureOut">
              <a:rPr lang="en-US"/>
              <a:pPr>
                <a:defRPr/>
              </a:pPr>
              <a:t>6/17/2015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9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C0D6F-86BC-4F0A-A9FD-A71A70874F57}" type="datetimeFigureOut">
              <a:rPr lang="en-US"/>
              <a:pPr>
                <a:defRPr/>
              </a:pPr>
              <a:t>6/17/2015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62623F-4765-4759-9A73-D8655DC8D973}" type="datetimeFigureOut">
              <a:rPr lang="en-US"/>
              <a:pPr>
                <a:defRPr/>
              </a:pPr>
              <a:t>6/17/2015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CF2FE-3FA7-4ABC-8D10-AB106564C9F6}" type="datetimeFigureOut">
              <a:rPr lang="en-US"/>
              <a:pPr>
                <a:defRPr/>
              </a:pPr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803F9-FDAA-4AD8-AB1F-AC9EA3FA17D9}" type="datetimeFigureOut">
              <a:rPr lang="en-US"/>
              <a:pPr>
                <a:defRPr/>
              </a:pPr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 rtlCol="0"/>
          <a:lstStyle>
            <a:lvl1pPr>
              <a:defRPr b="1">
                <a:latin typeface="Myriad Pro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lvl1pPr>
              <a:buClrTx/>
              <a:buFont typeface="Wingdings" pitchFamily="2" charset="2"/>
              <a:buChar char="§"/>
              <a:defRPr sz="1500" b="1">
                <a:latin typeface="Myriad Pro Light" pitchFamily="34" charset="0"/>
              </a:defRPr>
            </a:lvl1pPr>
            <a:lvl2pPr>
              <a:buClrTx/>
              <a:buFont typeface="Wingdings" pitchFamily="2" charset="2"/>
              <a:buChar char="o"/>
              <a:defRPr sz="1350" b="0">
                <a:latin typeface="Myriad Pro" pitchFamily="34" charset="0"/>
              </a:defRPr>
            </a:lvl2pPr>
            <a:lvl3pPr>
              <a:buClrTx/>
              <a:buFont typeface="Wingdings" pitchFamily="2" charset="2"/>
              <a:buChar char="o"/>
              <a:defRPr sz="1200" b="0">
                <a:latin typeface="Myriad Pro" pitchFamily="34" charset="0"/>
              </a:defRPr>
            </a:lvl3pPr>
            <a:lvl4pPr>
              <a:buClrTx/>
              <a:buFont typeface="Wingdings" pitchFamily="2" charset="2"/>
              <a:buChar char="o"/>
              <a:defRPr sz="1050" b="0">
                <a:latin typeface="Myriad Pro" pitchFamily="34" charset="0"/>
              </a:defRPr>
            </a:lvl4pPr>
            <a:lvl5pPr>
              <a:buClrTx/>
              <a:buFont typeface="Wingdings" pitchFamily="2" charset="2"/>
              <a:buChar char="o"/>
              <a:defRPr sz="900" b="0">
                <a:latin typeface="Myriad Pro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758621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sual Studio Live! Redmond 20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63CDA3-A2DE-473C-A81C-F73D2A1BFF69}" type="datetimeFigureOut">
              <a:rPr lang="en-US"/>
              <a:pPr>
                <a:defRPr/>
              </a:pPr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- origi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1963"/>
            <a:ext cx="8229600" cy="709587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5566"/>
            <a:ext cx="8229600" cy="367905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73A4F-54E2-42AD-AEE7-525DC08E7D5E}" type="datetimeFigureOut">
              <a:rPr lang="en-US"/>
              <a:pPr>
                <a:defRPr/>
              </a:pPr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@</a:t>
            </a:r>
            <a:r>
              <a:rPr lang="en-US" dirty="0" err="1" smtClean="0"/>
              <a:t>benday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1963"/>
            <a:ext cx="8229600" cy="709587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5566"/>
            <a:ext cx="8229600" cy="36790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@</a:t>
            </a:r>
            <a:r>
              <a:rPr lang="en-US" dirty="0" err="1" smtClean="0"/>
              <a:t>benday</a:t>
            </a:r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66708" y="4787643"/>
            <a:ext cx="12378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@benday #</a:t>
            </a:r>
            <a:r>
              <a:rPr lang="en-US" sz="1100" dirty="0" err="1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vslive</a:t>
            </a:r>
            <a:endParaRPr lang="en-US" sz="16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9626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7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14562E-E191-4140-8CA7-D81566904FD6}" type="datetimeFigureOut">
              <a:rPr lang="en-US"/>
              <a:pPr>
                <a:defRPr/>
              </a:pPr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637579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87574"/>
            <a:ext cx="4038600" cy="367240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87574"/>
            <a:ext cx="4038600" cy="367240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886AD8-D031-4E57-A880-97BEE7625BF5}" type="datetimeFigureOut">
              <a:rPr lang="en-US"/>
              <a:pPr>
                <a:defRPr/>
              </a:pPr>
              <a:t>6/17/2015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123478"/>
            <a:ext cx="8229600" cy="637578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843558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323378"/>
            <a:ext cx="4040188" cy="333660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843558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323379"/>
            <a:ext cx="4041775" cy="333660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146D33-8E80-4809-BCCA-EEFDCA7877C6}" type="datetimeFigureOut">
              <a:rPr lang="en-US"/>
              <a:pPr>
                <a:defRPr/>
              </a:pPr>
              <a:t>6/17/2015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@</a:t>
            </a:r>
            <a:r>
              <a:rPr lang="en-US" dirty="0" err="1" smtClean="0"/>
              <a:t>benday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75E31E-3DDB-4319-BC51-F5022B7F3C8D}" type="datetimeFigureOut">
              <a:rPr lang="en-US"/>
              <a:pPr>
                <a:defRPr/>
              </a:pPr>
              <a:t>6/17/2015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ust som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05978"/>
            <a:ext cx="8928992" cy="4814044"/>
          </a:xfrm>
        </p:spPr>
        <p:txBody>
          <a:bodyPr/>
          <a:lstStyle>
            <a:lvl1pPr algn="ctr"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585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637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987574"/>
            <a:ext cx="8229600" cy="3607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@</a:t>
            </a:r>
            <a:r>
              <a:rPr lang="en-US" dirty="0" err="1" smtClean="0"/>
              <a:t>benday</a:t>
            </a:r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66708" y="4787643"/>
            <a:ext cx="12378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@benday #</a:t>
            </a:r>
            <a:r>
              <a:rPr lang="en-US" sz="1100" dirty="0" err="1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vslive</a:t>
            </a:r>
            <a:endParaRPr lang="en-US" sz="16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9" r:id="rId3"/>
    <p:sldLayoutId id="2147483663" r:id="rId4"/>
    <p:sldLayoutId id="2147483658" r:id="rId5"/>
    <p:sldLayoutId id="2147483657" r:id="rId6"/>
    <p:sldLayoutId id="2147483656" r:id="rId7"/>
    <p:sldLayoutId id="2147483655" r:id="rId8"/>
    <p:sldLayoutId id="2147483661" r:id="rId9"/>
    <p:sldLayoutId id="2147483662" r:id="rId10"/>
    <p:sldLayoutId id="2147483654" r:id="rId11"/>
    <p:sldLayoutId id="2147483653" r:id="rId12"/>
    <p:sldLayoutId id="2147483652" r:id="rId13"/>
    <p:sldLayoutId id="2147483651" r:id="rId14"/>
    <p:sldLayoutId id="2147483650" r:id="rId15"/>
    <p:sldLayoutId id="2147483664" r:id="rId16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2800" kern="1200">
          <a:solidFill>
            <a:srgbClr val="F15B26"/>
          </a:solidFill>
          <a:latin typeface="Arial Bold" pitchFamily="-72" charset="0"/>
          <a:ea typeface="ＭＳ Ｐゴシック" pitchFamily="-72" charset="-128"/>
          <a:cs typeface="ＭＳ Ｐゴシック" pitchFamily="-72" charset="-128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old" pitchFamily="-72" charset="0"/>
          <a:ea typeface="ＭＳ Ｐゴシック" pitchFamily="-72" charset="-128"/>
          <a:cs typeface="ＭＳ Ｐゴシック" pitchFamily="-72" charset="-128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old" pitchFamily="-72" charset="0"/>
          <a:ea typeface="ＭＳ Ｐゴシック" pitchFamily="-72" charset="-128"/>
          <a:cs typeface="ＭＳ Ｐゴシック" pitchFamily="-72" charset="-128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old" pitchFamily="-72" charset="0"/>
          <a:ea typeface="ＭＳ Ｐゴシック" pitchFamily="-72" charset="-128"/>
          <a:cs typeface="ＭＳ Ｐゴシック" pitchFamily="-72" charset="-128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old" pitchFamily="-72" charset="0"/>
          <a:ea typeface="ＭＳ Ｐゴシック" pitchFamily="-72" charset="-128"/>
          <a:cs typeface="ＭＳ Ｐゴシック" pitchFamily="-72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old" pitchFamily="-72" charset="0"/>
          <a:ea typeface="ＭＳ Ｐゴシック" pitchFamily="-72" charset="-128"/>
          <a:cs typeface="ＭＳ Ｐゴシック" pitchFamily="-72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old" pitchFamily="-72" charset="0"/>
          <a:ea typeface="ＭＳ Ｐゴシック" pitchFamily="-72" charset="-128"/>
          <a:cs typeface="ＭＳ Ｐゴシック" pitchFamily="-72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old" pitchFamily="-72" charset="0"/>
          <a:ea typeface="ＭＳ Ｐゴシック" pitchFamily="-72" charset="-128"/>
          <a:cs typeface="ＭＳ Ｐゴシック" pitchFamily="-72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old" pitchFamily="-72" charset="0"/>
          <a:ea typeface="ＭＳ Ｐゴシック" pitchFamily="-72" charset="-128"/>
          <a:cs typeface="ＭＳ Ｐゴシック" pitchFamily="-72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pitchFamily="-72" charset="0"/>
        <a:buChar char="•"/>
        <a:defRPr sz="2000" kern="1200">
          <a:solidFill>
            <a:schemeClr val="tx1"/>
          </a:solidFill>
          <a:latin typeface="Arial" pitchFamily="-72" charset="0"/>
          <a:ea typeface="ＭＳ Ｐゴシック" pitchFamily="-72" charset="-128"/>
          <a:cs typeface="ＭＳ Ｐゴシック" pitchFamily="-72" charset="-128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pitchFamily="-72" charset="0"/>
        <a:buChar char="–"/>
        <a:defRPr sz="1800" kern="1200">
          <a:solidFill>
            <a:schemeClr val="tx1"/>
          </a:solidFill>
          <a:latin typeface="Arial" pitchFamily="-72" charset="0"/>
          <a:ea typeface="ＭＳ Ｐゴシック" pitchFamily="-72" charset="-128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Arial" pitchFamily="-72" charset="0"/>
        <a:buChar char="•"/>
        <a:defRPr sz="1600" kern="1200">
          <a:solidFill>
            <a:schemeClr val="tx1"/>
          </a:solidFill>
          <a:latin typeface="Arial" pitchFamily="-72" charset="0"/>
          <a:ea typeface="ＭＳ Ｐゴシック" pitchFamily="-72" charset="-128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pitchFamily="-72" charset="0"/>
        <a:buChar char="–"/>
        <a:defRPr sz="1400" kern="1200">
          <a:solidFill>
            <a:schemeClr val="tx1"/>
          </a:solidFill>
          <a:latin typeface="Arial" pitchFamily="-72" charset="0"/>
          <a:ea typeface="ＭＳ Ｐゴシック" pitchFamily="-72" charset="-128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pitchFamily="-72" charset="0"/>
        <a:buChar char="»"/>
        <a:defRPr sz="1400" kern="1200">
          <a:solidFill>
            <a:schemeClr val="tx1"/>
          </a:solidFill>
          <a:latin typeface="Arial" pitchFamily="-72" charset="0"/>
          <a:ea typeface="ＭＳ Ｐゴシック" pitchFamily="-72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nday.com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Relationship Id="rId4" Type="http://schemas.openxmlformats.org/officeDocument/2006/relationships/hyperlink" Target="mailto:benday@benday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914401" y="1085850"/>
            <a:ext cx="7313613" cy="10287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90379" tIns="44448" rIns="90379" bIns="44448" anchor="b">
            <a:prstTxWarp prst="textNoShape">
              <a:avLst/>
            </a:prstTxWarp>
          </a:bodyPr>
          <a:lstStyle/>
          <a:p>
            <a:pPr algn="ctr" defTabSz="896938" eaLnBrk="0" hangingPunct="0"/>
            <a:r>
              <a:rPr lang="en-US" sz="3200" b="1" dirty="0" smtClean="0">
                <a:solidFill>
                  <a:schemeClr val="bg1"/>
                </a:solidFill>
                <a:latin typeface="Arial Bold" pitchFamily="-72" charset="0"/>
              </a:rPr>
              <a:t>Automated Build, Test &amp; Deploy with TFS, ASP.NET, and SQL Server</a:t>
            </a:r>
            <a:endParaRPr lang="en-US" sz="3200" b="1" dirty="0">
              <a:solidFill>
                <a:schemeClr val="bg1"/>
              </a:solidFill>
              <a:latin typeface="Arial Bold" pitchFamily="-72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033838" y="2255044"/>
            <a:ext cx="3987800" cy="100250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85923" tIns="42962" rIns="85923" bIns="42962">
            <a:prstTxWarp prst="textNoShape">
              <a:avLst/>
            </a:prstTxWarp>
          </a:bodyPr>
          <a:lstStyle/>
          <a:p>
            <a:pPr algn="r"/>
            <a:r>
              <a:rPr lang="en-US" sz="2800" b="1" dirty="0" smtClean="0">
                <a:solidFill>
                  <a:schemeClr val="bg1"/>
                </a:solidFill>
              </a:rPr>
              <a:t>Benjamin Day</a:t>
            </a:r>
          </a:p>
          <a:p>
            <a:pPr algn="r"/>
            <a:r>
              <a:rPr lang="en-US" sz="2400" b="1" dirty="0" smtClean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@</a:t>
            </a:r>
            <a:r>
              <a:rPr lang="en-US" sz="2400" b="1" dirty="0" err="1" smtClean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benday</a:t>
            </a:r>
            <a:endParaRPr lang="en-US" sz="1200" dirty="0">
              <a:solidFill>
                <a:srgbClr val="FF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7" name="Picture 6" descr="MVPLogo_Smal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0392" y="2427734"/>
            <a:ext cx="7143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8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I care about automated builds?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want automated deploy</a:t>
            </a:r>
          </a:p>
          <a:p>
            <a:endParaRPr lang="en-US" dirty="0"/>
          </a:p>
          <a:p>
            <a:r>
              <a:rPr lang="en-US" dirty="0" smtClean="0"/>
              <a:t>You want to focus on quality early</a:t>
            </a:r>
          </a:p>
          <a:p>
            <a:endParaRPr lang="en-US" dirty="0"/>
          </a:p>
          <a:p>
            <a:r>
              <a:rPr lang="en-US" dirty="0" smtClean="0"/>
              <a:t>You want to make sure your stuff works</a:t>
            </a:r>
          </a:p>
          <a:p>
            <a:endParaRPr lang="en-US" dirty="0" smtClean="0"/>
          </a:p>
          <a:p>
            <a:r>
              <a:rPr lang="en-US" dirty="0" smtClean="0"/>
              <a:t>You want to make sure that your team can integrate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228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“Integrate?”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988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Ever had this happen?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49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Everyone’s working on stuff.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1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Someone finishes their stuff.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72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That person checks in their changes.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16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They’re happy.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1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“High five, me.  I’m awesome.”</a:t>
            </a:r>
          </a:p>
        </p:txBody>
      </p:sp>
    </p:spTree>
    <p:extLst>
      <p:ext uri="{BB962C8B-B14F-4D97-AF65-F5344CB8AC3E}">
        <p14:creationId xmlns:p14="http://schemas.microsoft.com/office/powerpoint/2010/main" val="207607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They move on to something else.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09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then do a ‘get latest’.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0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enday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90303" y="1200150"/>
            <a:ext cx="3696057" cy="746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Benjamin 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400" dirty="0"/>
              <a:t>Brookline, MA</a:t>
            </a:r>
          </a:p>
          <a:p>
            <a:endParaRPr lang="en-US" sz="1400" dirty="0" smtClean="0"/>
          </a:p>
          <a:p>
            <a:r>
              <a:rPr lang="en-US" sz="1400" dirty="0" smtClean="0"/>
              <a:t>Consultant</a:t>
            </a:r>
            <a:r>
              <a:rPr lang="en-US" sz="1400" dirty="0"/>
              <a:t>, Coach, &amp; Trainer</a:t>
            </a:r>
          </a:p>
          <a:p>
            <a:endParaRPr lang="en-US" sz="1400" dirty="0" smtClean="0"/>
          </a:p>
          <a:p>
            <a:r>
              <a:rPr lang="en-US" sz="1400" dirty="0" smtClean="0"/>
              <a:t>Microsoft </a:t>
            </a:r>
            <a:r>
              <a:rPr lang="en-US" sz="1400" dirty="0"/>
              <a:t>MVP for Visual Studio ALM</a:t>
            </a:r>
          </a:p>
          <a:p>
            <a:endParaRPr lang="en-US" sz="1400" dirty="0" smtClean="0"/>
          </a:p>
          <a:p>
            <a:r>
              <a:rPr lang="en-US" sz="1400" dirty="0" smtClean="0"/>
              <a:t>Scrum</a:t>
            </a:r>
            <a:r>
              <a:rPr lang="en-US" sz="1400" dirty="0"/>
              <a:t>, </a:t>
            </a:r>
            <a:r>
              <a:rPr lang="en-US" sz="1400" dirty="0" smtClean="0"/>
              <a:t>Team </a:t>
            </a:r>
            <a:r>
              <a:rPr lang="en-US" sz="1400" dirty="0"/>
              <a:t>Foundation Server, Software Testing, </a:t>
            </a:r>
            <a:br>
              <a:rPr lang="en-US" sz="1400" dirty="0"/>
            </a:br>
            <a:r>
              <a:rPr lang="en-US" sz="1400" dirty="0" smtClean="0"/>
              <a:t>Software </a:t>
            </a:r>
            <a:r>
              <a:rPr lang="en-US" sz="1400" dirty="0"/>
              <a:t>Architecture</a:t>
            </a:r>
          </a:p>
          <a:p>
            <a:endParaRPr lang="en-US" sz="1400" dirty="0" smtClean="0"/>
          </a:p>
          <a:p>
            <a:r>
              <a:rPr lang="en-US" sz="1400" dirty="0" smtClean="0"/>
              <a:t>Scrum.org </a:t>
            </a:r>
            <a:r>
              <a:rPr lang="en-US" sz="1400" dirty="0"/>
              <a:t>Classes</a:t>
            </a:r>
          </a:p>
          <a:p>
            <a:pPr lvl="1"/>
            <a:r>
              <a:rPr lang="en-US" sz="1200" dirty="0"/>
              <a:t>Professional Scrum </a:t>
            </a:r>
            <a:r>
              <a:rPr lang="en-US" sz="1200" dirty="0" smtClean="0"/>
              <a:t>Master </a:t>
            </a:r>
            <a:r>
              <a:rPr lang="en-US" sz="1200" dirty="0"/>
              <a:t>(</a:t>
            </a:r>
            <a:r>
              <a:rPr lang="en-US" sz="1200" dirty="0" smtClean="0"/>
              <a:t>PSM)</a:t>
            </a:r>
          </a:p>
          <a:p>
            <a:pPr lvl="1"/>
            <a:r>
              <a:rPr lang="en-US" sz="1200" dirty="0" smtClean="0"/>
              <a:t>Professional </a:t>
            </a:r>
            <a:r>
              <a:rPr lang="en-US" sz="1200" dirty="0"/>
              <a:t>Scrum Developer (PSD)</a:t>
            </a:r>
          </a:p>
          <a:p>
            <a:pPr lvl="1"/>
            <a:r>
              <a:rPr lang="en-US" sz="1200" dirty="0"/>
              <a:t>Professional Scrum Foundations (PSF)</a:t>
            </a:r>
          </a:p>
          <a:p>
            <a:endParaRPr lang="en-US" sz="1400" dirty="0" smtClean="0"/>
          </a:p>
          <a:p>
            <a:r>
              <a:rPr lang="en-US" sz="1400" dirty="0" smtClean="0"/>
              <a:t>www.benday.com</a:t>
            </a:r>
            <a:r>
              <a:rPr lang="en-US" sz="1400" dirty="0"/>
              <a:t>, benday@benday.com, @</a:t>
            </a:r>
            <a:r>
              <a:rPr lang="en-US" sz="1400" dirty="0" err="1"/>
              <a:t>benday</a:t>
            </a:r>
            <a:endParaRPr lang="en-US" sz="1400" dirty="0"/>
          </a:p>
          <a:p>
            <a:endParaRPr lang="en-US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3138554"/>
            <a:ext cx="2629955" cy="90963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1160" y="4194573"/>
            <a:ext cx="3048000" cy="4000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235" y="2011992"/>
            <a:ext cx="3286125" cy="10186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3371850"/>
            <a:ext cx="1494960" cy="604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94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Nothing works.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906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800 compilation errors.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36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“Works on my box.”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849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someone says</a:t>
            </a:r>
            <a:br>
              <a:rPr lang="en-US" dirty="0" smtClean="0"/>
            </a:br>
            <a:r>
              <a:rPr lang="en-US" dirty="0" smtClean="0"/>
              <a:t>“well, it works on my box”</a:t>
            </a:r>
            <a:br>
              <a:rPr lang="en-US" dirty="0" smtClean="0"/>
            </a:br>
            <a:r>
              <a:rPr lang="en-US" dirty="0" smtClean="0"/>
              <a:t>you can safely translate that to</a:t>
            </a:r>
            <a:br>
              <a:rPr lang="en-US" dirty="0" smtClean="0"/>
            </a:br>
            <a:r>
              <a:rPr lang="en-US" dirty="0" smtClean="0"/>
              <a:t>“it doesn’t work.”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6631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automated build helps fix the</a:t>
            </a:r>
            <a:br>
              <a:rPr lang="en-US" dirty="0" smtClean="0"/>
            </a:br>
            <a:r>
              <a:rPr lang="en-US" dirty="0" smtClean="0"/>
              <a:t>“works on my box” problem.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99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TFS Build Is a Neutral 3rd Party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Install the build service</a:t>
            </a:r>
          </a:p>
          <a:p>
            <a:endParaRPr lang="en-US" dirty="0"/>
          </a:p>
          <a:p>
            <a:r>
              <a:rPr lang="en-US" dirty="0" smtClean="0"/>
              <a:t>Create a build definition in TFS</a:t>
            </a:r>
          </a:p>
          <a:p>
            <a:endParaRPr lang="en-US" dirty="0"/>
          </a:p>
          <a:p>
            <a:r>
              <a:rPr lang="en-US" dirty="0" smtClean="0"/>
              <a:t>When the build runs it…</a:t>
            </a:r>
          </a:p>
          <a:p>
            <a:pPr lvl="1"/>
            <a:r>
              <a:rPr lang="en-US" dirty="0" smtClean="0"/>
              <a:t>…does a ‘Get Latest’</a:t>
            </a:r>
          </a:p>
          <a:p>
            <a:pPr lvl="1"/>
            <a:r>
              <a:rPr lang="en-US" dirty="0" smtClean="0"/>
              <a:t>…labels the code in version control</a:t>
            </a:r>
          </a:p>
          <a:p>
            <a:pPr lvl="1"/>
            <a:r>
              <a:rPr lang="en-US" dirty="0" smtClean="0"/>
              <a:t>…compiles the code</a:t>
            </a:r>
          </a:p>
          <a:p>
            <a:pPr lvl="1"/>
            <a:r>
              <a:rPr lang="en-US" dirty="0" smtClean="0"/>
              <a:t>…</a:t>
            </a:r>
            <a:r>
              <a:rPr lang="en-US" dirty="0"/>
              <a:t> (</a:t>
            </a:r>
            <a:r>
              <a:rPr lang="en-US" dirty="0" smtClean="0"/>
              <a:t>optionally) runs tests</a:t>
            </a:r>
          </a:p>
          <a:p>
            <a:pPr lvl="1"/>
            <a:r>
              <a:rPr lang="en-US" dirty="0" smtClean="0"/>
              <a:t>…copies the binaries to a “drop” directory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0971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the Build Tells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 compile fails, you have integration problems.</a:t>
            </a:r>
          </a:p>
          <a:p>
            <a:endParaRPr lang="en-US" dirty="0"/>
          </a:p>
          <a:p>
            <a:r>
              <a:rPr lang="en-US" dirty="0" smtClean="0"/>
              <a:t>If the test don’t pass, you have quality problems.</a:t>
            </a:r>
          </a:p>
          <a:p>
            <a:endParaRPr lang="en-US" dirty="0"/>
          </a:p>
          <a:p>
            <a:r>
              <a:rPr lang="en-US" dirty="0" smtClean="0"/>
              <a:t>If your automated deploy passes, you know for sure that you know how to deploy the app.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/>
          </p:nvPr>
        </p:nvGraphicFramePr>
        <p:xfrm>
          <a:off x="2337736" y="3039177"/>
          <a:ext cx="4497404" cy="1851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07363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Anarchy</a:t>
            </a:r>
          </a:p>
          <a:p>
            <a:pPr lvl="1"/>
            <a:r>
              <a:rPr lang="en-US" dirty="0" smtClean="0"/>
              <a:t>Nothing is automated</a:t>
            </a:r>
          </a:p>
          <a:p>
            <a:pPr lvl="1"/>
            <a:r>
              <a:rPr lang="en-US" dirty="0" smtClean="0"/>
              <a:t>“Works fine on my box.”</a:t>
            </a:r>
          </a:p>
          <a:p>
            <a:endParaRPr lang="en-US" dirty="0"/>
          </a:p>
          <a:p>
            <a:r>
              <a:rPr lang="en-US" dirty="0" smtClean="0"/>
              <a:t>Manual</a:t>
            </a:r>
          </a:p>
          <a:p>
            <a:pPr lvl="1"/>
            <a:r>
              <a:rPr lang="en-US" dirty="0" smtClean="0"/>
              <a:t>Not automated</a:t>
            </a:r>
          </a:p>
          <a:p>
            <a:pPr lvl="1"/>
            <a:r>
              <a:rPr lang="en-US" dirty="0" smtClean="0"/>
              <a:t>“Don’t make plans.  We’re doing a build tonight.”</a:t>
            </a:r>
          </a:p>
          <a:p>
            <a:pPr lvl="1"/>
            <a:r>
              <a:rPr lang="en-US" dirty="0" smtClean="0"/>
              <a:t>A build is a special event.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Continuous Integration</a:t>
            </a:r>
          </a:p>
          <a:p>
            <a:pPr lvl="1"/>
            <a:r>
              <a:rPr lang="en-US" dirty="0" smtClean="0"/>
              <a:t>Automated</a:t>
            </a:r>
          </a:p>
          <a:p>
            <a:pPr lvl="1"/>
            <a:r>
              <a:rPr lang="en-US" dirty="0" smtClean="0"/>
              <a:t>Each check-in triggers a build</a:t>
            </a:r>
          </a:p>
          <a:p>
            <a:pPr lvl="1"/>
            <a:r>
              <a:rPr lang="en-US" dirty="0" smtClean="0"/>
              <a:t>If the build works, you’re happy.</a:t>
            </a:r>
          </a:p>
          <a:p>
            <a:pPr lvl="1"/>
            <a:r>
              <a:rPr lang="en-US" dirty="0" smtClean="0"/>
              <a:t>If the build breaks, </a:t>
            </a:r>
            <a:r>
              <a:rPr lang="en-US" b="1" dirty="0" smtClean="0"/>
              <a:t>fix it now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747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 build="p" bldLvl="2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Prime Directive:</a:t>
            </a:r>
            <a:br>
              <a:rPr lang="en-US" dirty="0" smtClean="0"/>
            </a:br>
            <a:r>
              <a:rPr lang="en-US" dirty="0" smtClean="0"/>
              <a:t>The Build Shall Always Pass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97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Prime Directive, Part B:</a:t>
            </a:r>
            <a:br>
              <a:rPr lang="en-US" dirty="0" smtClean="0"/>
            </a:br>
            <a:r>
              <a:rPr lang="en-US" dirty="0" smtClean="0"/>
              <a:t>And if thine build doth not pass, </a:t>
            </a:r>
            <a:br>
              <a:rPr lang="en-US" dirty="0" smtClean="0"/>
            </a:br>
            <a:r>
              <a:rPr lang="en-US" dirty="0" smtClean="0"/>
              <a:t>thou shalt fix thine build ASAP.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092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Got                              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 descr="C:\Users\Benjamin\AppData\Local\Temp\SNAGHTML1c5085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191398"/>
            <a:ext cx="5257800" cy="3676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5" y="-27757"/>
            <a:ext cx="3096344" cy="959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68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DEMO:</a:t>
            </a:r>
            <a:br>
              <a:rPr lang="en-US" dirty="0" smtClean="0"/>
            </a:br>
            <a:r>
              <a:rPr lang="en-US" dirty="0" smtClean="0"/>
              <a:t>Create an automated build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39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Big </a:t>
            </a:r>
            <a:r>
              <a:rPr lang="en-US" dirty="0" smtClean="0"/>
              <a:t>Automation Wins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519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big </a:t>
            </a:r>
            <a:r>
              <a:rPr lang="en-US" dirty="0" smtClean="0"/>
              <a:t>automation wins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Diagram 4"/>
          <p:cNvGraphicFramePr/>
          <p:nvPr>
            <p:extLst/>
          </p:nvPr>
        </p:nvGraphicFramePr>
        <p:xfrm>
          <a:off x="1612232" y="963730"/>
          <a:ext cx="5822081" cy="35011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732013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478E4A8-7EB7-4B6E-8FD6-341F00EA6E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84A8B01-A9BA-4DF1-A132-7F5AFBA62B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0BB0C90-A206-428F-A94F-E3B696191D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B7D3DD5-EB08-4966-934C-EE40078833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AAC79F6-6A67-4FF0-8437-975146EB20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86568FF-CE0B-4ABE-82AA-CB8A261F80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8D97F6C-7F48-4A17-AE79-DBCDBAD389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8A49D32-DC6A-441A-869C-D5AD6B6633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850D9A9-E220-46DA-A47A-26AE2B9369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lvlOne"/>
        </p:bldSub>
      </p:bldGraphic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 Server Architecture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ctr"/>
            <a:r>
              <a:rPr lang="en-US" dirty="0"/>
              <a:t>Controller</a:t>
            </a:r>
          </a:p>
          <a:p>
            <a:pPr lvl="1" fontAlgn="ctr"/>
            <a:r>
              <a:rPr lang="en-US" dirty="0"/>
              <a:t>Coordinates builds for a Team Project Collection (TPC)</a:t>
            </a:r>
          </a:p>
          <a:p>
            <a:pPr lvl="1" fontAlgn="ctr"/>
            <a:r>
              <a:rPr lang="en-US" dirty="0"/>
              <a:t>Assigns work to Agents</a:t>
            </a:r>
          </a:p>
          <a:p>
            <a:pPr fontAlgn="ctr"/>
            <a:endParaRPr lang="en-US" dirty="0" smtClean="0"/>
          </a:p>
          <a:p>
            <a:pPr fontAlgn="ctr"/>
            <a:r>
              <a:rPr lang="en-US" dirty="0" smtClean="0"/>
              <a:t>Agent(s</a:t>
            </a:r>
            <a:r>
              <a:rPr lang="en-US" dirty="0"/>
              <a:t>)</a:t>
            </a:r>
          </a:p>
          <a:p>
            <a:pPr lvl="1" fontAlgn="ctr"/>
            <a:r>
              <a:rPr lang="en-US" dirty="0"/>
              <a:t>1+ agent per controller</a:t>
            </a:r>
          </a:p>
          <a:p>
            <a:pPr lvl="1" fontAlgn="ctr"/>
            <a:r>
              <a:rPr lang="en-US" dirty="0"/>
              <a:t>Use “Tags” to define capabilities of each Agent</a:t>
            </a:r>
          </a:p>
          <a:p>
            <a:endParaRPr lang="en-US" dirty="0" smtClean="0"/>
          </a:p>
          <a:p>
            <a:pPr fontAlgn="ctr"/>
            <a:r>
              <a:rPr lang="en-US" dirty="0"/>
              <a:t>Installer is on the TFS DVD / ISO </a:t>
            </a:r>
            <a:endParaRPr lang="en-US" dirty="0" smtClean="0"/>
          </a:p>
          <a:p>
            <a:pPr fontAlgn="ctr"/>
            <a:endParaRPr lang="en-US" dirty="0"/>
          </a:p>
          <a:p>
            <a:pPr fontAlgn="ctr"/>
            <a:r>
              <a:rPr lang="en-US" dirty="0" smtClean="0"/>
              <a:t>Controllers </a:t>
            </a:r>
            <a:r>
              <a:rPr lang="en-US" dirty="0"/>
              <a:t>and Agents don't have to be on the same box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519557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TFS Build Triggers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Manual</a:t>
            </a:r>
          </a:p>
          <a:p>
            <a:pPr lvl="1"/>
            <a:r>
              <a:rPr lang="en-US" sz="1400" dirty="0" smtClean="0"/>
              <a:t>Someone has to run it</a:t>
            </a:r>
          </a:p>
          <a:p>
            <a:endParaRPr lang="en-US" sz="1600" dirty="0"/>
          </a:p>
          <a:p>
            <a:r>
              <a:rPr lang="en-US" sz="1600" dirty="0" smtClean="0"/>
              <a:t>Scheduled</a:t>
            </a:r>
          </a:p>
          <a:p>
            <a:pPr lvl="1"/>
            <a:r>
              <a:rPr lang="en-US" sz="1400" dirty="0" smtClean="0"/>
              <a:t>Runs automatically based on a schedule</a:t>
            </a:r>
          </a:p>
          <a:p>
            <a:endParaRPr lang="en-US" sz="1600" dirty="0"/>
          </a:p>
          <a:p>
            <a:r>
              <a:rPr lang="en-US" sz="1600" dirty="0" smtClean="0"/>
              <a:t>Continuous Build</a:t>
            </a:r>
          </a:p>
          <a:p>
            <a:pPr lvl="1"/>
            <a:r>
              <a:rPr lang="en-US" sz="1400" dirty="0" smtClean="0"/>
              <a:t>Each time someone checks in</a:t>
            </a:r>
          </a:p>
          <a:p>
            <a:endParaRPr lang="en-US" sz="1600" dirty="0"/>
          </a:p>
          <a:p>
            <a:r>
              <a:rPr lang="en-US" sz="1600" dirty="0" smtClean="0"/>
              <a:t>Gated Check-in</a:t>
            </a:r>
          </a:p>
          <a:p>
            <a:pPr lvl="1"/>
            <a:r>
              <a:rPr lang="en-US" sz="1400" dirty="0" smtClean="0"/>
              <a:t>Each time someone checks in</a:t>
            </a:r>
          </a:p>
          <a:p>
            <a:pPr lvl="1"/>
            <a:r>
              <a:rPr lang="en-US" sz="1400" dirty="0" smtClean="0"/>
              <a:t>No direct check-ins to version control</a:t>
            </a:r>
          </a:p>
          <a:p>
            <a:pPr lvl="1"/>
            <a:r>
              <a:rPr lang="en-US" sz="1400" dirty="0" smtClean="0"/>
              <a:t>Based off of a </a:t>
            </a:r>
            <a:r>
              <a:rPr lang="en-US" sz="1400" dirty="0" err="1" smtClean="0"/>
              <a:t>shelveset</a:t>
            </a:r>
            <a:endParaRPr lang="en-US" sz="1400" dirty="0" smtClean="0"/>
          </a:p>
          <a:p>
            <a:pPr lvl="1"/>
            <a:r>
              <a:rPr lang="en-US" sz="1400" dirty="0" smtClean="0"/>
              <a:t>Doesn’t work with </a:t>
            </a:r>
            <a:r>
              <a:rPr lang="en-US" sz="1400" dirty="0" err="1" smtClean="0"/>
              <a:t>Git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688451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015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Tests, Code Coverage,</a:t>
            </a:r>
            <a:br>
              <a:rPr lang="en-US" dirty="0" smtClean="0"/>
            </a:br>
            <a:r>
              <a:rPr lang="en-US" dirty="0" smtClean="0"/>
              <a:t>SQL Server Data Tools, and </a:t>
            </a:r>
            <a:br>
              <a:rPr lang="en-US" dirty="0" smtClean="0"/>
            </a:br>
            <a:r>
              <a:rPr lang="en-US" dirty="0" smtClean="0"/>
              <a:t>Customized TFS Builds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528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2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What is Test-Driven Development (TDD)?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 code with proof that it works</a:t>
            </a:r>
          </a:p>
          <a:p>
            <a:pPr lvl="1"/>
            <a:r>
              <a:rPr lang="en-US" dirty="0" smtClean="0"/>
              <a:t>Code that validates other code</a:t>
            </a:r>
          </a:p>
          <a:p>
            <a:pPr lvl="1"/>
            <a:r>
              <a:rPr lang="en-US" dirty="0" smtClean="0"/>
              <a:t>Code that validates the “System Under Test” or SUT</a:t>
            </a:r>
          </a:p>
          <a:p>
            <a:pPr lvl="1"/>
            <a:r>
              <a:rPr lang="en-US" dirty="0" smtClean="0"/>
              <a:t>Small chunks of “is it working?”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Small chunks = Unit Tests</a:t>
            </a:r>
          </a:p>
          <a:p>
            <a:endParaRPr lang="en-US" dirty="0" smtClean="0"/>
          </a:p>
          <a:p>
            <a:r>
              <a:rPr lang="en-US" dirty="0" smtClean="0"/>
              <a:t>“Never write a single line of code unless you have a failing automated test.”</a:t>
            </a:r>
          </a:p>
          <a:p>
            <a:pPr lvl="1"/>
            <a:r>
              <a:rPr lang="en-US" i="1" dirty="0" smtClean="0"/>
              <a:t>Kent Beck, “Test-Driven Development”, Addison-Wesley</a:t>
            </a:r>
          </a:p>
        </p:txBody>
      </p:sp>
    </p:spTree>
    <p:extLst>
      <p:ext uri="{BB962C8B-B14F-4D97-AF65-F5344CB8AC3E}">
        <p14:creationId xmlns:p14="http://schemas.microsoft.com/office/powerpoint/2010/main" val="3773695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1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Code Coverage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Keeps track of which lines of code are run</a:t>
            </a:r>
          </a:p>
          <a:p>
            <a:pPr lvl="1" eaLnBrk="1" hangingPunct="1"/>
            <a:r>
              <a:rPr lang="en-US" dirty="0" smtClean="0"/>
              <a:t>More importantly, NOT run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Shows you which code your tests aren’t exercising</a:t>
            </a:r>
          </a:p>
          <a:p>
            <a:pPr lvl="1" eaLnBrk="1" hangingPunct="1"/>
            <a:r>
              <a:rPr lang="en-US" dirty="0" smtClean="0"/>
              <a:t>Shows you all the spots you missed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Helps find unused code</a:t>
            </a:r>
          </a:p>
          <a:p>
            <a:pPr lvl="1" eaLnBrk="1" hangingPunct="1"/>
            <a:r>
              <a:rPr lang="en-US" dirty="0" smtClean="0"/>
              <a:t>Especially after refactoring</a:t>
            </a:r>
          </a:p>
          <a:p>
            <a:pPr lvl="1" eaLnBrk="1" hangingPunct="1"/>
            <a:r>
              <a:rPr lang="en-US" dirty="0" smtClean="0"/>
              <a:t>“Dead” code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10369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TFS Build Will Run Your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.NET code?</a:t>
            </a:r>
          </a:p>
          <a:p>
            <a:pPr lvl="1"/>
            <a:r>
              <a:rPr lang="en-US" dirty="0" err="1" smtClean="0"/>
              <a:t>MSTest</a:t>
            </a:r>
            <a:r>
              <a:rPr lang="en-US" dirty="0" smtClean="0"/>
              <a:t>-based tests </a:t>
            </a:r>
          </a:p>
          <a:p>
            <a:pPr lvl="1"/>
            <a:r>
              <a:rPr lang="en-US" dirty="0" smtClean="0"/>
              <a:t>NUnit-based tests</a:t>
            </a:r>
          </a:p>
          <a:p>
            <a:pPr lvl="1"/>
            <a:endParaRPr lang="en-US" dirty="0"/>
          </a:p>
          <a:p>
            <a:r>
              <a:rPr lang="en-US" dirty="0" smtClean="0"/>
              <a:t>Java code?</a:t>
            </a:r>
          </a:p>
          <a:p>
            <a:pPr lvl="1"/>
            <a:r>
              <a:rPr lang="en-US" dirty="0" err="1" smtClean="0"/>
              <a:t>JUnit</a:t>
            </a:r>
            <a:endParaRPr lang="en-US" dirty="0" smtClean="0"/>
          </a:p>
          <a:p>
            <a:pPr lvl="1"/>
            <a:r>
              <a:rPr lang="en-US" dirty="0" smtClean="0"/>
              <a:t>ANT</a:t>
            </a:r>
          </a:p>
          <a:p>
            <a:pPr lvl="1"/>
            <a:r>
              <a:rPr lang="en-US" dirty="0" smtClean="0"/>
              <a:t>Maven</a:t>
            </a:r>
          </a:p>
        </p:txBody>
      </p:sp>
    </p:spTree>
    <p:extLst>
      <p:ext uri="{BB962C8B-B14F-4D97-AF65-F5344CB8AC3E}">
        <p14:creationId xmlns:p14="http://schemas.microsoft.com/office/powerpoint/2010/main" val="1289681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with the show.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22654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DEMO:</a:t>
            </a:r>
            <a:br>
              <a:rPr lang="en-US" dirty="0" smtClean="0"/>
            </a:br>
            <a:r>
              <a:rPr lang="en-US" dirty="0" smtClean="0"/>
              <a:t>Unit Tests &amp; Code Coverage</a:t>
            </a:r>
            <a:br>
              <a:rPr lang="en-US" dirty="0" smtClean="0"/>
            </a:br>
            <a:r>
              <a:rPr lang="en-US" dirty="0" smtClean="0"/>
              <a:t>with TFS Build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567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you want to get serious about </a:t>
            </a:r>
            <a:br>
              <a:rPr lang="en-US" dirty="0" smtClean="0"/>
            </a:br>
            <a:r>
              <a:rPr lang="en-US" dirty="0" smtClean="0"/>
              <a:t>automation, you need to be able to </a:t>
            </a:r>
            <a:br>
              <a:rPr lang="en-US" dirty="0" smtClean="0"/>
            </a:br>
            <a:r>
              <a:rPr lang="en-US" dirty="0" smtClean="0"/>
              <a:t>version your database &amp; compiled code</a:t>
            </a:r>
            <a:br>
              <a:rPr lang="en-US" dirty="0" smtClean="0"/>
            </a:br>
            <a:r>
              <a:rPr lang="en-US" dirty="0" smtClean="0"/>
              <a:t>together.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406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application code almost </a:t>
            </a:r>
            <a:br>
              <a:rPr lang="en-US" dirty="0" smtClean="0"/>
            </a:br>
            <a:r>
              <a:rPr lang="en-US" dirty="0" smtClean="0"/>
              <a:t>definitely depends on a database schema.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650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can’t deploy one without the other.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581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They need to be versioned and tracked together.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013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Server Database Tools (SSDT)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Put your schema under source control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You can version your app code and schema at the same time</a:t>
            </a:r>
            <a:endParaRPr lang="en-US" dirty="0"/>
          </a:p>
          <a:p>
            <a:pPr lvl="1"/>
            <a:r>
              <a:rPr lang="en-US" dirty="0" smtClean="0"/>
              <a:t>(Branching &amp; Merging, too!)</a:t>
            </a:r>
          </a:p>
          <a:p>
            <a:endParaRPr lang="en-US" dirty="0" smtClean="0"/>
          </a:p>
          <a:p>
            <a:r>
              <a:rPr lang="en-US" dirty="0" smtClean="0"/>
              <a:t>Lets your team members work in isolation</a:t>
            </a:r>
          </a:p>
          <a:p>
            <a:pPr lvl="1"/>
            <a:r>
              <a:rPr lang="en-US" dirty="0" smtClean="0"/>
              <a:t>No more need for that shared development database</a:t>
            </a:r>
          </a:p>
          <a:p>
            <a:pPr lvl="1"/>
            <a:r>
              <a:rPr lang="en-US" dirty="0" smtClean="0"/>
              <a:t>No one sees your check-in until they do a ‘get latest’</a:t>
            </a:r>
          </a:p>
          <a:p>
            <a:pPr lvl="1"/>
            <a:endParaRPr lang="en-US" dirty="0"/>
          </a:p>
          <a:p>
            <a:r>
              <a:rPr lang="en-US" dirty="0" smtClean="0"/>
              <a:t>Database code participates in the same lifecycle as the rest of the code</a:t>
            </a:r>
          </a:p>
        </p:txBody>
      </p:sp>
    </p:spTree>
    <p:extLst>
      <p:ext uri="{BB962C8B-B14F-4D97-AF65-F5344CB8AC3E}">
        <p14:creationId xmlns:p14="http://schemas.microsoft.com/office/powerpoint/2010/main" val="956045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DEMO:</a:t>
            </a:r>
            <a:br>
              <a:rPr lang="en-US" dirty="0" smtClean="0"/>
            </a:br>
            <a:r>
              <a:rPr lang="en-US" dirty="0" smtClean="0"/>
              <a:t>Basic SSDT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144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lookup data?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838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SSDT Post-Deploy Scripts</a:t>
            </a:r>
            <a:br>
              <a:rPr lang="en-US" dirty="0" smtClean="0"/>
            </a:br>
            <a:r>
              <a:rPr lang="en-US" dirty="0" smtClean="0"/>
              <a:t>+</a:t>
            </a:r>
            <a:br>
              <a:rPr lang="en-US" dirty="0" smtClean="0"/>
            </a:br>
            <a:r>
              <a:rPr lang="en-US" dirty="0" smtClean="0"/>
              <a:t>T-SQL ‘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MERGE INTO</a:t>
            </a:r>
            <a:r>
              <a:rPr lang="en-US" dirty="0" smtClean="0"/>
              <a:t>’ Command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39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DEMO:</a:t>
            </a:r>
            <a:br>
              <a:rPr lang="en-US" dirty="0" smtClean="0"/>
            </a:br>
            <a:r>
              <a:rPr lang="en-US" dirty="0" smtClean="0"/>
              <a:t>SSDT Lookup Values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7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backwards…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82581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Deploy the Database</a:t>
            </a:r>
            <a:br>
              <a:rPr lang="en-US" dirty="0" smtClean="0"/>
            </a:br>
            <a:r>
              <a:rPr lang="en-US" dirty="0" smtClean="0"/>
              <a:t>From a Build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5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 Foundation Server</a:t>
            </a:r>
            <a:br>
              <a:rPr lang="en-US" dirty="0" smtClean="0"/>
            </a:br>
            <a:r>
              <a:rPr lang="en-US" dirty="0" smtClean="0"/>
              <a:t>Build Customization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748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TFS Build helps you pull it all together </a:t>
            </a:r>
            <a:br>
              <a:rPr lang="en-US" dirty="0" smtClean="0"/>
            </a:br>
            <a:r>
              <a:rPr lang="en-US" dirty="0" smtClean="0"/>
              <a:t>with some customization.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1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TFS Build Customization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Build script is XAML</a:t>
            </a:r>
          </a:p>
          <a:p>
            <a:endParaRPr lang="en-US" sz="1800" dirty="0"/>
          </a:p>
          <a:p>
            <a:r>
              <a:rPr lang="en-US" sz="1800" dirty="0" smtClean="0"/>
              <a:t>Pre-TFS2013 simple customizations were painful</a:t>
            </a:r>
          </a:p>
          <a:p>
            <a:endParaRPr lang="en-US" sz="1800" dirty="0"/>
          </a:p>
          <a:p>
            <a:r>
              <a:rPr lang="en-US" sz="1800" dirty="0" smtClean="0"/>
              <a:t>TFS2013 now has simple PowerShell-based customizations</a:t>
            </a:r>
          </a:p>
          <a:p>
            <a:endParaRPr lang="en-US" sz="1800" dirty="0"/>
          </a:p>
          <a:p>
            <a:r>
              <a:rPr lang="en-US" sz="1800" dirty="0" smtClean="0"/>
              <a:t>PowerShell Build Events</a:t>
            </a:r>
          </a:p>
          <a:p>
            <a:pPr lvl="1"/>
            <a:r>
              <a:rPr lang="en-US" sz="1600" dirty="0" smtClean="0"/>
              <a:t>Pre-build / Post-build</a:t>
            </a:r>
          </a:p>
          <a:p>
            <a:pPr lvl="1"/>
            <a:r>
              <a:rPr lang="en-US" sz="1600" dirty="0" smtClean="0"/>
              <a:t>Pre-test / Post-test</a:t>
            </a:r>
          </a:p>
          <a:p>
            <a:pPr lvl="1"/>
            <a:endParaRPr lang="en-US" sz="1600" dirty="0"/>
          </a:p>
          <a:p>
            <a:r>
              <a:rPr lang="en-US" sz="1800" dirty="0" smtClean="0"/>
              <a:t>Don’t worry.  You can still do complex XAML customizations.</a:t>
            </a:r>
          </a:p>
          <a:p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988605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Customizations Using PowerShell Build Events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Pre-build</a:t>
            </a:r>
          </a:p>
          <a:p>
            <a:pPr lvl="1"/>
            <a:r>
              <a:rPr lang="en-US" sz="1400" dirty="0" smtClean="0"/>
              <a:t>Environment-based </a:t>
            </a:r>
            <a:r>
              <a:rPr lang="en-US" sz="1400" dirty="0" err="1" smtClean="0"/>
              <a:t>config</a:t>
            </a:r>
            <a:r>
              <a:rPr lang="en-US" sz="1400" dirty="0" smtClean="0"/>
              <a:t> scripts?</a:t>
            </a:r>
          </a:p>
          <a:p>
            <a:endParaRPr lang="en-US" sz="1600" dirty="0"/>
          </a:p>
          <a:p>
            <a:r>
              <a:rPr lang="en-US" sz="1600" dirty="0" smtClean="0"/>
              <a:t>Post-build</a:t>
            </a:r>
          </a:p>
          <a:p>
            <a:pPr lvl="1"/>
            <a:r>
              <a:rPr lang="en-US" sz="1400" dirty="0" smtClean="0"/>
              <a:t>Deploy / configure for tests?</a:t>
            </a:r>
          </a:p>
          <a:p>
            <a:pPr lvl="1"/>
            <a:r>
              <a:rPr lang="en-US" sz="1400" dirty="0" smtClean="0"/>
              <a:t>Deploy web app?</a:t>
            </a:r>
          </a:p>
          <a:p>
            <a:pPr lvl="1"/>
            <a:r>
              <a:rPr lang="en-US" sz="1400" dirty="0" smtClean="0"/>
              <a:t>Deploy database?</a:t>
            </a:r>
          </a:p>
          <a:p>
            <a:endParaRPr lang="en-US" sz="1600" dirty="0"/>
          </a:p>
          <a:p>
            <a:r>
              <a:rPr lang="en-US" sz="1600" dirty="0" smtClean="0"/>
              <a:t>Pre-test</a:t>
            </a:r>
          </a:p>
          <a:p>
            <a:pPr lvl="1"/>
            <a:r>
              <a:rPr lang="en-US" sz="1400" dirty="0" smtClean="0"/>
              <a:t>Deploy / configure for tests?</a:t>
            </a:r>
          </a:p>
          <a:p>
            <a:endParaRPr lang="en-US" sz="1600" dirty="0"/>
          </a:p>
          <a:p>
            <a:r>
              <a:rPr lang="en-US" sz="1600" dirty="0" smtClean="0"/>
              <a:t>Post-test</a:t>
            </a:r>
          </a:p>
          <a:p>
            <a:pPr lvl="1"/>
            <a:r>
              <a:rPr lang="en-US" sz="1400" dirty="0" smtClean="0"/>
              <a:t>Deploy to production?</a:t>
            </a:r>
            <a:endParaRPr lang="en-US" sz="1400" dirty="0"/>
          </a:p>
        </p:txBody>
      </p:sp>
      <p:sp>
        <p:nvSpPr>
          <p:cNvPr id="4" name="Right Brace 3"/>
          <p:cNvSpPr/>
          <p:nvPr/>
        </p:nvSpPr>
        <p:spPr bwMode="auto">
          <a:xfrm>
            <a:off x="4655018" y="1028700"/>
            <a:ext cx="400652" cy="1880536"/>
          </a:xfrm>
          <a:prstGeom prst="rightBrac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none" lIns="68580" tIns="34290" rIns="68580" bIns="34290" rtlCol="0" anchor="ctr" compatLnSpc="1"/>
          <a:lstStyle/>
          <a:p>
            <a:pPr algn="ctr" defTabSz="685800" eaLnBrk="0" hangingPunct="0"/>
            <a:endParaRPr lang="en-US" sz="1200" b="1">
              <a:solidFill>
                <a:schemeClr val="tx1">
                  <a:alpha val="100000"/>
                </a:schemeClr>
              </a:solidFill>
              <a:latin typeface="Arial"/>
            </a:endParaRPr>
          </a:p>
        </p:txBody>
      </p:sp>
      <p:sp>
        <p:nvSpPr>
          <p:cNvPr id="5" name="Right Brace 4"/>
          <p:cNvSpPr/>
          <p:nvPr/>
        </p:nvSpPr>
        <p:spPr bwMode="auto">
          <a:xfrm>
            <a:off x="4655018" y="3110164"/>
            <a:ext cx="400652" cy="1437774"/>
          </a:xfrm>
          <a:prstGeom prst="rightBrac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none" lIns="68580" tIns="34290" rIns="68580" bIns="34290" rtlCol="0" anchor="ctr" compatLnSpc="1"/>
          <a:lstStyle/>
          <a:p>
            <a:pPr algn="ctr" defTabSz="685800" eaLnBrk="0" hangingPunct="0"/>
            <a:endParaRPr lang="en-US" sz="1200" b="1">
              <a:solidFill>
                <a:schemeClr val="tx1">
                  <a:alpha val="100000"/>
                </a:schemeClr>
              </a:solidFill>
              <a:latin typeface="Arial"/>
            </a:endParaRPr>
          </a:p>
        </p:txBody>
      </p:sp>
      <p:sp>
        <p:nvSpPr>
          <p:cNvPr id="7" name="TextBox 6"/>
          <p:cNvSpPr txBox="1"/>
          <p:nvPr/>
        </p:nvSpPr>
        <p:spPr bwMode="auto">
          <a:xfrm>
            <a:off x="5171173" y="1830468"/>
            <a:ext cx="9573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Compile</a:t>
            </a:r>
            <a:endParaRPr lang="en-US" sz="135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 bwMode="auto">
          <a:xfrm>
            <a:off x="5171173" y="3690551"/>
            <a:ext cx="10079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Unit Test</a:t>
            </a:r>
            <a:endParaRPr lang="en-US" sz="1350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97599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7" grpId="0"/>
      <p:bldP spid="8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Tip:</a:t>
            </a:r>
            <a:br>
              <a:rPr lang="en-US" dirty="0" smtClean="0"/>
            </a:br>
            <a:r>
              <a:rPr lang="en-US" dirty="0" smtClean="0"/>
              <a:t>Start with a simple *.ps1 script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103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158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DEMO:</a:t>
            </a:r>
            <a:br>
              <a:rPr lang="en-US" dirty="0" smtClean="0"/>
            </a:br>
            <a:r>
              <a:rPr lang="en-US" dirty="0" smtClean="0"/>
              <a:t>Simple *.ps1 script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075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DEMO:</a:t>
            </a:r>
            <a:br>
              <a:rPr lang="en-US" dirty="0"/>
            </a:br>
            <a:r>
              <a:rPr lang="en-US" dirty="0" smtClean="0"/>
              <a:t>Deploy a database using SSDT and </a:t>
            </a:r>
            <a:br>
              <a:rPr lang="en-US" dirty="0" smtClean="0"/>
            </a:br>
            <a:r>
              <a:rPr lang="en-US" dirty="0" smtClean="0"/>
              <a:t>deploy the app with a *.</a:t>
            </a:r>
            <a:r>
              <a:rPr lang="en-US" dirty="0"/>
              <a:t>ps1 </a:t>
            </a:r>
            <a:r>
              <a:rPr lang="en-US" dirty="0" smtClean="0"/>
              <a:t>script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130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Any last 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529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you care about automated deploy?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don’t have to do the deploys yourself</a:t>
            </a:r>
          </a:p>
          <a:p>
            <a:endParaRPr lang="en-US" dirty="0"/>
          </a:p>
          <a:p>
            <a:r>
              <a:rPr lang="en-US" dirty="0" smtClean="0"/>
              <a:t>It’s the ultimate in deployment documentation</a:t>
            </a:r>
          </a:p>
          <a:p>
            <a:endParaRPr lang="en-US" dirty="0"/>
          </a:p>
          <a:p>
            <a:r>
              <a:rPr lang="en-US" dirty="0" smtClean="0"/>
              <a:t>You don’t have to think about it</a:t>
            </a:r>
          </a:p>
          <a:p>
            <a:endParaRPr lang="en-US" dirty="0"/>
          </a:p>
          <a:p>
            <a:r>
              <a:rPr lang="en-US" dirty="0" smtClean="0"/>
              <a:t>You’ve scripted it…and therefore deployment isn’t painful</a:t>
            </a:r>
          </a:p>
          <a:p>
            <a:endParaRPr lang="en-US" dirty="0"/>
          </a:p>
          <a:p>
            <a:r>
              <a:rPr lang="en-US" dirty="0" smtClean="0"/>
              <a:t>You can deploy more often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4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benday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77390" y="2571751"/>
            <a:ext cx="3609557" cy="728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435077" y="2057266"/>
            <a:ext cx="6272954" cy="342876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Thank you.</a:t>
            </a:r>
            <a:endParaRPr lang="en-US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69869" y="3472097"/>
            <a:ext cx="260840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dirty="0">
                <a:latin typeface="Segoe UI" pitchFamily="34" charset="0"/>
                <a:ea typeface="Segoe UI" pitchFamily="34" charset="0"/>
                <a:cs typeface="Segoe UI" pitchFamily="34" charset="0"/>
                <a:hlinkClick r:id="rId3"/>
              </a:rPr>
              <a:t>http://www.benday.com</a:t>
            </a:r>
            <a:r>
              <a:rPr lang="en-US" sz="9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| </a:t>
            </a:r>
            <a:r>
              <a:rPr lang="en-US" sz="900" dirty="0">
                <a:latin typeface="Segoe UI" pitchFamily="34" charset="0"/>
                <a:ea typeface="Segoe UI" pitchFamily="34" charset="0"/>
                <a:cs typeface="Segoe UI" pitchFamily="34" charset="0"/>
                <a:hlinkClick r:id="rId4"/>
              </a:rPr>
              <a:t>benday@benday.com</a:t>
            </a:r>
            <a:endParaRPr lang="en-US" sz="9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21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deploy more often?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team can check their stuff more often</a:t>
            </a:r>
          </a:p>
          <a:p>
            <a:endParaRPr lang="en-US" dirty="0"/>
          </a:p>
          <a:p>
            <a:r>
              <a:rPr lang="en-US" dirty="0" smtClean="0"/>
              <a:t>Focus on quality early</a:t>
            </a:r>
          </a:p>
          <a:p>
            <a:endParaRPr lang="en-US" dirty="0"/>
          </a:p>
          <a:p>
            <a:r>
              <a:rPr lang="en-US" dirty="0" smtClean="0"/>
              <a:t>Makes QA testing easier</a:t>
            </a:r>
          </a:p>
          <a:p>
            <a:endParaRPr lang="en-US" dirty="0"/>
          </a:p>
          <a:p>
            <a:r>
              <a:rPr lang="en-US" dirty="0" smtClean="0"/>
              <a:t>Makes gathering feedback easier</a:t>
            </a:r>
          </a:p>
          <a:p>
            <a:endParaRPr lang="en-US" dirty="0"/>
          </a:p>
          <a:p>
            <a:r>
              <a:rPr lang="en-US" dirty="0" smtClean="0"/>
              <a:t>Continuous Delivery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772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Continuous Delivery Mindset:</a:t>
            </a:r>
            <a:br>
              <a:rPr lang="en-US" dirty="0" smtClean="0"/>
            </a:br>
            <a:r>
              <a:rPr lang="en-US" dirty="0" smtClean="0"/>
              <a:t>If something’s done, why wait to release it?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72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Automated deploy and continuous deploy</a:t>
            </a:r>
            <a:br>
              <a:rPr lang="en-US" dirty="0" smtClean="0"/>
            </a:br>
            <a:r>
              <a:rPr lang="en-US" dirty="0" smtClean="0"/>
              <a:t>need an automated build.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961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sual Studio Live! Redmond 2014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isual Studio Live! Redmond 2014 1">
        <a:dk1>
          <a:srgbClr val="303030"/>
        </a:dk1>
        <a:lt1>
          <a:srgbClr val="FFFFFF"/>
        </a:lt1>
        <a:dk2>
          <a:srgbClr val="000000"/>
        </a:dk2>
        <a:lt2>
          <a:srgbClr val="DEDEE0"/>
        </a:lt2>
        <a:accent1>
          <a:srgbClr val="AD0101"/>
        </a:accent1>
        <a:accent2>
          <a:srgbClr val="726056"/>
        </a:accent2>
        <a:accent3>
          <a:srgbClr val="AAAAAA"/>
        </a:accent3>
        <a:accent4>
          <a:srgbClr val="DADADA"/>
        </a:accent4>
        <a:accent5>
          <a:srgbClr val="D3AAAA"/>
        </a:accent5>
        <a:accent6>
          <a:srgbClr val="67564D"/>
        </a:accent6>
        <a:hlink>
          <a:srgbClr val="D26900"/>
        </a:hlink>
        <a:folHlink>
          <a:srgbClr val="D8924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sual Studio Live! Redmond 2014 2">
        <a:dk1>
          <a:srgbClr val="000000"/>
        </a:dk1>
        <a:lt1>
          <a:srgbClr val="FFFFFE"/>
        </a:lt1>
        <a:dk2>
          <a:srgbClr val="007397"/>
        </a:dk2>
        <a:lt2>
          <a:srgbClr val="636463"/>
        </a:lt2>
        <a:accent1>
          <a:srgbClr val="A01420"/>
        </a:accent1>
        <a:accent2>
          <a:srgbClr val="726056"/>
        </a:accent2>
        <a:accent3>
          <a:srgbClr val="FFFFFE"/>
        </a:accent3>
        <a:accent4>
          <a:srgbClr val="000000"/>
        </a:accent4>
        <a:accent5>
          <a:srgbClr val="CDAAAB"/>
        </a:accent5>
        <a:accent6>
          <a:srgbClr val="67564D"/>
        </a:accent6>
        <a:hlink>
          <a:srgbClr val="007397"/>
        </a:hlink>
        <a:folHlink>
          <a:srgbClr val="162F4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3129</TotalTime>
  <Words>1034</Words>
  <Application>Microsoft Office PowerPoint</Application>
  <PresentationFormat>On-screen Show (16:9)</PresentationFormat>
  <Paragraphs>244</Paragraphs>
  <Slides>60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71" baseType="lpstr">
      <vt:lpstr>ＭＳ Ｐゴシック</vt:lpstr>
      <vt:lpstr>Arial</vt:lpstr>
      <vt:lpstr>Arial Bold</vt:lpstr>
      <vt:lpstr>Calibri</vt:lpstr>
      <vt:lpstr>Courier New</vt:lpstr>
      <vt:lpstr>Franklin Gothic Medium</vt:lpstr>
      <vt:lpstr>Myriad Pro</vt:lpstr>
      <vt:lpstr>Myriad Pro Light</vt:lpstr>
      <vt:lpstr>Segoe UI</vt:lpstr>
      <vt:lpstr>Wingdings</vt:lpstr>
      <vt:lpstr>Visual Studio Live! Redmond 2014</vt:lpstr>
      <vt:lpstr>PowerPoint Presentation</vt:lpstr>
      <vt:lpstr>Benjamin Day</vt:lpstr>
      <vt:lpstr>Got                               ?</vt:lpstr>
      <vt:lpstr>On with the show.</vt:lpstr>
      <vt:lpstr>Working backwards…</vt:lpstr>
      <vt:lpstr>Why do you care about automated deploy?</vt:lpstr>
      <vt:lpstr>Why deploy more often?</vt:lpstr>
      <vt:lpstr>The Continuous Delivery Mindset: If something’s done, why wait to release it?</vt:lpstr>
      <vt:lpstr>Automated deploy and continuous deploy need an automated build.</vt:lpstr>
      <vt:lpstr>Why do I care about automated builds?</vt:lpstr>
      <vt:lpstr>“Integrate?”</vt:lpstr>
      <vt:lpstr>Ever had this happen?</vt:lpstr>
      <vt:lpstr>Everyone’s working on stuff.</vt:lpstr>
      <vt:lpstr>Someone finishes their stuff.</vt:lpstr>
      <vt:lpstr>That person checks in their changes.</vt:lpstr>
      <vt:lpstr>They’re happy.</vt:lpstr>
      <vt:lpstr>“High five, me.  I’m awesome.”</vt:lpstr>
      <vt:lpstr>They move on to something else.</vt:lpstr>
      <vt:lpstr>You then do a ‘get latest’.</vt:lpstr>
      <vt:lpstr>Nothing works.</vt:lpstr>
      <vt:lpstr>800 compilation errors.</vt:lpstr>
      <vt:lpstr>“Works on my box.”</vt:lpstr>
      <vt:lpstr>If someone says “well, it works on my box” you can safely translate that to “it doesn’t work.”</vt:lpstr>
      <vt:lpstr>An automated build helps fix the “works on my box” problem.</vt:lpstr>
      <vt:lpstr>TFS Build Is a Neutral 3rd Party</vt:lpstr>
      <vt:lpstr>Things the Build Tells You</vt:lpstr>
      <vt:lpstr>Build Types</vt:lpstr>
      <vt:lpstr>The Prime Directive: The Build Shall Always Pass</vt:lpstr>
      <vt:lpstr>The Prime Directive, Part B: And if thine build doth not pass,  thou shalt fix thine build ASAP.</vt:lpstr>
      <vt:lpstr>DEMO: Create an automated build</vt:lpstr>
      <vt:lpstr>3 Big Automation Wins</vt:lpstr>
      <vt:lpstr>3 big automation wins</vt:lpstr>
      <vt:lpstr>Build Server Architecture</vt:lpstr>
      <vt:lpstr>TFS Build Triggers</vt:lpstr>
      <vt:lpstr>PowerPoint Presentation</vt:lpstr>
      <vt:lpstr>Unit Tests, Code Coverage, SQL Server Data Tools, and  Customized TFS Builds</vt:lpstr>
      <vt:lpstr>What is Test-Driven Development (TDD)?</vt:lpstr>
      <vt:lpstr>Code Coverage</vt:lpstr>
      <vt:lpstr>TFS Build Will Run Your Tests</vt:lpstr>
      <vt:lpstr>DEMO: Unit Tests &amp; Code Coverage with TFS Build</vt:lpstr>
      <vt:lpstr>If you want to get serious about  automation, you need to be able to  version your database &amp; compiled code together.</vt:lpstr>
      <vt:lpstr>Your application code almost  definitely depends on a database schema.</vt:lpstr>
      <vt:lpstr>You can’t deploy one without the other.</vt:lpstr>
      <vt:lpstr>They need to be versioned and tracked together.</vt:lpstr>
      <vt:lpstr>SQL Server Database Tools (SSDT)</vt:lpstr>
      <vt:lpstr>DEMO: Basic SSDT</vt:lpstr>
      <vt:lpstr>What about lookup data?</vt:lpstr>
      <vt:lpstr>SSDT Post-Deploy Scripts + T-SQL ‘MERGE INTO’ Command</vt:lpstr>
      <vt:lpstr>DEMO: SSDT Lookup Values</vt:lpstr>
      <vt:lpstr>Deploy the Database From a Build</vt:lpstr>
      <vt:lpstr>Team Foundation Server Build Customization</vt:lpstr>
      <vt:lpstr>TFS Build helps you pull it all together  with some customization.</vt:lpstr>
      <vt:lpstr>TFS Build Customization</vt:lpstr>
      <vt:lpstr>Customizations Using PowerShell Build Events</vt:lpstr>
      <vt:lpstr>Tip: Start with a simple *.ps1 script</vt:lpstr>
      <vt:lpstr>PowerPoint Presentation</vt:lpstr>
      <vt:lpstr>DEMO: Simple *.ps1 script</vt:lpstr>
      <vt:lpstr>DEMO: Deploy a database using SSDT and  deploy the app with a *.ps1 script</vt:lpstr>
      <vt:lpstr>Any last questions?</vt:lpstr>
      <vt:lpstr>Thank you.</vt:lpstr>
    </vt:vector>
  </TitlesOfParts>
  <Company>1105 Media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Brent Sutton</dc:creator>
  <cp:lastModifiedBy>Benjamin Day</cp:lastModifiedBy>
  <cp:revision>164</cp:revision>
  <dcterms:created xsi:type="dcterms:W3CDTF">2012-12-07T00:48:42Z</dcterms:created>
  <dcterms:modified xsi:type="dcterms:W3CDTF">2015-06-17T18:30:38Z</dcterms:modified>
</cp:coreProperties>
</file>