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handoutMasterIdLst>
    <p:handoutMasterId r:id="rId89"/>
  </p:handoutMasterIdLst>
  <p:sldIdLst>
    <p:sldId id="258" r:id="rId2"/>
    <p:sldId id="371" r:id="rId3"/>
    <p:sldId id="372"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1" r:id="rId22"/>
    <p:sldId id="282" r:id="rId23"/>
    <p:sldId id="284" r:id="rId24"/>
    <p:sldId id="285" r:id="rId25"/>
    <p:sldId id="286" r:id="rId26"/>
    <p:sldId id="327" r:id="rId27"/>
    <p:sldId id="328" r:id="rId28"/>
    <p:sldId id="329" r:id="rId29"/>
    <p:sldId id="289" r:id="rId30"/>
    <p:sldId id="290" r:id="rId31"/>
    <p:sldId id="291" r:id="rId32"/>
    <p:sldId id="336" r:id="rId33"/>
    <p:sldId id="337" r:id="rId34"/>
    <p:sldId id="332" r:id="rId35"/>
    <p:sldId id="333" r:id="rId36"/>
    <p:sldId id="334" r:id="rId37"/>
    <p:sldId id="335" r:id="rId38"/>
    <p:sldId id="338" r:id="rId39"/>
    <p:sldId id="339" r:id="rId40"/>
    <p:sldId id="340" r:id="rId41"/>
    <p:sldId id="341" r:id="rId42"/>
    <p:sldId id="300" r:id="rId43"/>
    <p:sldId id="301" r:id="rId44"/>
    <p:sldId id="302" r:id="rId45"/>
    <p:sldId id="303" r:id="rId46"/>
    <p:sldId id="305" r:id="rId47"/>
    <p:sldId id="306" r:id="rId48"/>
    <p:sldId id="307" r:id="rId49"/>
    <p:sldId id="308" r:id="rId50"/>
    <p:sldId id="309"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10" r:id="rId81"/>
    <p:sldId id="311" r:id="rId82"/>
    <p:sldId id="312" r:id="rId83"/>
    <p:sldId id="314" r:id="rId84"/>
    <p:sldId id="315" r:id="rId85"/>
    <p:sldId id="316" r:id="rId86"/>
    <p:sldId id="319" r:id="rId8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26"/>
    <a:srgbClr val="007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77" d="100"/>
          <a:sy n="77" d="100"/>
        </p:scale>
        <p:origin x="330" y="7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Column1</c:v>
                </c:pt>
              </c:strCache>
            </c:strRef>
          </c:tx>
          <c:spPr>
            <a:ln w="57150">
              <a:solidFill>
                <a:srgbClr val="002060"/>
              </a:solidFill>
            </a:ln>
          </c:spPr>
          <c:marker>
            <c:symbol val="none"/>
          </c:marker>
          <c:cat>
            <c:strRef>
              <c:f>Sheet1!$A$2:$A$5</c:f>
              <c:strCache>
                <c:ptCount val="4"/>
                <c:pt idx="0">
                  <c:v>Early</c:v>
                </c:pt>
                <c:pt idx="1">
                  <c:v>Less Early</c:v>
                </c:pt>
                <c:pt idx="2">
                  <c:v>Nearly Done</c:v>
                </c:pt>
                <c:pt idx="3">
                  <c:v>Production</c:v>
                </c:pt>
              </c:strCache>
            </c:strRef>
          </c:cat>
          <c:val>
            <c:numRef>
              <c:f>Sheet1!$B$2:$B$5</c:f>
              <c:numCache>
                <c:formatCode>General</c:formatCode>
                <c:ptCount val="4"/>
                <c:pt idx="0">
                  <c:v>4</c:v>
                </c:pt>
                <c:pt idx="1">
                  <c:v>8</c:v>
                </c:pt>
                <c:pt idx="2">
                  <c:v>18</c:v>
                </c:pt>
                <c:pt idx="3">
                  <c:v>50</c:v>
                </c:pt>
              </c:numCache>
            </c:numRef>
          </c:val>
          <c:smooth val="0"/>
        </c:ser>
        <c:dLbls>
          <c:showLegendKey val="0"/>
          <c:showVal val="0"/>
          <c:showCatName val="0"/>
          <c:showSerName val="0"/>
          <c:showPercent val="0"/>
          <c:showBubbleSize val="0"/>
        </c:dLbls>
        <c:smooth val="0"/>
        <c:axId val="303918952"/>
        <c:axId val="303914248"/>
      </c:lineChart>
      <c:catAx>
        <c:axId val="303918952"/>
        <c:scaling>
          <c:orientation val="minMax"/>
        </c:scaling>
        <c:delete val="0"/>
        <c:axPos val="b"/>
        <c:title>
          <c:tx>
            <c:rich>
              <a:bodyPr/>
              <a:lstStyle/>
              <a:p>
                <a:pPr>
                  <a:defRPr/>
                </a:pPr>
                <a:r>
                  <a:rPr lang="en-US" dirty="0" smtClean="0"/>
                  <a:t>Time</a:t>
                </a:r>
                <a:endParaRPr lang="en-US" dirty="0"/>
              </a:p>
            </c:rich>
          </c:tx>
          <c:layout/>
          <c:overlay val="0"/>
        </c:title>
        <c:numFmt formatCode="General" sourceLinked="0"/>
        <c:majorTickMark val="none"/>
        <c:minorTickMark val="none"/>
        <c:tickLblPos val="nextTo"/>
        <c:crossAx val="303914248"/>
        <c:crosses val="autoZero"/>
        <c:auto val="1"/>
        <c:lblAlgn val="ctr"/>
        <c:lblOffset val="100"/>
        <c:noMultiLvlLbl val="0"/>
      </c:catAx>
      <c:valAx>
        <c:axId val="303914248"/>
        <c:scaling>
          <c:orientation val="minMax"/>
        </c:scaling>
        <c:delete val="0"/>
        <c:axPos val="l"/>
        <c:majorGridlines/>
        <c:title>
          <c:tx>
            <c:rich>
              <a:bodyPr/>
              <a:lstStyle/>
              <a:p>
                <a:pPr>
                  <a:defRPr/>
                </a:pPr>
                <a:r>
                  <a:rPr lang="en-US" dirty="0" smtClean="0"/>
                  <a:t>Cost to fix</a:t>
                </a:r>
                <a:endParaRPr lang="en-US" dirty="0"/>
              </a:p>
            </c:rich>
          </c:tx>
          <c:layout/>
          <c:overlay val="0"/>
        </c:title>
        <c:numFmt formatCode="General" sourceLinked="0"/>
        <c:majorTickMark val="out"/>
        <c:minorTickMark val="none"/>
        <c:tickLblPos val="nextTo"/>
        <c:crossAx val="303918952"/>
        <c:crosses val="autoZero"/>
        <c:crossBetween val="between"/>
      </c:valAx>
    </c:plotArea>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DE327-A8C3-4873-ACAF-A3627B3404FC}" type="doc">
      <dgm:prSet loTypeId="urn:diagrams.loki3.com/BracketList+Icon" loCatId="list" qsTypeId="urn:microsoft.com/office/officeart/2005/8/quickstyle/simple1" qsCatId="simple" csTypeId="urn:microsoft.com/office/officeart/2005/8/colors/accent2_3" csCatId="accent2" phldr="1"/>
      <dgm:spPr/>
      <dgm:t>
        <a:bodyPr/>
        <a:lstStyle/>
        <a:p>
          <a:endParaRPr lang="en-US"/>
        </a:p>
      </dgm:t>
    </dgm:pt>
    <dgm:pt modelId="{017F865D-FDDC-4AF1-86C3-1AF3B6935A52}">
      <dgm:prSet phldrT="[Text]"/>
      <dgm:spPr/>
      <dgm:t>
        <a:bodyPr/>
        <a:lstStyle/>
        <a:p>
          <a:r>
            <a:rPr lang="en-US" dirty="0" smtClean="0"/>
            <a:t>Load</a:t>
          </a:r>
          <a:r>
            <a:rPr lang="en-US" baseline="0" dirty="0" smtClean="0"/>
            <a:t> Testing</a:t>
          </a:r>
          <a:endParaRPr lang="en-US" dirty="0"/>
        </a:p>
      </dgm:t>
    </dgm:pt>
    <dgm:pt modelId="{F1E0C1A4-FC5E-4BBC-8AB8-3EAC34055452}" type="parTrans" cxnId="{1D526D39-25A0-4F01-9B26-CC4E96698D71}">
      <dgm:prSet/>
      <dgm:spPr/>
      <dgm:t>
        <a:bodyPr/>
        <a:lstStyle/>
        <a:p>
          <a:endParaRPr lang="en-US"/>
        </a:p>
      </dgm:t>
    </dgm:pt>
    <dgm:pt modelId="{B9E2174D-C9DC-44E2-B4EC-CEA62319F9DA}" type="sibTrans" cxnId="{1D526D39-25A0-4F01-9B26-CC4E96698D71}">
      <dgm:prSet/>
      <dgm:spPr/>
      <dgm:t>
        <a:bodyPr/>
        <a:lstStyle/>
        <a:p>
          <a:endParaRPr lang="en-US"/>
        </a:p>
      </dgm:t>
    </dgm:pt>
    <dgm:pt modelId="{6F62F583-184F-421C-B56D-B67197199DFA}">
      <dgm:prSet phldrT="[Text]"/>
      <dgm:spPr/>
      <dgm:t>
        <a:bodyPr/>
        <a:lstStyle/>
        <a:p>
          <a:r>
            <a:rPr lang="en-US" dirty="0" smtClean="0"/>
            <a:t>Web Performance Tests</a:t>
          </a:r>
          <a:endParaRPr lang="en-US" dirty="0"/>
        </a:p>
      </dgm:t>
    </dgm:pt>
    <dgm:pt modelId="{502964D9-B89C-4400-A20E-2347593EF412}" type="parTrans" cxnId="{49FABB0C-36CD-47E0-BD54-3073C6ADF50B}">
      <dgm:prSet/>
      <dgm:spPr/>
      <dgm:t>
        <a:bodyPr/>
        <a:lstStyle/>
        <a:p>
          <a:endParaRPr lang="en-US"/>
        </a:p>
      </dgm:t>
    </dgm:pt>
    <dgm:pt modelId="{9E7A23FF-2525-413A-83AB-33BE5D73B32B}" type="sibTrans" cxnId="{49FABB0C-36CD-47E0-BD54-3073C6ADF50B}">
      <dgm:prSet/>
      <dgm:spPr/>
      <dgm:t>
        <a:bodyPr/>
        <a:lstStyle/>
        <a:p>
          <a:endParaRPr lang="en-US"/>
        </a:p>
      </dgm:t>
    </dgm:pt>
    <dgm:pt modelId="{EA032AD5-1C75-4606-80F6-029BA0FFCAF8}">
      <dgm:prSet phldrT="[Text]"/>
      <dgm:spPr/>
      <dgm:t>
        <a:bodyPr/>
        <a:lstStyle/>
        <a:p>
          <a:r>
            <a:rPr lang="en-US" smtClean="0"/>
            <a:t>Code</a:t>
          </a:r>
          <a:br>
            <a:rPr lang="en-US" smtClean="0"/>
          </a:br>
          <a:r>
            <a:rPr lang="en-US" smtClean="0"/>
            <a:t>Profiling</a:t>
          </a:r>
          <a:endParaRPr lang="en-US" dirty="0"/>
        </a:p>
      </dgm:t>
    </dgm:pt>
    <dgm:pt modelId="{FCCED6A2-3F76-4FF4-AA45-508E871E91FD}" type="parTrans" cxnId="{22625A3E-0807-4A4E-A82B-63F336BDFF82}">
      <dgm:prSet/>
      <dgm:spPr/>
      <dgm:t>
        <a:bodyPr/>
        <a:lstStyle/>
        <a:p>
          <a:endParaRPr lang="en-US"/>
        </a:p>
      </dgm:t>
    </dgm:pt>
    <dgm:pt modelId="{1F85B218-42C7-47F9-B569-2DB9EC7A703D}" type="sibTrans" cxnId="{22625A3E-0807-4A4E-A82B-63F336BDFF82}">
      <dgm:prSet/>
      <dgm:spPr/>
      <dgm:t>
        <a:bodyPr/>
        <a:lstStyle/>
        <a:p>
          <a:endParaRPr lang="en-US"/>
        </a:p>
      </dgm:t>
    </dgm:pt>
    <dgm:pt modelId="{EBB533BC-6A87-4EB5-9F4D-ACD7675C83F7}">
      <dgm:prSet phldrT="[Text]"/>
      <dgm:spPr/>
      <dgm:t>
        <a:bodyPr/>
        <a:lstStyle/>
        <a:p>
          <a:r>
            <a:rPr lang="en-US" dirty="0" smtClean="0"/>
            <a:t>Profiling Tools</a:t>
          </a:r>
          <a:endParaRPr lang="en-US" dirty="0"/>
        </a:p>
      </dgm:t>
    </dgm:pt>
    <dgm:pt modelId="{7AB3EC69-7F76-4061-A3E4-55406653FE8F}" type="parTrans" cxnId="{E1CF5A79-0E85-44A1-BA6F-5C8B2C03C8FD}">
      <dgm:prSet/>
      <dgm:spPr/>
      <dgm:t>
        <a:bodyPr/>
        <a:lstStyle/>
        <a:p>
          <a:endParaRPr lang="en-US"/>
        </a:p>
      </dgm:t>
    </dgm:pt>
    <dgm:pt modelId="{83DCFCAE-0E7C-4172-AAD4-954EA42844DE}" type="sibTrans" cxnId="{E1CF5A79-0E85-44A1-BA6F-5C8B2C03C8FD}">
      <dgm:prSet/>
      <dgm:spPr/>
      <dgm:t>
        <a:bodyPr/>
        <a:lstStyle/>
        <a:p>
          <a:endParaRPr lang="en-US"/>
        </a:p>
      </dgm:t>
    </dgm:pt>
    <dgm:pt modelId="{E2ABF6B5-E1F5-4796-97ED-2B08528B5E89}">
      <dgm:prSet phldrT="[Text]"/>
      <dgm:spPr/>
      <dgm:t>
        <a:bodyPr/>
        <a:lstStyle/>
        <a:p>
          <a:r>
            <a:rPr lang="en-US" dirty="0" smtClean="0"/>
            <a:t>Performance Wizard</a:t>
          </a:r>
          <a:endParaRPr lang="en-US" dirty="0"/>
        </a:p>
      </dgm:t>
    </dgm:pt>
    <dgm:pt modelId="{79A4E723-A059-4019-8DA2-145A3DB9B39E}" type="parTrans" cxnId="{81A9BCE6-BB98-47E5-AD8C-31235504C3DA}">
      <dgm:prSet/>
      <dgm:spPr/>
      <dgm:t>
        <a:bodyPr/>
        <a:lstStyle/>
        <a:p>
          <a:endParaRPr lang="en-US"/>
        </a:p>
      </dgm:t>
    </dgm:pt>
    <dgm:pt modelId="{1AEF4056-00EB-4E19-A8F1-4D239DE583C1}" type="sibTrans" cxnId="{81A9BCE6-BB98-47E5-AD8C-31235504C3DA}">
      <dgm:prSet/>
      <dgm:spPr/>
      <dgm:t>
        <a:bodyPr/>
        <a:lstStyle/>
        <a:p>
          <a:endParaRPr lang="en-US"/>
        </a:p>
      </dgm:t>
    </dgm:pt>
    <dgm:pt modelId="{DDABDEB4-CBA8-4FA6-8037-B9B003D379B0}">
      <dgm:prSet phldrT="[Text]"/>
      <dgm:spPr/>
      <dgm:t>
        <a:bodyPr/>
        <a:lstStyle/>
        <a:p>
          <a:r>
            <a:rPr lang="en-US" dirty="0" smtClean="0"/>
            <a:t>Load Tests</a:t>
          </a:r>
          <a:endParaRPr lang="en-US" dirty="0"/>
        </a:p>
      </dgm:t>
    </dgm:pt>
    <dgm:pt modelId="{623812F2-046B-4A98-918D-B1C3E1652171}" type="parTrans" cxnId="{1A878A32-013D-4E89-9E82-6D5ECCA9ACFC}">
      <dgm:prSet/>
      <dgm:spPr/>
      <dgm:t>
        <a:bodyPr/>
        <a:lstStyle/>
        <a:p>
          <a:endParaRPr lang="en-US"/>
        </a:p>
      </dgm:t>
    </dgm:pt>
    <dgm:pt modelId="{25FA7BB2-4DD5-46D2-A2D1-125C8B62B494}" type="sibTrans" cxnId="{1A878A32-013D-4E89-9E82-6D5ECCA9ACFC}">
      <dgm:prSet/>
      <dgm:spPr/>
      <dgm:t>
        <a:bodyPr/>
        <a:lstStyle/>
        <a:p>
          <a:endParaRPr lang="en-US"/>
        </a:p>
      </dgm:t>
    </dgm:pt>
    <dgm:pt modelId="{0783C605-F598-4DEC-A153-E24AE5974BE5}">
      <dgm:prSet phldrT="[Text]"/>
      <dgm:spPr/>
      <dgm:t>
        <a:bodyPr/>
        <a:lstStyle/>
        <a:p>
          <a:r>
            <a:rPr lang="en-US" dirty="0" smtClean="0"/>
            <a:t>Load Test Rigs</a:t>
          </a:r>
          <a:endParaRPr lang="en-US" dirty="0"/>
        </a:p>
      </dgm:t>
    </dgm:pt>
    <dgm:pt modelId="{D237B4EE-1F26-4B31-AFE0-1FAEC429D1CE}" type="parTrans" cxnId="{B9A9D892-BB28-4ACE-9461-278260BF7A21}">
      <dgm:prSet/>
      <dgm:spPr/>
      <dgm:t>
        <a:bodyPr/>
        <a:lstStyle/>
        <a:p>
          <a:endParaRPr lang="en-US"/>
        </a:p>
      </dgm:t>
    </dgm:pt>
    <dgm:pt modelId="{50AE1AA7-293F-44B4-A552-527D7F072034}" type="sibTrans" cxnId="{B9A9D892-BB28-4ACE-9461-278260BF7A21}">
      <dgm:prSet/>
      <dgm:spPr/>
      <dgm:t>
        <a:bodyPr/>
        <a:lstStyle/>
        <a:p>
          <a:endParaRPr lang="en-US"/>
        </a:p>
      </dgm:t>
    </dgm:pt>
    <dgm:pt modelId="{D6D17375-2688-4E54-900C-3557E41829AE}" type="pres">
      <dgm:prSet presAssocID="{9BDDE327-A8C3-4873-ACAF-A3627B3404FC}" presName="Name0" presStyleCnt="0">
        <dgm:presLayoutVars>
          <dgm:dir/>
          <dgm:animLvl val="lvl"/>
          <dgm:resizeHandles val="exact"/>
        </dgm:presLayoutVars>
      </dgm:prSet>
      <dgm:spPr/>
      <dgm:t>
        <a:bodyPr/>
        <a:lstStyle/>
        <a:p>
          <a:endParaRPr lang="en-US"/>
        </a:p>
      </dgm:t>
    </dgm:pt>
    <dgm:pt modelId="{07AC6C23-4763-4F64-BA59-CC8E37F73EA8}" type="pres">
      <dgm:prSet presAssocID="{017F865D-FDDC-4AF1-86C3-1AF3B6935A52}" presName="linNode" presStyleCnt="0"/>
      <dgm:spPr/>
      <dgm:t>
        <a:bodyPr/>
        <a:lstStyle/>
        <a:p>
          <a:endParaRPr lang="en-US"/>
        </a:p>
      </dgm:t>
    </dgm:pt>
    <dgm:pt modelId="{B36119BF-AF20-469A-82CE-18D37E1C9874}" type="pres">
      <dgm:prSet presAssocID="{017F865D-FDDC-4AF1-86C3-1AF3B6935A52}" presName="parTx" presStyleLbl="revTx" presStyleIdx="0" presStyleCnt="2">
        <dgm:presLayoutVars>
          <dgm:chMax val="1"/>
          <dgm:bulletEnabled val="1"/>
        </dgm:presLayoutVars>
      </dgm:prSet>
      <dgm:spPr/>
      <dgm:t>
        <a:bodyPr/>
        <a:lstStyle/>
        <a:p>
          <a:endParaRPr lang="en-US"/>
        </a:p>
      </dgm:t>
    </dgm:pt>
    <dgm:pt modelId="{F92673F2-0A72-4313-BED6-BE1BDFD9A700}" type="pres">
      <dgm:prSet presAssocID="{017F865D-FDDC-4AF1-86C3-1AF3B6935A52}" presName="bracket" presStyleLbl="parChTrans1D1" presStyleIdx="0" presStyleCnt="2"/>
      <dgm:spPr/>
      <dgm:t>
        <a:bodyPr/>
        <a:lstStyle/>
        <a:p>
          <a:endParaRPr lang="en-US"/>
        </a:p>
      </dgm:t>
    </dgm:pt>
    <dgm:pt modelId="{E5CF44BB-705E-4D10-9CE9-EF6DA128E4E8}" type="pres">
      <dgm:prSet presAssocID="{017F865D-FDDC-4AF1-86C3-1AF3B6935A52}" presName="spH" presStyleCnt="0"/>
      <dgm:spPr/>
      <dgm:t>
        <a:bodyPr/>
        <a:lstStyle/>
        <a:p>
          <a:endParaRPr lang="en-US"/>
        </a:p>
      </dgm:t>
    </dgm:pt>
    <dgm:pt modelId="{30BADF53-3BF5-4760-BF9E-F1AEF53E7CED}" type="pres">
      <dgm:prSet presAssocID="{017F865D-FDDC-4AF1-86C3-1AF3B6935A52}" presName="desTx" presStyleLbl="node1" presStyleIdx="0" presStyleCnt="2">
        <dgm:presLayoutVars>
          <dgm:bulletEnabled val="1"/>
        </dgm:presLayoutVars>
      </dgm:prSet>
      <dgm:spPr/>
      <dgm:t>
        <a:bodyPr/>
        <a:lstStyle/>
        <a:p>
          <a:endParaRPr lang="en-US"/>
        </a:p>
      </dgm:t>
    </dgm:pt>
    <dgm:pt modelId="{932507B9-65A7-4882-8F96-A5F01FBEFF54}" type="pres">
      <dgm:prSet presAssocID="{B9E2174D-C9DC-44E2-B4EC-CEA62319F9DA}" presName="spV" presStyleCnt="0"/>
      <dgm:spPr/>
      <dgm:t>
        <a:bodyPr/>
        <a:lstStyle/>
        <a:p>
          <a:endParaRPr lang="en-US"/>
        </a:p>
      </dgm:t>
    </dgm:pt>
    <dgm:pt modelId="{4B444A4D-78DD-447E-B9DD-D49B07FEF4EA}" type="pres">
      <dgm:prSet presAssocID="{EA032AD5-1C75-4606-80F6-029BA0FFCAF8}" presName="linNode" presStyleCnt="0"/>
      <dgm:spPr/>
      <dgm:t>
        <a:bodyPr/>
        <a:lstStyle/>
        <a:p>
          <a:endParaRPr lang="en-US"/>
        </a:p>
      </dgm:t>
    </dgm:pt>
    <dgm:pt modelId="{92AE2840-4E5D-472D-BA5C-15FB80C5E5F8}" type="pres">
      <dgm:prSet presAssocID="{EA032AD5-1C75-4606-80F6-029BA0FFCAF8}" presName="parTx" presStyleLbl="revTx" presStyleIdx="1" presStyleCnt="2">
        <dgm:presLayoutVars>
          <dgm:chMax val="1"/>
          <dgm:bulletEnabled val="1"/>
        </dgm:presLayoutVars>
      </dgm:prSet>
      <dgm:spPr/>
      <dgm:t>
        <a:bodyPr/>
        <a:lstStyle/>
        <a:p>
          <a:endParaRPr lang="en-US"/>
        </a:p>
      </dgm:t>
    </dgm:pt>
    <dgm:pt modelId="{8785EECC-3D5B-433C-93AE-229C23134D25}" type="pres">
      <dgm:prSet presAssocID="{EA032AD5-1C75-4606-80F6-029BA0FFCAF8}" presName="bracket" presStyleLbl="parChTrans1D1" presStyleIdx="1" presStyleCnt="2"/>
      <dgm:spPr/>
      <dgm:t>
        <a:bodyPr/>
        <a:lstStyle/>
        <a:p>
          <a:endParaRPr lang="en-US"/>
        </a:p>
      </dgm:t>
    </dgm:pt>
    <dgm:pt modelId="{5B0A18DC-83F9-402E-AB1F-36BB89508D21}" type="pres">
      <dgm:prSet presAssocID="{EA032AD5-1C75-4606-80F6-029BA0FFCAF8}" presName="spH" presStyleCnt="0"/>
      <dgm:spPr/>
      <dgm:t>
        <a:bodyPr/>
        <a:lstStyle/>
        <a:p>
          <a:endParaRPr lang="en-US"/>
        </a:p>
      </dgm:t>
    </dgm:pt>
    <dgm:pt modelId="{20A04917-A5C1-4D61-9BF6-7BBF2BFBDE17}" type="pres">
      <dgm:prSet presAssocID="{EA032AD5-1C75-4606-80F6-029BA0FFCAF8}" presName="desTx" presStyleLbl="node1" presStyleIdx="1" presStyleCnt="2">
        <dgm:presLayoutVars>
          <dgm:bulletEnabled val="1"/>
        </dgm:presLayoutVars>
      </dgm:prSet>
      <dgm:spPr/>
      <dgm:t>
        <a:bodyPr/>
        <a:lstStyle/>
        <a:p>
          <a:endParaRPr lang="en-US"/>
        </a:p>
      </dgm:t>
    </dgm:pt>
  </dgm:ptLst>
  <dgm:cxnLst>
    <dgm:cxn modelId="{E1CF5A79-0E85-44A1-BA6F-5C8B2C03C8FD}" srcId="{EA032AD5-1C75-4606-80F6-029BA0FFCAF8}" destId="{EBB533BC-6A87-4EB5-9F4D-ACD7675C83F7}" srcOrd="0" destOrd="0" parTransId="{7AB3EC69-7F76-4061-A3E4-55406653FE8F}" sibTransId="{83DCFCAE-0E7C-4172-AAD4-954EA42844DE}"/>
    <dgm:cxn modelId="{22625A3E-0807-4A4E-A82B-63F336BDFF82}" srcId="{9BDDE327-A8C3-4873-ACAF-A3627B3404FC}" destId="{EA032AD5-1C75-4606-80F6-029BA0FFCAF8}" srcOrd="1" destOrd="0" parTransId="{FCCED6A2-3F76-4FF4-AA45-508E871E91FD}" sibTransId="{1F85B218-42C7-47F9-B569-2DB9EC7A703D}"/>
    <dgm:cxn modelId="{49FABB0C-36CD-47E0-BD54-3073C6ADF50B}" srcId="{017F865D-FDDC-4AF1-86C3-1AF3B6935A52}" destId="{6F62F583-184F-421C-B56D-B67197199DFA}" srcOrd="0" destOrd="0" parTransId="{502964D9-B89C-4400-A20E-2347593EF412}" sibTransId="{9E7A23FF-2525-413A-83AB-33BE5D73B32B}"/>
    <dgm:cxn modelId="{45F3A305-72A1-4966-BC59-BFB451D569F9}" type="presOf" srcId="{0783C605-F598-4DEC-A153-E24AE5974BE5}" destId="{30BADF53-3BF5-4760-BF9E-F1AEF53E7CED}" srcOrd="0" destOrd="2" presId="urn:diagrams.loki3.com/BracketList+Icon"/>
    <dgm:cxn modelId="{81A9BCE6-BB98-47E5-AD8C-31235504C3DA}" srcId="{EA032AD5-1C75-4606-80F6-029BA0FFCAF8}" destId="{E2ABF6B5-E1F5-4796-97ED-2B08528B5E89}" srcOrd="1" destOrd="0" parTransId="{79A4E723-A059-4019-8DA2-145A3DB9B39E}" sibTransId="{1AEF4056-00EB-4E19-A8F1-4D239DE583C1}"/>
    <dgm:cxn modelId="{8B167471-066B-47CE-AD49-671EBE6C4EFB}" type="presOf" srcId="{9BDDE327-A8C3-4873-ACAF-A3627B3404FC}" destId="{D6D17375-2688-4E54-900C-3557E41829AE}" srcOrd="0" destOrd="0" presId="urn:diagrams.loki3.com/BracketList+Icon"/>
    <dgm:cxn modelId="{749B5ED6-4CF4-4CF7-A7A0-1B2F33C2AF76}" type="presOf" srcId="{017F865D-FDDC-4AF1-86C3-1AF3B6935A52}" destId="{B36119BF-AF20-469A-82CE-18D37E1C9874}" srcOrd="0" destOrd="0" presId="urn:diagrams.loki3.com/BracketList+Icon"/>
    <dgm:cxn modelId="{1A878A32-013D-4E89-9E82-6D5ECCA9ACFC}" srcId="{017F865D-FDDC-4AF1-86C3-1AF3B6935A52}" destId="{DDABDEB4-CBA8-4FA6-8037-B9B003D379B0}" srcOrd="1" destOrd="0" parTransId="{623812F2-046B-4A98-918D-B1C3E1652171}" sibTransId="{25FA7BB2-4DD5-46D2-A2D1-125C8B62B494}"/>
    <dgm:cxn modelId="{1D526D39-25A0-4F01-9B26-CC4E96698D71}" srcId="{9BDDE327-A8C3-4873-ACAF-A3627B3404FC}" destId="{017F865D-FDDC-4AF1-86C3-1AF3B6935A52}" srcOrd="0" destOrd="0" parTransId="{F1E0C1A4-FC5E-4BBC-8AB8-3EAC34055452}" sibTransId="{B9E2174D-C9DC-44E2-B4EC-CEA62319F9DA}"/>
    <dgm:cxn modelId="{68F44614-AFC2-4029-B323-BB8528723165}" type="presOf" srcId="{EBB533BC-6A87-4EB5-9F4D-ACD7675C83F7}" destId="{20A04917-A5C1-4D61-9BF6-7BBF2BFBDE17}" srcOrd="0" destOrd="0" presId="urn:diagrams.loki3.com/BracketList+Icon"/>
    <dgm:cxn modelId="{1F350548-A666-4BC1-89BA-905C49D562CA}" type="presOf" srcId="{EA032AD5-1C75-4606-80F6-029BA0FFCAF8}" destId="{92AE2840-4E5D-472D-BA5C-15FB80C5E5F8}" srcOrd="0" destOrd="0" presId="urn:diagrams.loki3.com/BracketList+Icon"/>
    <dgm:cxn modelId="{B9A9D892-BB28-4ACE-9461-278260BF7A21}" srcId="{017F865D-FDDC-4AF1-86C3-1AF3B6935A52}" destId="{0783C605-F598-4DEC-A153-E24AE5974BE5}" srcOrd="2" destOrd="0" parTransId="{D237B4EE-1F26-4B31-AFE0-1FAEC429D1CE}" sibTransId="{50AE1AA7-293F-44B4-A552-527D7F072034}"/>
    <dgm:cxn modelId="{8ADE4B3D-03B7-4106-8D5B-763D3F4FDADE}" type="presOf" srcId="{E2ABF6B5-E1F5-4796-97ED-2B08528B5E89}" destId="{20A04917-A5C1-4D61-9BF6-7BBF2BFBDE17}" srcOrd="0" destOrd="1" presId="urn:diagrams.loki3.com/BracketList+Icon"/>
    <dgm:cxn modelId="{222AEE12-9902-4A65-A9D2-3E2679253D8A}" type="presOf" srcId="{DDABDEB4-CBA8-4FA6-8037-B9B003D379B0}" destId="{30BADF53-3BF5-4760-BF9E-F1AEF53E7CED}" srcOrd="0" destOrd="1" presId="urn:diagrams.loki3.com/BracketList+Icon"/>
    <dgm:cxn modelId="{E49F5062-B844-4B91-9F02-84038A759525}" type="presOf" srcId="{6F62F583-184F-421C-B56D-B67197199DFA}" destId="{30BADF53-3BF5-4760-BF9E-F1AEF53E7CED}" srcOrd="0" destOrd="0" presId="urn:diagrams.loki3.com/BracketList+Icon"/>
    <dgm:cxn modelId="{F99A29A1-A4EE-4BBE-B7E8-87A6F97E534D}" type="presParOf" srcId="{D6D17375-2688-4E54-900C-3557E41829AE}" destId="{07AC6C23-4763-4F64-BA59-CC8E37F73EA8}" srcOrd="0" destOrd="0" presId="urn:diagrams.loki3.com/BracketList+Icon"/>
    <dgm:cxn modelId="{FE06F74E-3ECC-4B09-9CC9-AAAD62639D9E}" type="presParOf" srcId="{07AC6C23-4763-4F64-BA59-CC8E37F73EA8}" destId="{B36119BF-AF20-469A-82CE-18D37E1C9874}" srcOrd="0" destOrd="0" presId="urn:diagrams.loki3.com/BracketList+Icon"/>
    <dgm:cxn modelId="{13B8F2E4-C295-4CEE-9A6E-8A820AB6ECC6}" type="presParOf" srcId="{07AC6C23-4763-4F64-BA59-CC8E37F73EA8}" destId="{F92673F2-0A72-4313-BED6-BE1BDFD9A700}" srcOrd="1" destOrd="0" presId="urn:diagrams.loki3.com/BracketList+Icon"/>
    <dgm:cxn modelId="{F9A0E51D-8AB3-4495-B355-0F8471EE787A}" type="presParOf" srcId="{07AC6C23-4763-4F64-BA59-CC8E37F73EA8}" destId="{E5CF44BB-705E-4D10-9CE9-EF6DA128E4E8}" srcOrd="2" destOrd="0" presId="urn:diagrams.loki3.com/BracketList+Icon"/>
    <dgm:cxn modelId="{5E236C8C-C075-4DA3-9043-2EA5B97FE068}" type="presParOf" srcId="{07AC6C23-4763-4F64-BA59-CC8E37F73EA8}" destId="{30BADF53-3BF5-4760-BF9E-F1AEF53E7CED}" srcOrd="3" destOrd="0" presId="urn:diagrams.loki3.com/BracketList+Icon"/>
    <dgm:cxn modelId="{B198CDC5-DAD1-4A28-B9B9-E369508230EC}" type="presParOf" srcId="{D6D17375-2688-4E54-900C-3557E41829AE}" destId="{932507B9-65A7-4882-8F96-A5F01FBEFF54}" srcOrd="1" destOrd="0" presId="urn:diagrams.loki3.com/BracketList+Icon"/>
    <dgm:cxn modelId="{559939A1-AD09-409B-A865-477B39D73012}" type="presParOf" srcId="{D6D17375-2688-4E54-900C-3557E41829AE}" destId="{4B444A4D-78DD-447E-B9DD-D49B07FEF4EA}" srcOrd="2" destOrd="0" presId="urn:diagrams.loki3.com/BracketList+Icon"/>
    <dgm:cxn modelId="{74AE5EF4-4D0C-436B-A65A-B2347E8BEF20}" type="presParOf" srcId="{4B444A4D-78DD-447E-B9DD-D49B07FEF4EA}" destId="{92AE2840-4E5D-472D-BA5C-15FB80C5E5F8}" srcOrd="0" destOrd="0" presId="urn:diagrams.loki3.com/BracketList+Icon"/>
    <dgm:cxn modelId="{A116C980-CCB8-4A3F-9170-598A34779DFC}" type="presParOf" srcId="{4B444A4D-78DD-447E-B9DD-D49B07FEF4EA}" destId="{8785EECC-3D5B-433C-93AE-229C23134D25}" srcOrd="1" destOrd="0" presId="urn:diagrams.loki3.com/BracketList+Icon"/>
    <dgm:cxn modelId="{99068150-A621-41B1-96C1-8DC5914BE467}" type="presParOf" srcId="{4B444A4D-78DD-447E-B9DD-D49B07FEF4EA}" destId="{5B0A18DC-83F9-402E-AB1F-36BB89508D21}" srcOrd="2" destOrd="0" presId="urn:diagrams.loki3.com/BracketList+Icon"/>
    <dgm:cxn modelId="{5B78581D-A154-4023-B744-F47C5D15517D}" type="presParOf" srcId="{4B444A4D-78DD-447E-B9DD-D49B07FEF4EA}" destId="{20A04917-A5C1-4D61-9BF6-7BBF2BFBDE1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B483C-6EE0-49AC-BFA1-9B84A8CC1AED}" type="doc">
      <dgm:prSet loTypeId="urn:microsoft.com/office/officeart/2005/8/layout/hierarchy5" loCatId="hierarchy" qsTypeId="urn:microsoft.com/office/officeart/2005/8/quickstyle/simple1" qsCatId="simple" csTypeId="urn:microsoft.com/office/officeart/2005/8/colors/accent3_4" csCatId="accent3" phldr="1"/>
      <dgm:spPr/>
      <dgm:t>
        <a:bodyPr/>
        <a:lstStyle/>
        <a:p>
          <a:endParaRPr lang="en-US"/>
        </a:p>
      </dgm:t>
    </dgm:pt>
    <dgm:pt modelId="{3DFF9456-8D6E-4E37-9721-6C200DB30489}">
      <dgm:prSet phldrT="[Text]"/>
      <dgm:spPr/>
      <dgm:t>
        <a:bodyPr/>
        <a:lstStyle/>
        <a:p>
          <a:r>
            <a:rPr lang="en-US" dirty="0" smtClean="0"/>
            <a:t>Controller</a:t>
          </a:r>
          <a:endParaRPr lang="en-US" dirty="0"/>
        </a:p>
      </dgm:t>
    </dgm:pt>
    <dgm:pt modelId="{9E80418B-B00F-482C-822E-34741CD3632F}" type="parTrans" cxnId="{01397D5E-C187-420D-8033-5E56294B9842}">
      <dgm:prSet/>
      <dgm:spPr/>
      <dgm:t>
        <a:bodyPr/>
        <a:lstStyle/>
        <a:p>
          <a:endParaRPr lang="en-US"/>
        </a:p>
      </dgm:t>
    </dgm:pt>
    <dgm:pt modelId="{C6C66E1A-5422-47CC-B6E6-4AEF60758374}" type="sibTrans" cxnId="{01397D5E-C187-420D-8033-5E56294B9842}">
      <dgm:prSet/>
      <dgm:spPr/>
      <dgm:t>
        <a:bodyPr/>
        <a:lstStyle/>
        <a:p>
          <a:endParaRPr lang="en-US"/>
        </a:p>
      </dgm:t>
    </dgm:pt>
    <dgm:pt modelId="{AEF34EA9-6EA4-428D-8212-BCED20F04CF3}">
      <dgm:prSet phldrT="[Text]"/>
      <dgm:spPr/>
      <dgm:t>
        <a:bodyPr/>
        <a:lstStyle/>
        <a:p>
          <a:r>
            <a:rPr lang="en-US" dirty="0" smtClean="0"/>
            <a:t>Agent 1</a:t>
          </a:r>
          <a:endParaRPr lang="en-US" dirty="0"/>
        </a:p>
      </dgm:t>
    </dgm:pt>
    <dgm:pt modelId="{B5512C52-45D5-4B46-8A3E-48990F980608}" type="parTrans" cxnId="{57ACAF72-9447-482E-8AB7-089706A63856}">
      <dgm:prSet/>
      <dgm:spPr/>
      <dgm:t>
        <a:bodyPr/>
        <a:lstStyle/>
        <a:p>
          <a:endParaRPr lang="en-US"/>
        </a:p>
      </dgm:t>
    </dgm:pt>
    <dgm:pt modelId="{3BB342C2-39FB-4497-9E5C-DA255370BBED}" type="sibTrans" cxnId="{57ACAF72-9447-482E-8AB7-089706A63856}">
      <dgm:prSet/>
      <dgm:spPr/>
      <dgm:t>
        <a:bodyPr/>
        <a:lstStyle/>
        <a:p>
          <a:endParaRPr lang="en-US"/>
        </a:p>
      </dgm:t>
    </dgm:pt>
    <dgm:pt modelId="{E1BC26D9-DB49-42A5-B096-C8E9F4575989}">
      <dgm:prSet phldrT="[Text]"/>
      <dgm:spPr/>
      <dgm:t>
        <a:bodyPr/>
        <a:lstStyle/>
        <a:p>
          <a:r>
            <a:rPr lang="en-US" dirty="0" smtClean="0"/>
            <a:t>Web Server</a:t>
          </a:r>
          <a:endParaRPr lang="en-US" dirty="0"/>
        </a:p>
      </dgm:t>
    </dgm:pt>
    <dgm:pt modelId="{A084CEAB-1B43-4D1B-AE62-7AD94FA12B0F}" type="parTrans" cxnId="{BAA1223A-7172-4091-A9CB-B440D022E207}">
      <dgm:prSet/>
      <dgm:spPr>
        <a:ln>
          <a:solidFill>
            <a:schemeClr val="tx1"/>
          </a:solidFill>
        </a:ln>
      </dgm:spPr>
      <dgm:t>
        <a:bodyPr/>
        <a:lstStyle/>
        <a:p>
          <a:endParaRPr lang="en-US"/>
        </a:p>
      </dgm:t>
    </dgm:pt>
    <dgm:pt modelId="{828BA783-874B-4C0A-9AD2-AB89A3B4DBCE}" type="sibTrans" cxnId="{BAA1223A-7172-4091-A9CB-B440D022E207}">
      <dgm:prSet/>
      <dgm:spPr/>
      <dgm:t>
        <a:bodyPr/>
        <a:lstStyle/>
        <a:p>
          <a:endParaRPr lang="en-US"/>
        </a:p>
      </dgm:t>
    </dgm:pt>
    <dgm:pt modelId="{944D025E-F354-43A3-9CD9-F96E16E1F553}">
      <dgm:prSet phldrT="[Text]"/>
      <dgm:spPr/>
      <dgm:t>
        <a:bodyPr/>
        <a:lstStyle/>
        <a:p>
          <a:r>
            <a:rPr lang="en-US" dirty="0" smtClean="0"/>
            <a:t>Database</a:t>
          </a:r>
          <a:endParaRPr lang="en-US" dirty="0"/>
        </a:p>
      </dgm:t>
    </dgm:pt>
    <dgm:pt modelId="{1AE2CE66-BAF5-4F0E-81D5-426905C01EAF}" type="parTrans" cxnId="{BB94FC2B-4771-49D4-AE27-F035D874BD07}">
      <dgm:prSet/>
      <dgm:spPr>
        <a:ln>
          <a:solidFill>
            <a:schemeClr val="tx1"/>
          </a:solidFill>
        </a:ln>
      </dgm:spPr>
      <dgm:t>
        <a:bodyPr/>
        <a:lstStyle/>
        <a:p>
          <a:endParaRPr lang="en-US"/>
        </a:p>
      </dgm:t>
    </dgm:pt>
    <dgm:pt modelId="{5950823B-2FE5-4B81-80C7-9433942396A8}" type="sibTrans" cxnId="{BB94FC2B-4771-49D4-AE27-F035D874BD07}">
      <dgm:prSet/>
      <dgm:spPr/>
      <dgm:t>
        <a:bodyPr/>
        <a:lstStyle/>
        <a:p>
          <a:endParaRPr lang="en-US"/>
        </a:p>
      </dgm:t>
    </dgm:pt>
    <dgm:pt modelId="{C6BA024B-E76E-49E0-AAA1-E63D6A88851F}">
      <dgm:prSet phldrT="[Text]"/>
      <dgm:spPr/>
      <dgm:t>
        <a:bodyPr/>
        <a:lstStyle/>
        <a:p>
          <a:r>
            <a:rPr lang="en-US" dirty="0" smtClean="0"/>
            <a:t>Agent 2</a:t>
          </a:r>
          <a:endParaRPr lang="en-US" dirty="0"/>
        </a:p>
      </dgm:t>
    </dgm:pt>
    <dgm:pt modelId="{615AB06A-FBB6-447C-B4F0-A0E6C3C51A7C}" type="parTrans" cxnId="{890BF6D9-5B86-4827-AF48-D70EA357AB9F}">
      <dgm:prSet/>
      <dgm:spPr/>
      <dgm:t>
        <a:bodyPr/>
        <a:lstStyle/>
        <a:p>
          <a:endParaRPr lang="en-US"/>
        </a:p>
      </dgm:t>
    </dgm:pt>
    <dgm:pt modelId="{AC3755C2-370F-4FEB-8CC2-04B62E6D2278}" type="sibTrans" cxnId="{890BF6D9-5B86-4827-AF48-D70EA357AB9F}">
      <dgm:prSet/>
      <dgm:spPr/>
      <dgm:t>
        <a:bodyPr/>
        <a:lstStyle/>
        <a:p>
          <a:endParaRPr lang="en-US"/>
        </a:p>
      </dgm:t>
    </dgm:pt>
    <dgm:pt modelId="{CDC8DEB5-8BF3-4910-9B67-C1594BF63AA6}">
      <dgm:prSet phldrT="[Text]"/>
      <dgm:spPr/>
      <dgm:t>
        <a:bodyPr/>
        <a:lstStyle/>
        <a:p>
          <a:r>
            <a:rPr lang="en-US" dirty="0" smtClean="0"/>
            <a:t>Coordinates &amp; Gathers Information</a:t>
          </a:r>
          <a:endParaRPr lang="en-US" dirty="0"/>
        </a:p>
      </dgm:t>
    </dgm:pt>
    <dgm:pt modelId="{E5B85CA8-7FA7-46E3-8C94-F15F3B6AE9C6}" type="parTrans" cxnId="{0255B80F-1EAA-4990-BD86-BE3D1A90C9D9}">
      <dgm:prSet/>
      <dgm:spPr/>
      <dgm:t>
        <a:bodyPr/>
        <a:lstStyle/>
        <a:p>
          <a:endParaRPr lang="en-US"/>
        </a:p>
      </dgm:t>
    </dgm:pt>
    <dgm:pt modelId="{C234BDA4-5A25-4242-8461-CF82E75BFD7B}" type="sibTrans" cxnId="{0255B80F-1EAA-4990-BD86-BE3D1A90C9D9}">
      <dgm:prSet/>
      <dgm:spPr/>
      <dgm:t>
        <a:bodyPr/>
        <a:lstStyle/>
        <a:p>
          <a:endParaRPr lang="en-US"/>
        </a:p>
      </dgm:t>
    </dgm:pt>
    <dgm:pt modelId="{9F70CA27-2590-4E5A-88C7-217924136250}">
      <dgm:prSet phldrT="[Text]"/>
      <dgm:spPr/>
      <dgm:t>
        <a:bodyPr/>
        <a:lstStyle/>
        <a:p>
          <a:r>
            <a:rPr lang="en-US" dirty="0" smtClean="0"/>
            <a:t>Generates Load</a:t>
          </a:r>
          <a:endParaRPr lang="en-US" dirty="0"/>
        </a:p>
      </dgm:t>
    </dgm:pt>
    <dgm:pt modelId="{6CD89A55-C7E7-446A-A8ED-1D4D3E7C4E23}" type="parTrans" cxnId="{8A5F6E28-93E5-47DE-9D08-284F18975D39}">
      <dgm:prSet/>
      <dgm:spPr/>
      <dgm:t>
        <a:bodyPr/>
        <a:lstStyle/>
        <a:p>
          <a:endParaRPr lang="en-US"/>
        </a:p>
      </dgm:t>
    </dgm:pt>
    <dgm:pt modelId="{FD23CE56-9D7F-4520-8E5B-FC4E84288364}" type="sibTrans" cxnId="{8A5F6E28-93E5-47DE-9D08-284F18975D39}">
      <dgm:prSet/>
      <dgm:spPr/>
      <dgm:t>
        <a:bodyPr/>
        <a:lstStyle/>
        <a:p>
          <a:endParaRPr lang="en-US"/>
        </a:p>
      </dgm:t>
    </dgm:pt>
    <dgm:pt modelId="{041DC994-2BE4-4735-83C8-47FEF8F436F7}">
      <dgm:prSet phldrT="[Text]"/>
      <dgm:spPr/>
      <dgm:t>
        <a:bodyPr/>
        <a:lstStyle/>
        <a:p>
          <a:r>
            <a:rPr lang="en-US" dirty="0" smtClean="0"/>
            <a:t>Application Under Test</a:t>
          </a:r>
          <a:endParaRPr lang="en-US" dirty="0"/>
        </a:p>
      </dgm:t>
    </dgm:pt>
    <dgm:pt modelId="{69A3ACCA-8247-4079-8F0D-472799D747D3}" type="parTrans" cxnId="{3A58E098-6D19-44C5-A796-9B2E379EA6DD}">
      <dgm:prSet/>
      <dgm:spPr/>
      <dgm:t>
        <a:bodyPr/>
        <a:lstStyle/>
        <a:p>
          <a:endParaRPr lang="en-US"/>
        </a:p>
      </dgm:t>
    </dgm:pt>
    <dgm:pt modelId="{6DFD67F8-0ADD-444C-A396-0EE18CAAFA5C}" type="sibTrans" cxnId="{3A58E098-6D19-44C5-A796-9B2E379EA6DD}">
      <dgm:prSet/>
      <dgm:spPr/>
      <dgm:t>
        <a:bodyPr/>
        <a:lstStyle/>
        <a:p>
          <a:endParaRPr lang="en-US"/>
        </a:p>
      </dgm:t>
    </dgm:pt>
    <dgm:pt modelId="{68C2D754-5F8E-474F-9438-F77B89763D63}">
      <dgm:prSet phldrT="[Text]"/>
      <dgm:spPr/>
      <dgm:t>
        <a:bodyPr/>
        <a:lstStyle/>
        <a:p>
          <a:r>
            <a:rPr lang="en-US" dirty="0" smtClean="0"/>
            <a:t>Agent </a:t>
          </a:r>
          <a:r>
            <a:rPr lang="en-US" i="1" dirty="0" smtClean="0"/>
            <a:t>n</a:t>
          </a:r>
          <a:endParaRPr lang="en-US" i="1" dirty="0"/>
        </a:p>
      </dgm:t>
    </dgm:pt>
    <dgm:pt modelId="{1FC80173-5B4C-45CC-B12F-AB5D8FCF4751}" type="parTrans" cxnId="{5DDFCC37-7140-4786-AA59-E73A3A4C45D9}">
      <dgm:prSet/>
      <dgm:spPr/>
      <dgm:t>
        <a:bodyPr/>
        <a:lstStyle/>
        <a:p>
          <a:endParaRPr lang="en-US"/>
        </a:p>
      </dgm:t>
    </dgm:pt>
    <dgm:pt modelId="{C179323C-50D9-4238-8738-352FC1AC04B4}" type="sibTrans" cxnId="{5DDFCC37-7140-4786-AA59-E73A3A4C45D9}">
      <dgm:prSet/>
      <dgm:spPr/>
      <dgm:t>
        <a:bodyPr/>
        <a:lstStyle/>
        <a:p>
          <a:endParaRPr lang="en-US"/>
        </a:p>
      </dgm:t>
    </dgm:pt>
    <dgm:pt modelId="{DD620A5D-3FB4-4E9F-A0B4-EF9AECCFFAEA}" type="pres">
      <dgm:prSet presAssocID="{37AB483C-6EE0-49AC-BFA1-9B84A8CC1AED}" presName="mainComposite" presStyleCnt="0">
        <dgm:presLayoutVars>
          <dgm:chPref val="1"/>
          <dgm:dir/>
          <dgm:animOne val="branch"/>
          <dgm:animLvl val="lvl"/>
          <dgm:resizeHandles val="exact"/>
        </dgm:presLayoutVars>
      </dgm:prSet>
      <dgm:spPr/>
      <dgm:t>
        <a:bodyPr/>
        <a:lstStyle/>
        <a:p>
          <a:endParaRPr lang="en-US"/>
        </a:p>
      </dgm:t>
    </dgm:pt>
    <dgm:pt modelId="{26FE2BA5-99EE-4C7F-B7AA-63B2BA4B0EE1}" type="pres">
      <dgm:prSet presAssocID="{37AB483C-6EE0-49AC-BFA1-9B84A8CC1AED}" presName="hierFlow" presStyleCnt="0"/>
      <dgm:spPr/>
      <dgm:t>
        <a:bodyPr/>
        <a:lstStyle/>
        <a:p>
          <a:endParaRPr lang="en-US"/>
        </a:p>
      </dgm:t>
    </dgm:pt>
    <dgm:pt modelId="{A3B7DA6F-CA17-4709-A395-32276396D705}" type="pres">
      <dgm:prSet presAssocID="{37AB483C-6EE0-49AC-BFA1-9B84A8CC1AED}" presName="firstBuf" presStyleCnt="0"/>
      <dgm:spPr/>
      <dgm:t>
        <a:bodyPr/>
        <a:lstStyle/>
        <a:p>
          <a:endParaRPr lang="en-US"/>
        </a:p>
      </dgm:t>
    </dgm:pt>
    <dgm:pt modelId="{7C9D3E22-DBF9-4A4F-84D7-63D411F961B9}" type="pres">
      <dgm:prSet presAssocID="{37AB483C-6EE0-49AC-BFA1-9B84A8CC1AED}" presName="hierChild1" presStyleCnt="0">
        <dgm:presLayoutVars>
          <dgm:chPref val="1"/>
          <dgm:animOne val="branch"/>
          <dgm:animLvl val="lvl"/>
        </dgm:presLayoutVars>
      </dgm:prSet>
      <dgm:spPr/>
      <dgm:t>
        <a:bodyPr/>
        <a:lstStyle/>
        <a:p>
          <a:endParaRPr lang="en-US"/>
        </a:p>
      </dgm:t>
    </dgm:pt>
    <dgm:pt modelId="{71D9A927-859C-4434-84F9-03175A9494B3}" type="pres">
      <dgm:prSet presAssocID="{3DFF9456-8D6E-4E37-9721-6C200DB30489}" presName="Name17" presStyleCnt="0"/>
      <dgm:spPr/>
      <dgm:t>
        <a:bodyPr/>
        <a:lstStyle/>
        <a:p>
          <a:endParaRPr lang="en-US"/>
        </a:p>
      </dgm:t>
    </dgm:pt>
    <dgm:pt modelId="{D82A223A-CF24-4127-B7B4-885AE8960BF1}" type="pres">
      <dgm:prSet presAssocID="{3DFF9456-8D6E-4E37-9721-6C200DB30489}" presName="level1Shape" presStyleLbl="node0" presStyleIdx="0" presStyleCnt="1" custLinFactNeighborY="-51600">
        <dgm:presLayoutVars>
          <dgm:chPref val="3"/>
        </dgm:presLayoutVars>
      </dgm:prSet>
      <dgm:spPr/>
      <dgm:t>
        <a:bodyPr/>
        <a:lstStyle/>
        <a:p>
          <a:endParaRPr lang="en-US"/>
        </a:p>
      </dgm:t>
    </dgm:pt>
    <dgm:pt modelId="{3142BE65-6C60-4F0C-8272-E4D11C0FBDB0}" type="pres">
      <dgm:prSet presAssocID="{3DFF9456-8D6E-4E37-9721-6C200DB30489}" presName="hierChild2" presStyleCnt="0"/>
      <dgm:spPr/>
      <dgm:t>
        <a:bodyPr/>
        <a:lstStyle/>
        <a:p>
          <a:endParaRPr lang="en-US"/>
        </a:p>
      </dgm:t>
    </dgm:pt>
    <dgm:pt modelId="{7712A4B8-ACB3-43B5-A583-E1A5A382997B}" type="pres">
      <dgm:prSet presAssocID="{B5512C52-45D5-4B46-8A3E-48990F980608}" presName="Name25" presStyleLbl="parChTrans1D2" presStyleIdx="0" presStyleCnt="3"/>
      <dgm:spPr/>
      <dgm:t>
        <a:bodyPr/>
        <a:lstStyle/>
        <a:p>
          <a:endParaRPr lang="en-US"/>
        </a:p>
      </dgm:t>
    </dgm:pt>
    <dgm:pt modelId="{CC17385F-B042-4E71-A97C-148336BA2080}" type="pres">
      <dgm:prSet presAssocID="{B5512C52-45D5-4B46-8A3E-48990F980608}" presName="connTx" presStyleLbl="parChTrans1D2" presStyleIdx="0" presStyleCnt="3"/>
      <dgm:spPr/>
      <dgm:t>
        <a:bodyPr/>
        <a:lstStyle/>
        <a:p>
          <a:endParaRPr lang="en-US"/>
        </a:p>
      </dgm:t>
    </dgm:pt>
    <dgm:pt modelId="{FAFC283B-9718-4B2C-8914-D95F95FC95ED}" type="pres">
      <dgm:prSet presAssocID="{AEF34EA9-6EA4-428D-8212-BCED20F04CF3}" presName="Name30" presStyleCnt="0"/>
      <dgm:spPr/>
      <dgm:t>
        <a:bodyPr/>
        <a:lstStyle/>
        <a:p>
          <a:endParaRPr lang="en-US"/>
        </a:p>
      </dgm:t>
    </dgm:pt>
    <dgm:pt modelId="{A193AFC3-4285-4588-90E3-DC791FD99A43}" type="pres">
      <dgm:prSet presAssocID="{AEF34EA9-6EA4-428D-8212-BCED20F04CF3}" presName="level2Shape" presStyleLbl="node2" presStyleIdx="0" presStyleCnt="3" custLinFactNeighborY="-51600"/>
      <dgm:spPr/>
      <dgm:t>
        <a:bodyPr/>
        <a:lstStyle/>
        <a:p>
          <a:endParaRPr lang="en-US"/>
        </a:p>
      </dgm:t>
    </dgm:pt>
    <dgm:pt modelId="{7BD61F41-F8D6-4DC6-B252-4B48361CB4CE}" type="pres">
      <dgm:prSet presAssocID="{AEF34EA9-6EA4-428D-8212-BCED20F04CF3}" presName="hierChild3" presStyleCnt="0"/>
      <dgm:spPr/>
      <dgm:t>
        <a:bodyPr/>
        <a:lstStyle/>
        <a:p>
          <a:endParaRPr lang="en-US"/>
        </a:p>
      </dgm:t>
    </dgm:pt>
    <dgm:pt modelId="{B78CA905-7996-49C5-BAD8-22EDDAF929E5}" type="pres">
      <dgm:prSet presAssocID="{A084CEAB-1B43-4D1B-AE62-7AD94FA12B0F}" presName="Name25" presStyleLbl="parChTrans1D3" presStyleIdx="0" presStyleCnt="2"/>
      <dgm:spPr/>
      <dgm:t>
        <a:bodyPr/>
        <a:lstStyle/>
        <a:p>
          <a:endParaRPr lang="en-US"/>
        </a:p>
      </dgm:t>
    </dgm:pt>
    <dgm:pt modelId="{ADDA4CA3-45DA-45EF-9374-99A7E9D1C76D}" type="pres">
      <dgm:prSet presAssocID="{A084CEAB-1B43-4D1B-AE62-7AD94FA12B0F}" presName="connTx" presStyleLbl="parChTrans1D3" presStyleIdx="0" presStyleCnt="2"/>
      <dgm:spPr/>
      <dgm:t>
        <a:bodyPr/>
        <a:lstStyle/>
        <a:p>
          <a:endParaRPr lang="en-US"/>
        </a:p>
      </dgm:t>
    </dgm:pt>
    <dgm:pt modelId="{058D1B3C-7927-4246-8B4C-C47AD3DC4B3B}" type="pres">
      <dgm:prSet presAssocID="{E1BC26D9-DB49-42A5-B096-C8E9F4575989}" presName="Name30" presStyleCnt="0"/>
      <dgm:spPr/>
      <dgm:t>
        <a:bodyPr/>
        <a:lstStyle/>
        <a:p>
          <a:endParaRPr lang="en-US"/>
        </a:p>
      </dgm:t>
    </dgm:pt>
    <dgm:pt modelId="{20372D1A-105D-4AED-9C3F-A2BA5CC2A234}" type="pres">
      <dgm:prSet presAssocID="{E1BC26D9-DB49-42A5-B096-C8E9F4575989}" presName="level2Shape" presStyleLbl="node3" presStyleIdx="0" presStyleCnt="2" custLinFactNeighborY="44422"/>
      <dgm:spPr/>
      <dgm:t>
        <a:bodyPr/>
        <a:lstStyle/>
        <a:p>
          <a:endParaRPr lang="en-US"/>
        </a:p>
      </dgm:t>
    </dgm:pt>
    <dgm:pt modelId="{58A525BD-A367-43FE-84F7-AB3CE66A14F7}" type="pres">
      <dgm:prSet presAssocID="{E1BC26D9-DB49-42A5-B096-C8E9F4575989}" presName="hierChild3" presStyleCnt="0"/>
      <dgm:spPr/>
      <dgm:t>
        <a:bodyPr/>
        <a:lstStyle/>
        <a:p>
          <a:endParaRPr lang="en-US"/>
        </a:p>
      </dgm:t>
    </dgm:pt>
    <dgm:pt modelId="{EB2C4CE2-85F5-400B-87E9-76AC66FB9479}" type="pres">
      <dgm:prSet presAssocID="{1AE2CE66-BAF5-4F0E-81D5-426905C01EAF}" presName="Name25" presStyleLbl="parChTrans1D3" presStyleIdx="1" presStyleCnt="2"/>
      <dgm:spPr/>
      <dgm:t>
        <a:bodyPr/>
        <a:lstStyle/>
        <a:p>
          <a:endParaRPr lang="en-US"/>
        </a:p>
      </dgm:t>
    </dgm:pt>
    <dgm:pt modelId="{C774F3EA-4DE7-4CF9-A1D8-BE64A00AEA40}" type="pres">
      <dgm:prSet presAssocID="{1AE2CE66-BAF5-4F0E-81D5-426905C01EAF}" presName="connTx" presStyleLbl="parChTrans1D3" presStyleIdx="1" presStyleCnt="2"/>
      <dgm:spPr/>
      <dgm:t>
        <a:bodyPr/>
        <a:lstStyle/>
        <a:p>
          <a:endParaRPr lang="en-US"/>
        </a:p>
      </dgm:t>
    </dgm:pt>
    <dgm:pt modelId="{CEAB2E2C-B4BD-4D99-9D3F-81BE89737A56}" type="pres">
      <dgm:prSet presAssocID="{944D025E-F354-43A3-9CD9-F96E16E1F553}" presName="Name30" presStyleCnt="0"/>
      <dgm:spPr/>
      <dgm:t>
        <a:bodyPr/>
        <a:lstStyle/>
        <a:p>
          <a:endParaRPr lang="en-US"/>
        </a:p>
      </dgm:t>
    </dgm:pt>
    <dgm:pt modelId="{F9326731-20CC-43E0-85DA-B09BB11E7DC3}" type="pres">
      <dgm:prSet presAssocID="{944D025E-F354-43A3-9CD9-F96E16E1F553}" presName="level2Shape" presStyleLbl="node3" presStyleIdx="1" presStyleCnt="2" custLinFactNeighborY="44422"/>
      <dgm:spPr/>
      <dgm:t>
        <a:bodyPr/>
        <a:lstStyle/>
        <a:p>
          <a:endParaRPr lang="en-US"/>
        </a:p>
      </dgm:t>
    </dgm:pt>
    <dgm:pt modelId="{0E62196E-D11C-4F03-AAF9-67466F1AED30}" type="pres">
      <dgm:prSet presAssocID="{944D025E-F354-43A3-9CD9-F96E16E1F553}" presName="hierChild3" presStyleCnt="0"/>
      <dgm:spPr/>
      <dgm:t>
        <a:bodyPr/>
        <a:lstStyle/>
        <a:p>
          <a:endParaRPr lang="en-US"/>
        </a:p>
      </dgm:t>
    </dgm:pt>
    <dgm:pt modelId="{CE9E602A-236E-4446-98BC-2D486CA7F787}" type="pres">
      <dgm:prSet presAssocID="{615AB06A-FBB6-447C-B4F0-A0E6C3C51A7C}" presName="Name25" presStyleLbl="parChTrans1D2" presStyleIdx="1" presStyleCnt="3"/>
      <dgm:spPr/>
      <dgm:t>
        <a:bodyPr/>
        <a:lstStyle/>
        <a:p>
          <a:endParaRPr lang="en-US"/>
        </a:p>
      </dgm:t>
    </dgm:pt>
    <dgm:pt modelId="{80B3B315-8D83-4A7D-887B-852C5F0AD594}" type="pres">
      <dgm:prSet presAssocID="{615AB06A-FBB6-447C-B4F0-A0E6C3C51A7C}" presName="connTx" presStyleLbl="parChTrans1D2" presStyleIdx="1" presStyleCnt="3"/>
      <dgm:spPr/>
      <dgm:t>
        <a:bodyPr/>
        <a:lstStyle/>
        <a:p>
          <a:endParaRPr lang="en-US"/>
        </a:p>
      </dgm:t>
    </dgm:pt>
    <dgm:pt modelId="{E017F03B-B4AB-4131-A91A-B0B23A6854A5}" type="pres">
      <dgm:prSet presAssocID="{C6BA024B-E76E-49E0-AAA1-E63D6A88851F}" presName="Name30" presStyleCnt="0"/>
      <dgm:spPr/>
      <dgm:t>
        <a:bodyPr/>
        <a:lstStyle/>
        <a:p>
          <a:endParaRPr lang="en-US"/>
        </a:p>
      </dgm:t>
    </dgm:pt>
    <dgm:pt modelId="{1F20828F-8301-4535-A1D0-6A63D4817AC1}" type="pres">
      <dgm:prSet presAssocID="{C6BA024B-E76E-49E0-AAA1-E63D6A88851F}" presName="level2Shape" presStyleLbl="node2" presStyleIdx="1" presStyleCnt="3" custLinFactNeighborY="-51600"/>
      <dgm:spPr/>
      <dgm:t>
        <a:bodyPr/>
        <a:lstStyle/>
        <a:p>
          <a:endParaRPr lang="en-US"/>
        </a:p>
      </dgm:t>
    </dgm:pt>
    <dgm:pt modelId="{2F4B3D01-7A8E-4557-916B-641C10E3ECB6}" type="pres">
      <dgm:prSet presAssocID="{C6BA024B-E76E-49E0-AAA1-E63D6A88851F}" presName="hierChild3" presStyleCnt="0"/>
      <dgm:spPr/>
      <dgm:t>
        <a:bodyPr/>
        <a:lstStyle/>
        <a:p>
          <a:endParaRPr lang="en-US"/>
        </a:p>
      </dgm:t>
    </dgm:pt>
    <dgm:pt modelId="{271FF6F6-AA35-42C1-940D-931D15815C81}" type="pres">
      <dgm:prSet presAssocID="{1FC80173-5B4C-45CC-B12F-AB5D8FCF4751}" presName="Name25" presStyleLbl="parChTrans1D2" presStyleIdx="2" presStyleCnt="3"/>
      <dgm:spPr/>
      <dgm:t>
        <a:bodyPr/>
        <a:lstStyle/>
        <a:p>
          <a:endParaRPr lang="en-US"/>
        </a:p>
      </dgm:t>
    </dgm:pt>
    <dgm:pt modelId="{A99D6EF4-BA77-40C4-8842-31F5096D9F77}" type="pres">
      <dgm:prSet presAssocID="{1FC80173-5B4C-45CC-B12F-AB5D8FCF4751}" presName="connTx" presStyleLbl="parChTrans1D2" presStyleIdx="2" presStyleCnt="3"/>
      <dgm:spPr/>
      <dgm:t>
        <a:bodyPr/>
        <a:lstStyle/>
        <a:p>
          <a:endParaRPr lang="en-US"/>
        </a:p>
      </dgm:t>
    </dgm:pt>
    <dgm:pt modelId="{B47DBA0D-1F79-4DBF-9BA4-5738EBDAAD2A}" type="pres">
      <dgm:prSet presAssocID="{68C2D754-5F8E-474F-9438-F77B89763D63}" presName="Name30" presStyleCnt="0"/>
      <dgm:spPr/>
      <dgm:t>
        <a:bodyPr/>
        <a:lstStyle/>
        <a:p>
          <a:endParaRPr lang="en-US"/>
        </a:p>
      </dgm:t>
    </dgm:pt>
    <dgm:pt modelId="{33ECA8D0-31A0-454B-B05A-FFE90C2619C4}" type="pres">
      <dgm:prSet presAssocID="{68C2D754-5F8E-474F-9438-F77B89763D63}" presName="level2Shape" presStyleLbl="node2" presStyleIdx="2" presStyleCnt="3" custLinFactNeighborY="-51600"/>
      <dgm:spPr/>
      <dgm:t>
        <a:bodyPr/>
        <a:lstStyle/>
        <a:p>
          <a:endParaRPr lang="en-US"/>
        </a:p>
      </dgm:t>
    </dgm:pt>
    <dgm:pt modelId="{7EEB6B7F-D89B-4F0C-9743-3BF83CAED22D}" type="pres">
      <dgm:prSet presAssocID="{68C2D754-5F8E-474F-9438-F77B89763D63}" presName="hierChild3" presStyleCnt="0"/>
      <dgm:spPr/>
      <dgm:t>
        <a:bodyPr/>
        <a:lstStyle/>
        <a:p>
          <a:endParaRPr lang="en-US"/>
        </a:p>
      </dgm:t>
    </dgm:pt>
    <dgm:pt modelId="{D908C9ED-0E82-4EC7-9E25-A864BEA683FF}" type="pres">
      <dgm:prSet presAssocID="{37AB483C-6EE0-49AC-BFA1-9B84A8CC1AED}" presName="bgShapesFlow" presStyleCnt="0"/>
      <dgm:spPr/>
      <dgm:t>
        <a:bodyPr/>
        <a:lstStyle/>
        <a:p>
          <a:endParaRPr lang="en-US"/>
        </a:p>
      </dgm:t>
    </dgm:pt>
    <dgm:pt modelId="{E4841D02-BF83-4A9E-90B3-752FB77BB204}" type="pres">
      <dgm:prSet presAssocID="{CDC8DEB5-8BF3-4910-9B67-C1594BF63AA6}" presName="rectComp" presStyleCnt="0"/>
      <dgm:spPr/>
      <dgm:t>
        <a:bodyPr/>
        <a:lstStyle/>
        <a:p>
          <a:endParaRPr lang="en-US"/>
        </a:p>
      </dgm:t>
    </dgm:pt>
    <dgm:pt modelId="{4AE2EEAA-7937-4D7E-92DF-65ACBCE79752}" type="pres">
      <dgm:prSet presAssocID="{CDC8DEB5-8BF3-4910-9B67-C1594BF63AA6}" presName="bgRect" presStyleLbl="bgShp" presStyleIdx="0" presStyleCnt="3"/>
      <dgm:spPr/>
      <dgm:t>
        <a:bodyPr/>
        <a:lstStyle/>
        <a:p>
          <a:endParaRPr lang="en-US"/>
        </a:p>
      </dgm:t>
    </dgm:pt>
    <dgm:pt modelId="{3D10D312-0B03-40B7-A3F7-22808E4E7FEA}" type="pres">
      <dgm:prSet presAssocID="{CDC8DEB5-8BF3-4910-9B67-C1594BF63AA6}" presName="bgRectTx" presStyleLbl="bgShp" presStyleIdx="0" presStyleCnt="3">
        <dgm:presLayoutVars>
          <dgm:bulletEnabled val="1"/>
        </dgm:presLayoutVars>
      </dgm:prSet>
      <dgm:spPr/>
      <dgm:t>
        <a:bodyPr/>
        <a:lstStyle/>
        <a:p>
          <a:endParaRPr lang="en-US"/>
        </a:p>
      </dgm:t>
    </dgm:pt>
    <dgm:pt modelId="{BF3E5F7E-E7EA-4A75-809E-30A829AC4E1B}" type="pres">
      <dgm:prSet presAssocID="{CDC8DEB5-8BF3-4910-9B67-C1594BF63AA6}" presName="spComp" presStyleCnt="0"/>
      <dgm:spPr/>
      <dgm:t>
        <a:bodyPr/>
        <a:lstStyle/>
        <a:p>
          <a:endParaRPr lang="en-US"/>
        </a:p>
      </dgm:t>
    </dgm:pt>
    <dgm:pt modelId="{D943E11E-5E72-4618-A51F-A4F253892153}" type="pres">
      <dgm:prSet presAssocID="{CDC8DEB5-8BF3-4910-9B67-C1594BF63AA6}" presName="hSp" presStyleCnt="0"/>
      <dgm:spPr/>
      <dgm:t>
        <a:bodyPr/>
        <a:lstStyle/>
        <a:p>
          <a:endParaRPr lang="en-US"/>
        </a:p>
      </dgm:t>
    </dgm:pt>
    <dgm:pt modelId="{6795E00A-EDEE-4BB5-B1BE-108545CB2E69}" type="pres">
      <dgm:prSet presAssocID="{9F70CA27-2590-4E5A-88C7-217924136250}" presName="rectComp" presStyleCnt="0"/>
      <dgm:spPr/>
      <dgm:t>
        <a:bodyPr/>
        <a:lstStyle/>
        <a:p>
          <a:endParaRPr lang="en-US"/>
        </a:p>
      </dgm:t>
    </dgm:pt>
    <dgm:pt modelId="{C887ED5B-44FB-4762-8327-FC48E1155BB5}" type="pres">
      <dgm:prSet presAssocID="{9F70CA27-2590-4E5A-88C7-217924136250}" presName="bgRect" presStyleLbl="bgShp" presStyleIdx="1" presStyleCnt="3"/>
      <dgm:spPr/>
      <dgm:t>
        <a:bodyPr/>
        <a:lstStyle/>
        <a:p>
          <a:endParaRPr lang="en-US"/>
        </a:p>
      </dgm:t>
    </dgm:pt>
    <dgm:pt modelId="{F3273B37-9024-4AF5-B4E7-1284D3EA148E}" type="pres">
      <dgm:prSet presAssocID="{9F70CA27-2590-4E5A-88C7-217924136250}" presName="bgRectTx" presStyleLbl="bgShp" presStyleIdx="1" presStyleCnt="3">
        <dgm:presLayoutVars>
          <dgm:bulletEnabled val="1"/>
        </dgm:presLayoutVars>
      </dgm:prSet>
      <dgm:spPr/>
      <dgm:t>
        <a:bodyPr/>
        <a:lstStyle/>
        <a:p>
          <a:endParaRPr lang="en-US"/>
        </a:p>
      </dgm:t>
    </dgm:pt>
    <dgm:pt modelId="{98B8DD56-F323-45B9-A9C3-68E652BF9028}" type="pres">
      <dgm:prSet presAssocID="{9F70CA27-2590-4E5A-88C7-217924136250}" presName="spComp" presStyleCnt="0"/>
      <dgm:spPr/>
      <dgm:t>
        <a:bodyPr/>
        <a:lstStyle/>
        <a:p>
          <a:endParaRPr lang="en-US"/>
        </a:p>
      </dgm:t>
    </dgm:pt>
    <dgm:pt modelId="{08FE5348-C663-4FD6-B709-1CA974C49180}" type="pres">
      <dgm:prSet presAssocID="{9F70CA27-2590-4E5A-88C7-217924136250}" presName="hSp" presStyleCnt="0"/>
      <dgm:spPr/>
      <dgm:t>
        <a:bodyPr/>
        <a:lstStyle/>
        <a:p>
          <a:endParaRPr lang="en-US"/>
        </a:p>
      </dgm:t>
    </dgm:pt>
    <dgm:pt modelId="{02867831-901C-4020-9D95-3B200D5909D2}" type="pres">
      <dgm:prSet presAssocID="{041DC994-2BE4-4735-83C8-47FEF8F436F7}" presName="rectComp" presStyleCnt="0"/>
      <dgm:spPr/>
      <dgm:t>
        <a:bodyPr/>
        <a:lstStyle/>
        <a:p>
          <a:endParaRPr lang="en-US"/>
        </a:p>
      </dgm:t>
    </dgm:pt>
    <dgm:pt modelId="{8CFF1159-8775-4407-BC94-4DCEE0CB65E0}" type="pres">
      <dgm:prSet presAssocID="{041DC994-2BE4-4735-83C8-47FEF8F436F7}" presName="bgRect" presStyleLbl="bgShp" presStyleIdx="2" presStyleCnt="3"/>
      <dgm:spPr/>
      <dgm:t>
        <a:bodyPr/>
        <a:lstStyle/>
        <a:p>
          <a:endParaRPr lang="en-US"/>
        </a:p>
      </dgm:t>
    </dgm:pt>
    <dgm:pt modelId="{13C6A537-9185-4D8D-8E8C-B8C5AA0C4238}" type="pres">
      <dgm:prSet presAssocID="{041DC994-2BE4-4735-83C8-47FEF8F436F7}" presName="bgRectTx" presStyleLbl="bgShp" presStyleIdx="2" presStyleCnt="3">
        <dgm:presLayoutVars>
          <dgm:bulletEnabled val="1"/>
        </dgm:presLayoutVars>
      </dgm:prSet>
      <dgm:spPr/>
      <dgm:t>
        <a:bodyPr/>
        <a:lstStyle/>
        <a:p>
          <a:endParaRPr lang="en-US"/>
        </a:p>
      </dgm:t>
    </dgm:pt>
  </dgm:ptLst>
  <dgm:cxnLst>
    <dgm:cxn modelId="{5622C836-FBCA-47C1-8F36-53C5F0EDEFF7}" type="presOf" srcId="{9F70CA27-2590-4E5A-88C7-217924136250}" destId="{C887ED5B-44FB-4762-8327-FC48E1155BB5}" srcOrd="0" destOrd="0" presId="urn:microsoft.com/office/officeart/2005/8/layout/hierarchy5"/>
    <dgm:cxn modelId="{436FE445-E13E-4084-BA50-2AD8A6BDAA78}" type="presOf" srcId="{A084CEAB-1B43-4D1B-AE62-7AD94FA12B0F}" destId="{ADDA4CA3-45DA-45EF-9374-99A7E9D1C76D}" srcOrd="1" destOrd="0" presId="urn:microsoft.com/office/officeart/2005/8/layout/hierarchy5"/>
    <dgm:cxn modelId="{D6922783-1FCD-40BF-93A1-2AB5FDFDA5F6}" type="presOf" srcId="{A084CEAB-1B43-4D1B-AE62-7AD94FA12B0F}" destId="{B78CA905-7996-49C5-BAD8-22EDDAF929E5}" srcOrd="0" destOrd="0" presId="urn:microsoft.com/office/officeart/2005/8/layout/hierarchy5"/>
    <dgm:cxn modelId="{3A58E098-6D19-44C5-A796-9B2E379EA6DD}" srcId="{37AB483C-6EE0-49AC-BFA1-9B84A8CC1AED}" destId="{041DC994-2BE4-4735-83C8-47FEF8F436F7}" srcOrd="3" destOrd="0" parTransId="{69A3ACCA-8247-4079-8F0D-472799D747D3}" sibTransId="{6DFD67F8-0ADD-444C-A396-0EE18CAAFA5C}"/>
    <dgm:cxn modelId="{78FBEB78-4DF1-4233-B0F1-4B213D5B327F}" type="presOf" srcId="{3DFF9456-8D6E-4E37-9721-6C200DB30489}" destId="{D82A223A-CF24-4127-B7B4-885AE8960BF1}" srcOrd="0" destOrd="0" presId="urn:microsoft.com/office/officeart/2005/8/layout/hierarchy5"/>
    <dgm:cxn modelId="{D9CFDD1B-76E4-4027-B0CB-6F313B81A3F8}" type="presOf" srcId="{E1BC26D9-DB49-42A5-B096-C8E9F4575989}" destId="{20372D1A-105D-4AED-9C3F-A2BA5CC2A234}" srcOrd="0" destOrd="0" presId="urn:microsoft.com/office/officeart/2005/8/layout/hierarchy5"/>
    <dgm:cxn modelId="{BAA1223A-7172-4091-A9CB-B440D022E207}" srcId="{AEF34EA9-6EA4-428D-8212-BCED20F04CF3}" destId="{E1BC26D9-DB49-42A5-B096-C8E9F4575989}" srcOrd="0" destOrd="0" parTransId="{A084CEAB-1B43-4D1B-AE62-7AD94FA12B0F}" sibTransId="{828BA783-874B-4C0A-9AD2-AB89A3B4DBCE}"/>
    <dgm:cxn modelId="{890BF6D9-5B86-4827-AF48-D70EA357AB9F}" srcId="{3DFF9456-8D6E-4E37-9721-6C200DB30489}" destId="{C6BA024B-E76E-49E0-AAA1-E63D6A88851F}" srcOrd="1" destOrd="0" parTransId="{615AB06A-FBB6-447C-B4F0-A0E6C3C51A7C}" sibTransId="{AC3755C2-370F-4FEB-8CC2-04B62E6D2278}"/>
    <dgm:cxn modelId="{BB94FC2B-4771-49D4-AE27-F035D874BD07}" srcId="{AEF34EA9-6EA4-428D-8212-BCED20F04CF3}" destId="{944D025E-F354-43A3-9CD9-F96E16E1F553}" srcOrd="1" destOrd="0" parTransId="{1AE2CE66-BAF5-4F0E-81D5-426905C01EAF}" sibTransId="{5950823B-2FE5-4B81-80C7-9433942396A8}"/>
    <dgm:cxn modelId="{9D6B1054-F6B0-4A23-A967-19DBA0984E3E}" type="presOf" srcId="{37AB483C-6EE0-49AC-BFA1-9B84A8CC1AED}" destId="{DD620A5D-3FB4-4E9F-A0B4-EF9AECCFFAEA}" srcOrd="0" destOrd="0" presId="urn:microsoft.com/office/officeart/2005/8/layout/hierarchy5"/>
    <dgm:cxn modelId="{0E560BB6-3497-4498-B72A-308034BFF526}" type="presOf" srcId="{B5512C52-45D5-4B46-8A3E-48990F980608}" destId="{7712A4B8-ACB3-43B5-A583-E1A5A382997B}" srcOrd="0" destOrd="0" presId="urn:microsoft.com/office/officeart/2005/8/layout/hierarchy5"/>
    <dgm:cxn modelId="{8A5F6E28-93E5-47DE-9D08-284F18975D39}" srcId="{37AB483C-6EE0-49AC-BFA1-9B84A8CC1AED}" destId="{9F70CA27-2590-4E5A-88C7-217924136250}" srcOrd="2" destOrd="0" parTransId="{6CD89A55-C7E7-446A-A8ED-1D4D3E7C4E23}" sibTransId="{FD23CE56-9D7F-4520-8E5B-FC4E84288364}"/>
    <dgm:cxn modelId="{4F633EB7-C182-45C5-BC94-6D4CF16A7264}" type="presOf" srcId="{CDC8DEB5-8BF3-4910-9B67-C1594BF63AA6}" destId="{3D10D312-0B03-40B7-A3F7-22808E4E7FEA}" srcOrd="1" destOrd="0" presId="urn:microsoft.com/office/officeart/2005/8/layout/hierarchy5"/>
    <dgm:cxn modelId="{212BCE44-7F71-421D-980A-B730C97B38C6}" type="presOf" srcId="{CDC8DEB5-8BF3-4910-9B67-C1594BF63AA6}" destId="{4AE2EEAA-7937-4D7E-92DF-65ACBCE79752}" srcOrd="0" destOrd="0" presId="urn:microsoft.com/office/officeart/2005/8/layout/hierarchy5"/>
    <dgm:cxn modelId="{94B78507-C75B-4E4F-B947-5624502C8169}" type="presOf" srcId="{AEF34EA9-6EA4-428D-8212-BCED20F04CF3}" destId="{A193AFC3-4285-4588-90E3-DC791FD99A43}" srcOrd="0" destOrd="0" presId="urn:microsoft.com/office/officeart/2005/8/layout/hierarchy5"/>
    <dgm:cxn modelId="{C905B3D0-E39A-419A-A4E1-314ECE8EA9D5}" type="presOf" srcId="{041DC994-2BE4-4735-83C8-47FEF8F436F7}" destId="{13C6A537-9185-4D8D-8E8C-B8C5AA0C4238}" srcOrd="1" destOrd="0" presId="urn:microsoft.com/office/officeart/2005/8/layout/hierarchy5"/>
    <dgm:cxn modelId="{B3E504D6-4E37-401A-8911-4857413953E7}" type="presOf" srcId="{944D025E-F354-43A3-9CD9-F96E16E1F553}" destId="{F9326731-20CC-43E0-85DA-B09BB11E7DC3}" srcOrd="0" destOrd="0" presId="urn:microsoft.com/office/officeart/2005/8/layout/hierarchy5"/>
    <dgm:cxn modelId="{64E538FA-8657-4691-9F54-0B12908862F9}" type="presOf" srcId="{C6BA024B-E76E-49E0-AAA1-E63D6A88851F}" destId="{1F20828F-8301-4535-A1D0-6A63D4817AC1}" srcOrd="0" destOrd="0" presId="urn:microsoft.com/office/officeart/2005/8/layout/hierarchy5"/>
    <dgm:cxn modelId="{637FA3F8-792A-4481-8841-05A853257126}" type="presOf" srcId="{041DC994-2BE4-4735-83C8-47FEF8F436F7}" destId="{8CFF1159-8775-4407-BC94-4DCEE0CB65E0}" srcOrd="0" destOrd="0" presId="urn:microsoft.com/office/officeart/2005/8/layout/hierarchy5"/>
    <dgm:cxn modelId="{0255B80F-1EAA-4990-BD86-BE3D1A90C9D9}" srcId="{37AB483C-6EE0-49AC-BFA1-9B84A8CC1AED}" destId="{CDC8DEB5-8BF3-4910-9B67-C1594BF63AA6}" srcOrd="1" destOrd="0" parTransId="{E5B85CA8-7FA7-46E3-8C94-F15F3B6AE9C6}" sibTransId="{C234BDA4-5A25-4242-8461-CF82E75BFD7B}"/>
    <dgm:cxn modelId="{1E7E00F5-627F-45E1-915B-2C68ED5DE5CE}" type="presOf" srcId="{1FC80173-5B4C-45CC-B12F-AB5D8FCF4751}" destId="{A99D6EF4-BA77-40C4-8842-31F5096D9F77}" srcOrd="1" destOrd="0" presId="urn:microsoft.com/office/officeart/2005/8/layout/hierarchy5"/>
    <dgm:cxn modelId="{B25E28B4-EAE1-400D-9A0C-70AAD19569C0}" type="presOf" srcId="{615AB06A-FBB6-447C-B4F0-A0E6C3C51A7C}" destId="{CE9E602A-236E-4446-98BC-2D486CA7F787}" srcOrd="0" destOrd="0" presId="urn:microsoft.com/office/officeart/2005/8/layout/hierarchy5"/>
    <dgm:cxn modelId="{974022A5-F0BC-4A58-97E4-C4BC9824BA4F}" type="presOf" srcId="{615AB06A-FBB6-447C-B4F0-A0E6C3C51A7C}" destId="{80B3B315-8D83-4A7D-887B-852C5F0AD594}" srcOrd="1" destOrd="0" presId="urn:microsoft.com/office/officeart/2005/8/layout/hierarchy5"/>
    <dgm:cxn modelId="{D63BBBB1-4322-445D-8DE1-D5B31490CF61}" type="presOf" srcId="{68C2D754-5F8E-474F-9438-F77B89763D63}" destId="{33ECA8D0-31A0-454B-B05A-FFE90C2619C4}" srcOrd="0" destOrd="0" presId="urn:microsoft.com/office/officeart/2005/8/layout/hierarchy5"/>
    <dgm:cxn modelId="{8A96511A-B96F-40F1-9D64-74F97ACA06B1}" type="presOf" srcId="{1AE2CE66-BAF5-4F0E-81D5-426905C01EAF}" destId="{C774F3EA-4DE7-4CF9-A1D8-BE64A00AEA40}" srcOrd="1" destOrd="0" presId="urn:microsoft.com/office/officeart/2005/8/layout/hierarchy5"/>
    <dgm:cxn modelId="{83CC2AEA-826C-4D79-ABFE-C40423B8861C}" type="presOf" srcId="{1AE2CE66-BAF5-4F0E-81D5-426905C01EAF}" destId="{EB2C4CE2-85F5-400B-87E9-76AC66FB9479}" srcOrd="0" destOrd="0" presId="urn:microsoft.com/office/officeart/2005/8/layout/hierarchy5"/>
    <dgm:cxn modelId="{B66755FE-C0A1-4D3B-841B-C7C11275A6A0}" type="presOf" srcId="{1FC80173-5B4C-45CC-B12F-AB5D8FCF4751}" destId="{271FF6F6-AA35-42C1-940D-931D15815C81}" srcOrd="0" destOrd="0" presId="urn:microsoft.com/office/officeart/2005/8/layout/hierarchy5"/>
    <dgm:cxn modelId="{3C01FE18-E43A-49C3-9BBA-1EC566844C1A}" type="presOf" srcId="{B5512C52-45D5-4B46-8A3E-48990F980608}" destId="{CC17385F-B042-4E71-A97C-148336BA2080}" srcOrd="1" destOrd="0" presId="urn:microsoft.com/office/officeart/2005/8/layout/hierarchy5"/>
    <dgm:cxn modelId="{01397D5E-C187-420D-8033-5E56294B9842}" srcId="{37AB483C-6EE0-49AC-BFA1-9B84A8CC1AED}" destId="{3DFF9456-8D6E-4E37-9721-6C200DB30489}" srcOrd="0" destOrd="0" parTransId="{9E80418B-B00F-482C-822E-34741CD3632F}" sibTransId="{C6C66E1A-5422-47CC-B6E6-4AEF60758374}"/>
    <dgm:cxn modelId="{A77F39BE-CD5D-4F26-BB27-3472F2EE5BE3}" type="presOf" srcId="{9F70CA27-2590-4E5A-88C7-217924136250}" destId="{F3273B37-9024-4AF5-B4E7-1284D3EA148E}" srcOrd="1" destOrd="0" presId="urn:microsoft.com/office/officeart/2005/8/layout/hierarchy5"/>
    <dgm:cxn modelId="{57ACAF72-9447-482E-8AB7-089706A63856}" srcId="{3DFF9456-8D6E-4E37-9721-6C200DB30489}" destId="{AEF34EA9-6EA4-428D-8212-BCED20F04CF3}" srcOrd="0" destOrd="0" parTransId="{B5512C52-45D5-4B46-8A3E-48990F980608}" sibTransId="{3BB342C2-39FB-4497-9E5C-DA255370BBED}"/>
    <dgm:cxn modelId="{5DDFCC37-7140-4786-AA59-E73A3A4C45D9}" srcId="{3DFF9456-8D6E-4E37-9721-6C200DB30489}" destId="{68C2D754-5F8E-474F-9438-F77B89763D63}" srcOrd="2" destOrd="0" parTransId="{1FC80173-5B4C-45CC-B12F-AB5D8FCF4751}" sibTransId="{C179323C-50D9-4238-8738-352FC1AC04B4}"/>
    <dgm:cxn modelId="{B32B1AD7-9283-49F7-9EB9-A30D7B1AC285}" type="presParOf" srcId="{DD620A5D-3FB4-4E9F-A0B4-EF9AECCFFAEA}" destId="{26FE2BA5-99EE-4C7F-B7AA-63B2BA4B0EE1}" srcOrd="0" destOrd="0" presId="urn:microsoft.com/office/officeart/2005/8/layout/hierarchy5"/>
    <dgm:cxn modelId="{56D22A8E-D81D-4B7A-AA20-7F028AABD5F8}" type="presParOf" srcId="{26FE2BA5-99EE-4C7F-B7AA-63B2BA4B0EE1}" destId="{A3B7DA6F-CA17-4709-A395-32276396D705}" srcOrd="0" destOrd="0" presId="urn:microsoft.com/office/officeart/2005/8/layout/hierarchy5"/>
    <dgm:cxn modelId="{9863AEEC-4345-4A67-BB67-30787EC72D3B}" type="presParOf" srcId="{26FE2BA5-99EE-4C7F-B7AA-63B2BA4B0EE1}" destId="{7C9D3E22-DBF9-4A4F-84D7-63D411F961B9}" srcOrd="1" destOrd="0" presId="urn:microsoft.com/office/officeart/2005/8/layout/hierarchy5"/>
    <dgm:cxn modelId="{B85D535B-3EBF-49AB-A0D1-ABBC2BD39722}" type="presParOf" srcId="{7C9D3E22-DBF9-4A4F-84D7-63D411F961B9}" destId="{71D9A927-859C-4434-84F9-03175A9494B3}" srcOrd="0" destOrd="0" presId="urn:microsoft.com/office/officeart/2005/8/layout/hierarchy5"/>
    <dgm:cxn modelId="{5C4EC656-014D-4AAD-88DC-D00E6AA9E935}" type="presParOf" srcId="{71D9A927-859C-4434-84F9-03175A9494B3}" destId="{D82A223A-CF24-4127-B7B4-885AE8960BF1}" srcOrd="0" destOrd="0" presId="urn:microsoft.com/office/officeart/2005/8/layout/hierarchy5"/>
    <dgm:cxn modelId="{C83D779A-50EB-42B2-B5A1-38ED26895F28}" type="presParOf" srcId="{71D9A927-859C-4434-84F9-03175A9494B3}" destId="{3142BE65-6C60-4F0C-8272-E4D11C0FBDB0}" srcOrd="1" destOrd="0" presId="urn:microsoft.com/office/officeart/2005/8/layout/hierarchy5"/>
    <dgm:cxn modelId="{8BCD6630-730E-4106-98B7-AC2DAE54C5C5}" type="presParOf" srcId="{3142BE65-6C60-4F0C-8272-E4D11C0FBDB0}" destId="{7712A4B8-ACB3-43B5-A583-E1A5A382997B}" srcOrd="0" destOrd="0" presId="urn:microsoft.com/office/officeart/2005/8/layout/hierarchy5"/>
    <dgm:cxn modelId="{22649154-2C6C-4853-99FA-4283541A3A17}" type="presParOf" srcId="{7712A4B8-ACB3-43B5-A583-E1A5A382997B}" destId="{CC17385F-B042-4E71-A97C-148336BA2080}" srcOrd="0" destOrd="0" presId="urn:microsoft.com/office/officeart/2005/8/layout/hierarchy5"/>
    <dgm:cxn modelId="{96A6FE00-9CC4-4BF9-B333-FF0788454D91}" type="presParOf" srcId="{3142BE65-6C60-4F0C-8272-E4D11C0FBDB0}" destId="{FAFC283B-9718-4B2C-8914-D95F95FC95ED}" srcOrd="1" destOrd="0" presId="urn:microsoft.com/office/officeart/2005/8/layout/hierarchy5"/>
    <dgm:cxn modelId="{83273106-BE5E-407C-A41A-42DBB4F064F0}" type="presParOf" srcId="{FAFC283B-9718-4B2C-8914-D95F95FC95ED}" destId="{A193AFC3-4285-4588-90E3-DC791FD99A43}" srcOrd="0" destOrd="0" presId="urn:microsoft.com/office/officeart/2005/8/layout/hierarchy5"/>
    <dgm:cxn modelId="{6DA4CBB1-62AF-4B34-A676-2AC82C09452C}" type="presParOf" srcId="{FAFC283B-9718-4B2C-8914-D95F95FC95ED}" destId="{7BD61F41-F8D6-4DC6-B252-4B48361CB4CE}" srcOrd="1" destOrd="0" presId="urn:microsoft.com/office/officeart/2005/8/layout/hierarchy5"/>
    <dgm:cxn modelId="{4AC2A7AF-B7A0-48B6-8EAB-F2C6079D4D1B}" type="presParOf" srcId="{7BD61F41-F8D6-4DC6-B252-4B48361CB4CE}" destId="{B78CA905-7996-49C5-BAD8-22EDDAF929E5}" srcOrd="0" destOrd="0" presId="urn:microsoft.com/office/officeart/2005/8/layout/hierarchy5"/>
    <dgm:cxn modelId="{0F6934CD-A965-4DB4-8266-C6481B40AEDE}" type="presParOf" srcId="{B78CA905-7996-49C5-BAD8-22EDDAF929E5}" destId="{ADDA4CA3-45DA-45EF-9374-99A7E9D1C76D}" srcOrd="0" destOrd="0" presId="urn:microsoft.com/office/officeart/2005/8/layout/hierarchy5"/>
    <dgm:cxn modelId="{380A3200-5B86-49A4-BC1E-FB762D326132}" type="presParOf" srcId="{7BD61F41-F8D6-4DC6-B252-4B48361CB4CE}" destId="{058D1B3C-7927-4246-8B4C-C47AD3DC4B3B}" srcOrd="1" destOrd="0" presId="urn:microsoft.com/office/officeart/2005/8/layout/hierarchy5"/>
    <dgm:cxn modelId="{40DEF072-4C04-4BAC-8594-11543BBB4F14}" type="presParOf" srcId="{058D1B3C-7927-4246-8B4C-C47AD3DC4B3B}" destId="{20372D1A-105D-4AED-9C3F-A2BA5CC2A234}" srcOrd="0" destOrd="0" presId="urn:microsoft.com/office/officeart/2005/8/layout/hierarchy5"/>
    <dgm:cxn modelId="{A5D2F0D7-9C71-4BE4-91C1-584689F8F604}" type="presParOf" srcId="{058D1B3C-7927-4246-8B4C-C47AD3DC4B3B}" destId="{58A525BD-A367-43FE-84F7-AB3CE66A14F7}" srcOrd="1" destOrd="0" presId="urn:microsoft.com/office/officeart/2005/8/layout/hierarchy5"/>
    <dgm:cxn modelId="{B7DFF809-68B9-4C6C-A40A-25424ECDD0BC}" type="presParOf" srcId="{7BD61F41-F8D6-4DC6-B252-4B48361CB4CE}" destId="{EB2C4CE2-85F5-400B-87E9-76AC66FB9479}" srcOrd="2" destOrd="0" presId="urn:microsoft.com/office/officeart/2005/8/layout/hierarchy5"/>
    <dgm:cxn modelId="{0B746BC0-A261-45D4-BD05-4B96859BD25C}" type="presParOf" srcId="{EB2C4CE2-85F5-400B-87E9-76AC66FB9479}" destId="{C774F3EA-4DE7-4CF9-A1D8-BE64A00AEA40}" srcOrd="0" destOrd="0" presId="urn:microsoft.com/office/officeart/2005/8/layout/hierarchy5"/>
    <dgm:cxn modelId="{777A5F68-A6BE-4484-8FFB-D0A1DC3AD0A9}" type="presParOf" srcId="{7BD61F41-F8D6-4DC6-B252-4B48361CB4CE}" destId="{CEAB2E2C-B4BD-4D99-9D3F-81BE89737A56}" srcOrd="3" destOrd="0" presId="urn:microsoft.com/office/officeart/2005/8/layout/hierarchy5"/>
    <dgm:cxn modelId="{A7792A52-74F4-4E35-94D1-A674A2B90597}" type="presParOf" srcId="{CEAB2E2C-B4BD-4D99-9D3F-81BE89737A56}" destId="{F9326731-20CC-43E0-85DA-B09BB11E7DC3}" srcOrd="0" destOrd="0" presId="urn:microsoft.com/office/officeart/2005/8/layout/hierarchy5"/>
    <dgm:cxn modelId="{76266DF9-E1B4-447A-A7D3-9674D68DB6FF}" type="presParOf" srcId="{CEAB2E2C-B4BD-4D99-9D3F-81BE89737A56}" destId="{0E62196E-D11C-4F03-AAF9-67466F1AED30}" srcOrd="1" destOrd="0" presId="urn:microsoft.com/office/officeart/2005/8/layout/hierarchy5"/>
    <dgm:cxn modelId="{A4178E20-EDE2-4899-BB1A-B2B6CD92C9BD}" type="presParOf" srcId="{3142BE65-6C60-4F0C-8272-E4D11C0FBDB0}" destId="{CE9E602A-236E-4446-98BC-2D486CA7F787}" srcOrd="2" destOrd="0" presId="urn:microsoft.com/office/officeart/2005/8/layout/hierarchy5"/>
    <dgm:cxn modelId="{AFBA594D-6764-4665-B945-83F5EABE0251}" type="presParOf" srcId="{CE9E602A-236E-4446-98BC-2D486CA7F787}" destId="{80B3B315-8D83-4A7D-887B-852C5F0AD594}" srcOrd="0" destOrd="0" presId="urn:microsoft.com/office/officeart/2005/8/layout/hierarchy5"/>
    <dgm:cxn modelId="{CF0B4808-EA5E-4F31-9E25-3A198E354665}" type="presParOf" srcId="{3142BE65-6C60-4F0C-8272-E4D11C0FBDB0}" destId="{E017F03B-B4AB-4131-A91A-B0B23A6854A5}" srcOrd="3" destOrd="0" presId="urn:microsoft.com/office/officeart/2005/8/layout/hierarchy5"/>
    <dgm:cxn modelId="{2C68B6E7-A838-484E-8B0F-2E010A2B91A2}" type="presParOf" srcId="{E017F03B-B4AB-4131-A91A-B0B23A6854A5}" destId="{1F20828F-8301-4535-A1D0-6A63D4817AC1}" srcOrd="0" destOrd="0" presId="urn:microsoft.com/office/officeart/2005/8/layout/hierarchy5"/>
    <dgm:cxn modelId="{A96E3FA2-A111-4D00-BBA5-DB65B22E8A86}" type="presParOf" srcId="{E017F03B-B4AB-4131-A91A-B0B23A6854A5}" destId="{2F4B3D01-7A8E-4557-916B-641C10E3ECB6}" srcOrd="1" destOrd="0" presId="urn:microsoft.com/office/officeart/2005/8/layout/hierarchy5"/>
    <dgm:cxn modelId="{B523D660-7D01-407E-937B-4ECDFA997B38}" type="presParOf" srcId="{3142BE65-6C60-4F0C-8272-E4D11C0FBDB0}" destId="{271FF6F6-AA35-42C1-940D-931D15815C81}" srcOrd="4" destOrd="0" presId="urn:microsoft.com/office/officeart/2005/8/layout/hierarchy5"/>
    <dgm:cxn modelId="{AA96165C-A648-436E-B490-4E0CC363BDDD}" type="presParOf" srcId="{271FF6F6-AA35-42C1-940D-931D15815C81}" destId="{A99D6EF4-BA77-40C4-8842-31F5096D9F77}" srcOrd="0" destOrd="0" presId="urn:microsoft.com/office/officeart/2005/8/layout/hierarchy5"/>
    <dgm:cxn modelId="{D5F8308D-36EC-4194-A87F-F273F97DE125}" type="presParOf" srcId="{3142BE65-6C60-4F0C-8272-E4D11C0FBDB0}" destId="{B47DBA0D-1F79-4DBF-9BA4-5738EBDAAD2A}" srcOrd="5" destOrd="0" presId="urn:microsoft.com/office/officeart/2005/8/layout/hierarchy5"/>
    <dgm:cxn modelId="{D88B5421-07C5-49AE-BB8F-DB38F5BB1775}" type="presParOf" srcId="{B47DBA0D-1F79-4DBF-9BA4-5738EBDAAD2A}" destId="{33ECA8D0-31A0-454B-B05A-FFE90C2619C4}" srcOrd="0" destOrd="0" presId="urn:microsoft.com/office/officeart/2005/8/layout/hierarchy5"/>
    <dgm:cxn modelId="{D9C403DC-673D-4178-B8DC-4A0F0876887F}" type="presParOf" srcId="{B47DBA0D-1F79-4DBF-9BA4-5738EBDAAD2A}" destId="{7EEB6B7F-D89B-4F0C-9743-3BF83CAED22D}" srcOrd="1" destOrd="0" presId="urn:microsoft.com/office/officeart/2005/8/layout/hierarchy5"/>
    <dgm:cxn modelId="{C34CC949-3D74-48F8-B87E-16592BB2197A}" type="presParOf" srcId="{DD620A5D-3FB4-4E9F-A0B4-EF9AECCFFAEA}" destId="{D908C9ED-0E82-4EC7-9E25-A864BEA683FF}" srcOrd="1" destOrd="0" presId="urn:microsoft.com/office/officeart/2005/8/layout/hierarchy5"/>
    <dgm:cxn modelId="{C290B66A-2702-42B3-8AFE-B88D19B14DE2}" type="presParOf" srcId="{D908C9ED-0E82-4EC7-9E25-A864BEA683FF}" destId="{E4841D02-BF83-4A9E-90B3-752FB77BB204}" srcOrd="0" destOrd="0" presId="urn:microsoft.com/office/officeart/2005/8/layout/hierarchy5"/>
    <dgm:cxn modelId="{175C6D22-4FC5-40D5-8F70-97DA25F46870}" type="presParOf" srcId="{E4841D02-BF83-4A9E-90B3-752FB77BB204}" destId="{4AE2EEAA-7937-4D7E-92DF-65ACBCE79752}" srcOrd="0" destOrd="0" presId="urn:microsoft.com/office/officeart/2005/8/layout/hierarchy5"/>
    <dgm:cxn modelId="{5BD6BEA5-CAAC-4C7D-8628-A8E36540D0F2}" type="presParOf" srcId="{E4841D02-BF83-4A9E-90B3-752FB77BB204}" destId="{3D10D312-0B03-40B7-A3F7-22808E4E7FEA}" srcOrd="1" destOrd="0" presId="urn:microsoft.com/office/officeart/2005/8/layout/hierarchy5"/>
    <dgm:cxn modelId="{CC8E94DD-6DAC-4472-96C8-20A75C16D8C0}" type="presParOf" srcId="{D908C9ED-0E82-4EC7-9E25-A864BEA683FF}" destId="{BF3E5F7E-E7EA-4A75-809E-30A829AC4E1B}" srcOrd="1" destOrd="0" presId="urn:microsoft.com/office/officeart/2005/8/layout/hierarchy5"/>
    <dgm:cxn modelId="{918F7E3B-1A0B-4EA0-877B-4B9828CB2D22}" type="presParOf" srcId="{BF3E5F7E-E7EA-4A75-809E-30A829AC4E1B}" destId="{D943E11E-5E72-4618-A51F-A4F253892153}" srcOrd="0" destOrd="0" presId="urn:microsoft.com/office/officeart/2005/8/layout/hierarchy5"/>
    <dgm:cxn modelId="{1735C05B-B78C-423A-87A5-9E3ABC31CA2A}" type="presParOf" srcId="{D908C9ED-0E82-4EC7-9E25-A864BEA683FF}" destId="{6795E00A-EDEE-4BB5-B1BE-108545CB2E69}" srcOrd="2" destOrd="0" presId="urn:microsoft.com/office/officeart/2005/8/layout/hierarchy5"/>
    <dgm:cxn modelId="{EA9F04CC-97AF-4565-97AF-E6A8828D95A9}" type="presParOf" srcId="{6795E00A-EDEE-4BB5-B1BE-108545CB2E69}" destId="{C887ED5B-44FB-4762-8327-FC48E1155BB5}" srcOrd="0" destOrd="0" presId="urn:microsoft.com/office/officeart/2005/8/layout/hierarchy5"/>
    <dgm:cxn modelId="{7E8AFD42-848C-4011-839B-B36E1397698C}" type="presParOf" srcId="{6795E00A-EDEE-4BB5-B1BE-108545CB2E69}" destId="{F3273B37-9024-4AF5-B4E7-1284D3EA148E}" srcOrd="1" destOrd="0" presId="urn:microsoft.com/office/officeart/2005/8/layout/hierarchy5"/>
    <dgm:cxn modelId="{B8AD7203-9FFD-4082-9DB4-4D6041A3CDE9}" type="presParOf" srcId="{D908C9ED-0E82-4EC7-9E25-A864BEA683FF}" destId="{98B8DD56-F323-45B9-A9C3-68E652BF9028}" srcOrd="3" destOrd="0" presId="urn:microsoft.com/office/officeart/2005/8/layout/hierarchy5"/>
    <dgm:cxn modelId="{86A24A04-A241-4091-B88E-CAACB7D87964}" type="presParOf" srcId="{98B8DD56-F323-45B9-A9C3-68E652BF9028}" destId="{08FE5348-C663-4FD6-B709-1CA974C49180}" srcOrd="0" destOrd="0" presId="urn:microsoft.com/office/officeart/2005/8/layout/hierarchy5"/>
    <dgm:cxn modelId="{9EE74B3B-1F86-4191-8E2A-0301B450F4DC}" type="presParOf" srcId="{D908C9ED-0E82-4EC7-9E25-A864BEA683FF}" destId="{02867831-901C-4020-9D95-3B200D5909D2}" srcOrd="4" destOrd="0" presId="urn:microsoft.com/office/officeart/2005/8/layout/hierarchy5"/>
    <dgm:cxn modelId="{B1E9FE8F-E5AC-4CA7-902F-B588DBF48533}" type="presParOf" srcId="{02867831-901C-4020-9D95-3B200D5909D2}" destId="{8CFF1159-8775-4407-BC94-4DCEE0CB65E0}" srcOrd="0" destOrd="0" presId="urn:microsoft.com/office/officeart/2005/8/layout/hierarchy5"/>
    <dgm:cxn modelId="{9A4C3381-6191-4054-A5C8-4B53D4F7070D}" type="presParOf" srcId="{02867831-901C-4020-9D95-3B200D5909D2}" destId="{13C6A537-9185-4D8D-8E8C-B8C5AA0C4238}"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21184C-B729-4269-8C4C-15E0B76CBD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FA1A36-F080-43B4-A661-6EC03BCE8CAA}">
      <dgm:prSet phldrT="[Text]"/>
      <dgm:spPr/>
      <dgm:t>
        <a:bodyPr/>
        <a:lstStyle/>
        <a:p>
          <a:r>
            <a:rPr lang="en-US" dirty="0" smtClean="0"/>
            <a:t>Sampling</a:t>
          </a:r>
          <a:endParaRPr lang="en-US" dirty="0"/>
        </a:p>
      </dgm:t>
    </dgm:pt>
    <dgm:pt modelId="{7EB33106-269F-473E-94B1-D9CDE33A303A}" type="parTrans" cxnId="{0DAA4D24-91DF-47C8-AAC1-9124DA059C51}">
      <dgm:prSet/>
      <dgm:spPr/>
      <dgm:t>
        <a:bodyPr/>
        <a:lstStyle/>
        <a:p>
          <a:endParaRPr lang="en-US"/>
        </a:p>
      </dgm:t>
    </dgm:pt>
    <dgm:pt modelId="{E5189AFE-9FE6-4841-9BA6-A68FC942087D}" type="sibTrans" cxnId="{0DAA4D24-91DF-47C8-AAC1-9124DA059C51}">
      <dgm:prSet/>
      <dgm:spPr/>
      <dgm:t>
        <a:bodyPr/>
        <a:lstStyle/>
        <a:p>
          <a:endParaRPr lang="en-US"/>
        </a:p>
      </dgm:t>
    </dgm:pt>
    <dgm:pt modelId="{F5F06005-6E37-4A97-AC9F-A31DE9D4491A}">
      <dgm:prSet phldrT="[Text]"/>
      <dgm:spPr/>
      <dgm:t>
        <a:bodyPr/>
        <a:lstStyle/>
        <a:p>
          <a:r>
            <a:rPr lang="en-US" dirty="0" smtClean="0"/>
            <a:t>Gathers information at intervals (clock cycles)</a:t>
          </a:r>
          <a:endParaRPr lang="en-US" dirty="0"/>
        </a:p>
      </dgm:t>
    </dgm:pt>
    <dgm:pt modelId="{7FC80205-1244-48EE-8F1A-02D38B2DFACE}" type="parTrans" cxnId="{31BB8709-FBC6-485B-A69B-BDA9073674B3}">
      <dgm:prSet/>
      <dgm:spPr/>
      <dgm:t>
        <a:bodyPr/>
        <a:lstStyle/>
        <a:p>
          <a:endParaRPr lang="en-US"/>
        </a:p>
      </dgm:t>
    </dgm:pt>
    <dgm:pt modelId="{2D39F8CF-8BBC-4DD2-A4C3-5045C73AF7D4}" type="sibTrans" cxnId="{31BB8709-FBC6-485B-A69B-BDA9073674B3}">
      <dgm:prSet/>
      <dgm:spPr/>
      <dgm:t>
        <a:bodyPr/>
        <a:lstStyle/>
        <a:p>
          <a:endParaRPr lang="en-US"/>
        </a:p>
      </dgm:t>
    </dgm:pt>
    <dgm:pt modelId="{8E397A5A-A7D1-4E4A-88AA-EC5BD03A9C3C}">
      <dgm:prSet phldrT="[Text]"/>
      <dgm:spPr/>
      <dgm:t>
        <a:bodyPr/>
        <a:lstStyle/>
        <a:p>
          <a:r>
            <a:rPr lang="en-US" dirty="0" smtClean="0"/>
            <a:t>Instrumentation</a:t>
          </a:r>
          <a:endParaRPr lang="en-US" dirty="0"/>
        </a:p>
      </dgm:t>
    </dgm:pt>
    <dgm:pt modelId="{8F34F23A-76B5-4E30-8218-028E797A0724}" type="parTrans" cxnId="{98E4F25F-5914-4390-99D9-E16BB95DFA3A}">
      <dgm:prSet/>
      <dgm:spPr/>
      <dgm:t>
        <a:bodyPr/>
        <a:lstStyle/>
        <a:p>
          <a:endParaRPr lang="en-US"/>
        </a:p>
      </dgm:t>
    </dgm:pt>
    <dgm:pt modelId="{C450CD6A-650B-4C44-BD6E-841BCCE93FCF}" type="sibTrans" cxnId="{98E4F25F-5914-4390-99D9-E16BB95DFA3A}">
      <dgm:prSet/>
      <dgm:spPr/>
      <dgm:t>
        <a:bodyPr/>
        <a:lstStyle/>
        <a:p>
          <a:endParaRPr lang="en-US"/>
        </a:p>
      </dgm:t>
    </dgm:pt>
    <dgm:pt modelId="{BD00B379-87F6-47F4-9241-A6466FF158BC}">
      <dgm:prSet phldrT="[Text]"/>
      <dgm:spPr/>
      <dgm:t>
        <a:bodyPr/>
        <a:lstStyle/>
        <a:p>
          <a:r>
            <a:rPr lang="en-US" dirty="0" smtClean="0"/>
            <a:t>Modifies your code</a:t>
          </a:r>
          <a:endParaRPr lang="en-US" dirty="0"/>
        </a:p>
      </dgm:t>
    </dgm:pt>
    <dgm:pt modelId="{FE0F9976-1793-4BFB-B1AE-12DFE36CF977}" type="parTrans" cxnId="{B5EFD427-7BEE-46AF-9025-DB259C141E09}">
      <dgm:prSet/>
      <dgm:spPr/>
      <dgm:t>
        <a:bodyPr/>
        <a:lstStyle/>
        <a:p>
          <a:endParaRPr lang="en-US"/>
        </a:p>
      </dgm:t>
    </dgm:pt>
    <dgm:pt modelId="{3862F4B3-F8C2-45A1-89A5-BE0924B85C58}" type="sibTrans" cxnId="{B5EFD427-7BEE-46AF-9025-DB259C141E09}">
      <dgm:prSet/>
      <dgm:spPr/>
      <dgm:t>
        <a:bodyPr/>
        <a:lstStyle/>
        <a:p>
          <a:endParaRPr lang="en-US"/>
        </a:p>
      </dgm:t>
    </dgm:pt>
    <dgm:pt modelId="{7B71283E-B4D8-42BA-835F-886E5AA84B2D}">
      <dgm:prSet phldrT="[Text]"/>
      <dgm:spPr/>
      <dgm:t>
        <a:bodyPr/>
        <a:lstStyle/>
        <a:p>
          <a:r>
            <a:rPr lang="en-US" dirty="0" smtClean="0"/>
            <a:t>Concurrency</a:t>
          </a:r>
          <a:endParaRPr lang="en-US" dirty="0"/>
        </a:p>
      </dgm:t>
    </dgm:pt>
    <dgm:pt modelId="{07AC757E-FCBA-44FB-ABB0-E8C65F19FB68}" type="parTrans" cxnId="{FF2F8E6F-666A-49A1-9A40-7FBD044F3C91}">
      <dgm:prSet/>
      <dgm:spPr/>
      <dgm:t>
        <a:bodyPr/>
        <a:lstStyle/>
        <a:p>
          <a:endParaRPr lang="en-US"/>
        </a:p>
      </dgm:t>
    </dgm:pt>
    <dgm:pt modelId="{9C5B0CC4-28D2-4EE3-A60A-EC39AB10B425}" type="sibTrans" cxnId="{FF2F8E6F-666A-49A1-9A40-7FBD044F3C91}">
      <dgm:prSet/>
      <dgm:spPr/>
      <dgm:t>
        <a:bodyPr/>
        <a:lstStyle/>
        <a:p>
          <a:endParaRPr lang="en-US"/>
        </a:p>
      </dgm:t>
    </dgm:pt>
    <dgm:pt modelId="{AC5AD490-8F13-4EB3-BC70-25B207A4F2BB}">
      <dgm:prSet phldrT="[Text]"/>
      <dgm:spPr/>
      <dgm:t>
        <a:bodyPr/>
        <a:lstStyle/>
        <a:p>
          <a:r>
            <a:rPr lang="en-US" dirty="0" smtClean="0"/>
            <a:t>Multi-threaded code profiling</a:t>
          </a:r>
          <a:endParaRPr lang="en-US" dirty="0"/>
        </a:p>
      </dgm:t>
    </dgm:pt>
    <dgm:pt modelId="{1DE4F2D3-B390-4640-A71E-268159A5BC78}" type="parTrans" cxnId="{987364B0-B7E8-4464-B510-050AA38C7CBF}">
      <dgm:prSet/>
      <dgm:spPr/>
      <dgm:t>
        <a:bodyPr/>
        <a:lstStyle/>
        <a:p>
          <a:endParaRPr lang="en-US"/>
        </a:p>
      </dgm:t>
    </dgm:pt>
    <dgm:pt modelId="{044F7CC1-4004-4912-BC23-88CBF4060D01}" type="sibTrans" cxnId="{987364B0-B7E8-4464-B510-050AA38C7CBF}">
      <dgm:prSet/>
      <dgm:spPr/>
      <dgm:t>
        <a:bodyPr/>
        <a:lstStyle/>
        <a:p>
          <a:endParaRPr lang="en-US"/>
        </a:p>
      </dgm:t>
    </dgm:pt>
    <dgm:pt modelId="{21291B7C-9DA1-49D4-BD82-EF41F787FBE6}">
      <dgm:prSet phldrT="[Text]"/>
      <dgm:spPr/>
      <dgm:t>
        <a:bodyPr/>
        <a:lstStyle/>
        <a:p>
          <a:r>
            <a:rPr lang="en-US" dirty="0" smtClean="0"/>
            <a:t>.NET Memory</a:t>
          </a:r>
          <a:endParaRPr lang="en-US" dirty="0"/>
        </a:p>
      </dgm:t>
    </dgm:pt>
    <dgm:pt modelId="{51577267-799E-4B20-A1B0-572E01BD2B0E}" type="parTrans" cxnId="{D0AD7199-6498-4139-8618-A6866D246CBF}">
      <dgm:prSet/>
      <dgm:spPr/>
      <dgm:t>
        <a:bodyPr/>
        <a:lstStyle/>
        <a:p>
          <a:endParaRPr lang="en-US"/>
        </a:p>
      </dgm:t>
    </dgm:pt>
    <dgm:pt modelId="{38F0ED33-D9BF-43C2-A21A-033931743334}" type="sibTrans" cxnId="{D0AD7199-6498-4139-8618-A6866D246CBF}">
      <dgm:prSet/>
      <dgm:spPr/>
      <dgm:t>
        <a:bodyPr/>
        <a:lstStyle/>
        <a:p>
          <a:endParaRPr lang="en-US"/>
        </a:p>
      </dgm:t>
    </dgm:pt>
    <dgm:pt modelId="{1F1309F5-6531-4935-A517-BBBC2ECCA59F}">
      <dgm:prSet phldrT="[Text]"/>
      <dgm:spPr/>
      <dgm:t>
        <a:bodyPr/>
        <a:lstStyle/>
        <a:p>
          <a:r>
            <a:rPr lang="en-US" dirty="0" smtClean="0"/>
            <a:t>Tier Interaction</a:t>
          </a:r>
          <a:endParaRPr lang="en-US" dirty="0"/>
        </a:p>
      </dgm:t>
    </dgm:pt>
    <dgm:pt modelId="{A35B2AEB-2F10-4E05-952C-E9108FA42850}" type="parTrans" cxnId="{9438179A-F74C-4195-A1F7-C68B6F3BC517}">
      <dgm:prSet/>
      <dgm:spPr/>
      <dgm:t>
        <a:bodyPr/>
        <a:lstStyle/>
        <a:p>
          <a:endParaRPr lang="en-US"/>
        </a:p>
      </dgm:t>
    </dgm:pt>
    <dgm:pt modelId="{039F5F2F-96FF-45E5-BCBB-A5723CA64B16}" type="sibTrans" cxnId="{9438179A-F74C-4195-A1F7-C68B6F3BC517}">
      <dgm:prSet/>
      <dgm:spPr/>
      <dgm:t>
        <a:bodyPr/>
        <a:lstStyle/>
        <a:p>
          <a:endParaRPr lang="en-US"/>
        </a:p>
      </dgm:t>
    </dgm:pt>
    <dgm:pt modelId="{DA9F55BF-A860-4684-8912-9F5BD9A9B0A0}">
      <dgm:prSet phldrT="[Text]"/>
      <dgm:spPr/>
      <dgm:t>
        <a:bodyPr/>
        <a:lstStyle/>
        <a:p>
          <a:r>
            <a:rPr lang="en-US" dirty="0" smtClean="0"/>
            <a:t>Use this for first pass explorations</a:t>
          </a:r>
          <a:endParaRPr lang="en-US" dirty="0"/>
        </a:p>
      </dgm:t>
    </dgm:pt>
    <dgm:pt modelId="{D4C5AEB1-763F-4DA1-A424-7EDB853F2737}" type="parTrans" cxnId="{47B69719-C4AB-42B9-9457-EC5900566348}">
      <dgm:prSet/>
      <dgm:spPr/>
      <dgm:t>
        <a:bodyPr/>
        <a:lstStyle/>
        <a:p>
          <a:endParaRPr lang="en-US"/>
        </a:p>
      </dgm:t>
    </dgm:pt>
    <dgm:pt modelId="{42FDAAE5-A32A-4CEA-8F29-430AC4236E6D}" type="sibTrans" cxnId="{47B69719-C4AB-42B9-9457-EC5900566348}">
      <dgm:prSet/>
      <dgm:spPr/>
      <dgm:t>
        <a:bodyPr/>
        <a:lstStyle/>
        <a:p>
          <a:endParaRPr lang="en-US"/>
        </a:p>
      </dgm:t>
    </dgm:pt>
    <dgm:pt modelId="{5C5E10A7-60B9-4C04-9F6B-911F46F9F573}">
      <dgm:prSet phldrT="[Text]"/>
      <dgm:spPr/>
      <dgm:t>
        <a:bodyPr/>
        <a:lstStyle/>
        <a:p>
          <a:r>
            <a:rPr lang="en-US" dirty="0" smtClean="0"/>
            <a:t>No code modifications</a:t>
          </a:r>
          <a:endParaRPr lang="en-US" dirty="0"/>
        </a:p>
      </dgm:t>
    </dgm:pt>
    <dgm:pt modelId="{B7BC9ED4-8E6B-469A-A184-538E5F00BEEB}" type="parTrans" cxnId="{C6166347-F03A-430F-9CC0-BB08E46B4FC6}">
      <dgm:prSet/>
      <dgm:spPr/>
      <dgm:t>
        <a:bodyPr/>
        <a:lstStyle/>
        <a:p>
          <a:endParaRPr lang="en-US"/>
        </a:p>
      </dgm:t>
    </dgm:pt>
    <dgm:pt modelId="{41781C9C-0E89-4411-8DAD-5C8876BA7B82}" type="sibTrans" cxnId="{C6166347-F03A-430F-9CC0-BB08E46B4FC6}">
      <dgm:prSet/>
      <dgm:spPr/>
      <dgm:t>
        <a:bodyPr/>
        <a:lstStyle/>
        <a:p>
          <a:endParaRPr lang="en-US"/>
        </a:p>
      </dgm:t>
    </dgm:pt>
    <dgm:pt modelId="{4F9A19B2-107B-438E-AC0F-08035617C63C}">
      <dgm:prSet phldrT="[Text]"/>
      <dgm:spPr/>
      <dgm:t>
        <a:bodyPr/>
        <a:lstStyle/>
        <a:p>
          <a:r>
            <a:rPr lang="en-US" dirty="0" smtClean="0"/>
            <a:t>Gathers detailed timing and count information</a:t>
          </a:r>
          <a:endParaRPr lang="en-US" dirty="0"/>
        </a:p>
      </dgm:t>
    </dgm:pt>
    <dgm:pt modelId="{2598A9EA-993D-4224-BC2F-88FCDED6878F}" type="parTrans" cxnId="{C92979E6-7D44-4C1F-8CFC-152F5BF70B3F}">
      <dgm:prSet/>
      <dgm:spPr/>
      <dgm:t>
        <a:bodyPr/>
        <a:lstStyle/>
        <a:p>
          <a:endParaRPr lang="en-US"/>
        </a:p>
      </dgm:t>
    </dgm:pt>
    <dgm:pt modelId="{02D49802-A655-450D-8FFA-82A6F569E053}" type="sibTrans" cxnId="{C92979E6-7D44-4C1F-8CFC-152F5BF70B3F}">
      <dgm:prSet/>
      <dgm:spPr/>
      <dgm:t>
        <a:bodyPr/>
        <a:lstStyle/>
        <a:p>
          <a:endParaRPr lang="en-US"/>
        </a:p>
      </dgm:t>
    </dgm:pt>
    <dgm:pt modelId="{201F39CD-8B07-43C5-93BD-EAD19C3FF813}">
      <dgm:prSet phldrT="[Text]"/>
      <dgm:spPr/>
      <dgm:t>
        <a:bodyPr/>
        <a:lstStyle/>
        <a:p>
          <a:r>
            <a:rPr lang="en-US" dirty="0" smtClean="0"/>
            <a:t>Object creation</a:t>
          </a:r>
          <a:endParaRPr lang="en-US" dirty="0"/>
        </a:p>
      </dgm:t>
    </dgm:pt>
    <dgm:pt modelId="{F512535D-337C-4625-9615-15EC743E955B}" type="parTrans" cxnId="{668A9645-0BC5-4E66-B591-FBCD4F609059}">
      <dgm:prSet/>
      <dgm:spPr/>
      <dgm:t>
        <a:bodyPr/>
        <a:lstStyle/>
        <a:p>
          <a:endParaRPr lang="en-US"/>
        </a:p>
      </dgm:t>
    </dgm:pt>
    <dgm:pt modelId="{411776CF-4FB0-4B16-A41B-F9BB621F50D6}" type="sibTrans" cxnId="{668A9645-0BC5-4E66-B591-FBCD4F609059}">
      <dgm:prSet/>
      <dgm:spPr/>
      <dgm:t>
        <a:bodyPr/>
        <a:lstStyle/>
        <a:p>
          <a:endParaRPr lang="en-US"/>
        </a:p>
      </dgm:t>
    </dgm:pt>
    <dgm:pt modelId="{FDB7EDA5-B361-462D-83A3-789BFD9047C6}">
      <dgm:prSet phldrT="[Text]"/>
      <dgm:spPr/>
      <dgm:t>
        <a:bodyPr/>
        <a:lstStyle/>
        <a:p>
          <a:r>
            <a:rPr lang="en-US" dirty="0" smtClean="0"/>
            <a:t>Garbage collection</a:t>
          </a:r>
          <a:endParaRPr lang="en-US" dirty="0"/>
        </a:p>
      </dgm:t>
    </dgm:pt>
    <dgm:pt modelId="{E0641D37-FF8E-4ECC-B2A7-A6D96BDAC93B}" type="parTrans" cxnId="{A77BBD88-812E-4712-A312-AD79E1533CE4}">
      <dgm:prSet/>
      <dgm:spPr/>
      <dgm:t>
        <a:bodyPr/>
        <a:lstStyle/>
        <a:p>
          <a:endParaRPr lang="en-US"/>
        </a:p>
      </dgm:t>
    </dgm:pt>
    <dgm:pt modelId="{71D0B511-45BB-4244-A852-E305E5B430BA}" type="sibTrans" cxnId="{A77BBD88-812E-4712-A312-AD79E1533CE4}">
      <dgm:prSet/>
      <dgm:spPr/>
      <dgm:t>
        <a:bodyPr/>
        <a:lstStyle/>
        <a:p>
          <a:endParaRPr lang="en-US"/>
        </a:p>
      </dgm:t>
    </dgm:pt>
    <dgm:pt modelId="{72E89FDE-7A90-48F4-A2CB-65176C7D2D29}">
      <dgm:prSet phldrT="[Text]"/>
      <dgm:spPr/>
      <dgm:t>
        <a:bodyPr/>
        <a:lstStyle/>
        <a:p>
          <a:r>
            <a:rPr lang="en-US" dirty="0" smtClean="0"/>
            <a:t>Interaction between your application and SQL Server via ADO.NET</a:t>
          </a:r>
          <a:endParaRPr lang="en-US" dirty="0"/>
        </a:p>
      </dgm:t>
    </dgm:pt>
    <dgm:pt modelId="{5D2DBC8F-F535-4DF0-9065-45EE7A21B4AE}" type="parTrans" cxnId="{A7134E0B-0D4C-465A-AEE2-3AFFCB8EFBF4}">
      <dgm:prSet/>
      <dgm:spPr/>
      <dgm:t>
        <a:bodyPr/>
        <a:lstStyle/>
        <a:p>
          <a:endParaRPr lang="en-US"/>
        </a:p>
      </dgm:t>
    </dgm:pt>
    <dgm:pt modelId="{A1A6665A-FA80-44CD-9F94-4843F613C40F}" type="sibTrans" cxnId="{A7134E0B-0D4C-465A-AEE2-3AFFCB8EFBF4}">
      <dgm:prSet/>
      <dgm:spPr/>
      <dgm:t>
        <a:bodyPr/>
        <a:lstStyle/>
        <a:p>
          <a:endParaRPr lang="en-US"/>
        </a:p>
      </dgm:t>
    </dgm:pt>
    <dgm:pt modelId="{2B0D0D1E-A209-42FE-87F9-B9CDDAF9C805}" type="pres">
      <dgm:prSet presAssocID="{0821184C-B729-4269-8C4C-15E0B76CBD27}" presName="Name0" presStyleCnt="0">
        <dgm:presLayoutVars>
          <dgm:dir/>
          <dgm:animLvl val="lvl"/>
          <dgm:resizeHandles val="exact"/>
        </dgm:presLayoutVars>
      </dgm:prSet>
      <dgm:spPr/>
      <dgm:t>
        <a:bodyPr/>
        <a:lstStyle/>
        <a:p>
          <a:endParaRPr lang="en-US"/>
        </a:p>
      </dgm:t>
    </dgm:pt>
    <dgm:pt modelId="{516E059F-0EE6-4935-8A8B-C62CF2E3B8FD}" type="pres">
      <dgm:prSet presAssocID="{B8FA1A36-F080-43B4-A661-6EC03BCE8CAA}" presName="linNode" presStyleCnt="0"/>
      <dgm:spPr/>
    </dgm:pt>
    <dgm:pt modelId="{D4CFBF83-B9FB-4B11-9F0A-AB541262E4A6}" type="pres">
      <dgm:prSet presAssocID="{B8FA1A36-F080-43B4-A661-6EC03BCE8CAA}" presName="parentText" presStyleLbl="node1" presStyleIdx="0" presStyleCnt="5">
        <dgm:presLayoutVars>
          <dgm:chMax val="1"/>
          <dgm:bulletEnabled val="1"/>
        </dgm:presLayoutVars>
      </dgm:prSet>
      <dgm:spPr/>
      <dgm:t>
        <a:bodyPr/>
        <a:lstStyle/>
        <a:p>
          <a:endParaRPr lang="en-US"/>
        </a:p>
      </dgm:t>
    </dgm:pt>
    <dgm:pt modelId="{5BC71A74-0E56-4A80-BFFC-CA18B1B87D3C}" type="pres">
      <dgm:prSet presAssocID="{B8FA1A36-F080-43B4-A661-6EC03BCE8CAA}" presName="descendantText" presStyleLbl="alignAccFollowNode1" presStyleIdx="0" presStyleCnt="5">
        <dgm:presLayoutVars>
          <dgm:bulletEnabled val="1"/>
        </dgm:presLayoutVars>
      </dgm:prSet>
      <dgm:spPr/>
      <dgm:t>
        <a:bodyPr/>
        <a:lstStyle/>
        <a:p>
          <a:endParaRPr lang="en-US"/>
        </a:p>
      </dgm:t>
    </dgm:pt>
    <dgm:pt modelId="{659505F2-C9C6-4CC9-9C5C-87F4A9D4A79C}" type="pres">
      <dgm:prSet presAssocID="{E5189AFE-9FE6-4841-9BA6-A68FC942087D}" presName="sp" presStyleCnt="0"/>
      <dgm:spPr/>
    </dgm:pt>
    <dgm:pt modelId="{D0E8952A-F567-40A8-99AC-976080AE3D01}" type="pres">
      <dgm:prSet presAssocID="{8E397A5A-A7D1-4E4A-88AA-EC5BD03A9C3C}" presName="linNode" presStyleCnt="0"/>
      <dgm:spPr/>
    </dgm:pt>
    <dgm:pt modelId="{0D6BCF0F-6673-44A0-9372-FF8674E49EA4}" type="pres">
      <dgm:prSet presAssocID="{8E397A5A-A7D1-4E4A-88AA-EC5BD03A9C3C}" presName="parentText" presStyleLbl="node1" presStyleIdx="1" presStyleCnt="5">
        <dgm:presLayoutVars>
          <dgm:chMax val="1"/>
          <dgm:bulletEnabled val="1"/>
        </dgm:presLayoutVars>
      </dgm:prSet>
      <dgm:spPr/>
      <dgm:t>
        <a:bodyPr/>
        <a:lstStyle/>
        <a:p>
          <a:endParaRPr lang="en-US"/>
        </a:p>
      </dgm:t>
    </dgm:pt>
    <dgm:pt modelId="{799AD817-1F5F-428F-BF14-1DF02D2C0244}" type="pres">
      <dgm:prSet presAssocID="{8E397A5A-A7D1-4E4A-88AA-EC5BD03A9C3C}" presName="descendantText" presStyleLbl="alignAccFollowNode1" presStyleIdx="1" presStyleCnt="5">
        <dgm:presLayoutVars>
          <dgm:bulletEnabled val="1"/>
        </dgm:presLayoutVars>
      </dgm:prSet>
      <dgm:spPr/>
      <dgm:t>
        <a:bodyPr/>
        <a:lstStyle/>
        <a:p>
          <a:endParaRPr lang="en-US"/>
        </a:p>
      </dgm:t>
    </dgm:pt>
    <dgm:pt modelId="{84DC2C8D-E7F9-4939-922D-5160E04F684B}" type="pres">
      <dgm:prSet presAssocID="{C450CD6A-650B-4C44-BD6E-841BCCE93FCF}" presName="sp" presStyleCnt="0"/>
      <dgm:spPr/>
    </dgm:pt>
    <dgm:pt modelId="{5F816735-7DBD-4CE6-A5AF-095132113CB2}" type="pres">
      <dgm:prSet presAssocID="{7B71283E-B4D8-42BA-835F-886E5AA84B2D}" presName="linNode" presStyleCnt="0"/>
      <dgm:spPr/>
    </dgm:pt>
    <dgm:pt modelId="{C427CFA9-DDE9-4715-8A92-C4D10A8F9494}" type="pres">
      <dgm:prSet presAssocID="{7B71283E-B4D8-42BA-835F-886E5AA84B2D}" presName="parentText" presStyleLbl="node1" presStyleIdx="2" presStyleCnt="5">
        <dgm:presLayoutVars>
          <dgm:chMax val="1"/>
          <dgm:bulletEnabled val="1"/>
        </dgm:presLayoutVars>
      </dgm:prSet>
      <dgm:spPr/>
      <dgm:t>
        <a:bodyPr/>
        <a:lstStyle/>
        <a:p>
          <a:endParaRPr lang="en-US"/>
        </a:p>
      </dgm:t>
    </dgm:pt>
    <dgm:pt modelId="{10B0B7A0-3EC2-4F34-82A9-D11371259600}" type="pres">
      <dgm:prSet presAssocID="{7B71283E-B4D8-42BA-835F-886E5AA84B2D}" presName="descendantText" presStyleLbl="alignAccFollowNode1" presStyleIdx="2" presStyleCnt="5">
        <dgm:presLayoutVars>
          <dgm:bulletEnabled val="1"/>
        </dgm:presLayoutVars>
      </dgm:prSet>
      <dgm:spPr/>
      <dgm:t>
        <a:bodyPr/>
        <a:lstStyle/>
        <a:p>
          <a:endParaRPr lang="en-US"/>
        </a:p>
      </dgm:t>
    </dgm:pt>
    <dgm:pt modelId="{91C4E059-4E1A-407D-A7D5-A748D9D6B1D2}" type="pres">
      <dgm:prSet presAssocID="{9C5B0CC4-28D2-4EE3-A60A-EC39AB10B425}" presName="sp" presStyleCnt="0"/>
      <dgm:spPr/>
    </dgm:pt>
    <dgm:pt modelId="{E6EE5E16-6F5B-4089-B19C-89A8F899DC7E}" type="pres">
      <dgm:prSet presAssocID="{21291B7C-9DA1-49D4-BD82-EF41F787FBE6}" presName="linNode" presStyleCnt="0"/>
      <dgm:spPr/>
    </dgm:pt>
    <dgm:pt modelId="{09276DE7-351F-41E1-B665-2B3C945F0369}" type="pres">
      <dgm:prSet presAssocID="{21291B7C-9DA1-49D4-BD82-EF41F787FBE6}" presName="parentText" presStyleLbl="node1" presStyleIdx="3" presStyleCnt="5">
        <dgm:presLayoutVars>
          <dgm:chMax val="1"/>
          <dgm:bulletEnabled val="1"/>
        </dgm:presLayoutVars>
      </dgm:prSet>
      <dgm:spPr/>
      <dgm:t>
        <a:bodyPr/>
        <a:lstStyle/>
        <a:p>
          <a:endParaRPr lang="en-US"/>
        </a:p>
      </dgm:t>
    </dgm:pt>
    <dgm:pt modelId="{096A7539-729B-4203-9926-08757C4FEF22}" type="pres">
      <dgm:prSet presAssocID="{21291B7C-9DA1-49D4-BD82-EF41F787FBE6}" presName="descendantText" presStyleLbl="alignAccFollowNode1" presStyleIdx="3" presStyleCnt="5">
        <dgm:presLayoutVars>
          <dgm:bulletEnabled val="1"/>
        </dgm:presLayoutVars>
      </dgm:prSet>
      <dgm:spPr/>
      <dgm:t>
        <a:bodyPr/>
        <a:lstStyle/>
        <a:p>
          <a:endParaRPr lang="en-US"/>
        </a:p>
      </dgm:t>
    </dgm:pt>
    <dgm:pt modelId="{D925A510-64AD-4381-AD4A-6A425F995220}" type="pres">
      <dgm:prSet presAssocID="{38F0ED33-D9BF-43C2-A21A-033931743334}" presName="sp" presStyleCnt="0"/>
      <dgm:spPr/>
    </dgm:pt>
    <dgm:pt modelId="{6032AF30-EB8B-488E-9973-97BD075C7893}" type="pres">
      <dgm:prSet presAssocID="{1F1309F5-6531-4935-A517-BBBC2ECCA59F}" presName="linNode" presStyleCnt="0"/>
      <dgm:spPr/>
    </dgm:pt>
    <dgm:pt modelId="{7B3773DB-DE05-4A4A-ACB5-62F0EFBE6025}" type="pres">
      <dgm:prSet presAssocID="{1F1309F5-6531-4935-A517-BBBC2ECCA59F}" presName="parentText" presStyleLbl="node1" presStyleIdx="4" presStyleCnt="5">
        <dgm:presLayoutVars>
          <dgm:chMax val="1"/>
          <dgm:bulletEnabled val="1"/>
        </dgm:presLayoutVars>
      </dgm:prSet>
      <dgm:spPr/>
      <dgm:t>
        <a:bodyPr/>
        <a:lstStyle/>
        <a:p>
          <a:endParaRPr lang="en-US"/>
        </a:p>
      </dgm:t>
    </dgm:pt>
    <dgm:pt modelId="{798FE38F-93BE-480C-BDE2-3AF0A0A96E0B}" type="pres">
      <dgm:prSet presAssocID="{1F1309F5-6531-4935-A517-BBBC2ECCA59F}" presName="descendantText" presStyleLbl="alignAccFollowNode1" presStyleIdx="4" presStyleCnt="5">
        <dgm:presLayoutVars>
          <dgm:bulletEnabled val="1"/>
        </dgm:presLayoutVars>
      </dgm:prSet>
      <dgm:spPr/>
      <dgm:t>
        <a:bodyPr/>
        <a:lstStyle/>
        <a:p>
          <a:endParaRPr lang="en-US"/>
        </a:p>
      </dgm:t>
    </dgm:pt>
  </dgm:ptLst>
  <dgm:cxnLst>
    <dgm:cxn modelId="{A77BBD88-812E-4712-A312-AD79E1533CE4}" srcId="{21291B7C-9DA1-49D4-BD82-EF41F787FBE6}" destId="{FDB7EDA5-B361-462D-83A3-789BFD9047C6}" srcOrd="1" destOrd="0" parTransId="{E0641D37-FF8E-4ECC-B2A7-A6D96BDAC93B}" sibTransId="{71D0B511-45BB-4244-A852-E305E5B430BA}"/>
    <dgm:cxn modelId="{121C87AB-B868-4481-B56B-7E18EFB720FF}" type="presOf" srcId="{72E89FDE-7A90-48F4-A2CB-65176C7D2D29}" destId="{798FE38F-93BE-480C-BDE2-3AF0A0A96E0B}" srcOrd="0" destOrd="0" presId="urn:microsoft.com/office/officeart/2005/8/layout/vList5"/>
    <dgm:cxn modelId="{54FBF567-C504-434A-B1FA-A1B5961CF661}" type="presOf" srcId="{0821184C-B729-4269-8C4C-15E0B76CBD27}" destId="{2B0D0D1E-A209-42FE-87F9-B9CDDAF9C805}" srcOrd="0" destOrd="0" presId="urn:microsoft.com/office/officeart/2005/8/layout/vList5"/>
    <dgm:cxn modelId="{8A3DAB0D-B235-40D7-9AF4-6347EFAC0D5D}" type="presOf" srcId="{8E397A5A-A7D1-4E4A-88AA-EC5BD03A9C3C}" destId="{0D6BCF0F-6673-44A0-9372-FF8674E49EA4}" srcOrd="0" destOrd="0" presId="urn:microsoft.com/office/officeart/2005/8/layout/vList5"/>
    <dgm:cxn modelId="{801D569C-213A-43AB-A82A-7E1999314AE1}" type="presOf" srcId="{B8FA1A36-F080-43B4-A661-6EC03BCE8CAA}" destId="{D4CFBF83-B9FB-4B11-9F0A-AB541262E4A6}" srcOrd="0" destOrd="0" presId="urn:microsoft.com/office/officeart/2005/8/layout/vList5"/>
    <dgm:cxn modelId="{987364B0-B7E8-4464-B510-050AA38C7CBF}" srcId="{7B71283E-B4D8-42BA-835F-886E5AA84B2D}" destId="{AC5AD490-8F13-4EB3-BC70-25B207A4F2BB}" srcOrd="0" destOrd="0" parTransId="{1DE4F2D3-B390-4640-A71E-268159A5BC78}" sibTransId="{044F7CC1-4004-4912-BC23-88CBF4060D01}"/>
    <dgm:cxn modelId="{9F1E684C-A8FE-450D-A853-5389607917EA}" type="presOf" srcId="{F5F06005-6E37-4A97-AC9F-A31DE9D4491A}" destId="{5BC71A74-0E56-4A80-BFFC-CA18B1B87D3C}" srcOrd="0" destOrd="0" presId="urn:microsoft.com/office/officeart/2005/8/layout/vList5"/>
    <dgm:cxn modelId="{F0558782-A2B6-4841-B004-EBE5879A4878}" type="presOf" srcId="{4F9A19B2-107B-438E-AC0F-08035617C63C}" destId="{799AD817-1F5F-428F-BF14-1DF02D2C0244}" srcOrd="0" destOrd="1" presId="urn:microsoft.com/office/officeart/2005/8/layout/vList5"/>
    <dgm:cxn modelId="{E4F5AB51-B879-4D4B-B393-79DAE518A9D4}" type="presOf" srcId="{BD00B379-87F6-47F4-9241-A6466FF158BC}" destId="{799AD817-1F5F-428F-BF14-1DF02D2C0244}" srcOrd="0" destOrd="0" presId="urn:microsoft.com/office/officeart/2005/8/layout/vList5"/>
    <dgm:cxn modelId="{3ACA6AE3-6320-4351-9DF8-F3D155A930A3}" type="presOf" srcId="{1F1309F5-6531-4935-A517-BBBC2ECCA59F}" destId="{7B3773DB-DE05-4A4A-ACB5-62F0EFBE6025}" srcOrd="0" destOrd="0" presId="urn:microsoft.com/office/officeart/2005/8/layout/vList5"/>
    <dgm:cxn modelId="{9438179A-F74C-4195-A1F7-C68B6F3BC517}" srcId="{0821184C-B729-4269-8C4C-15E0B76CBD27}" destId="{1F1309F5-6531-4935-A517-BBBC2ECCA59F}" srcOrd="4" destOrd="0" parTransId="{A35B2AEB-2F10-4E05-952C-E9108FA42850}" sibTransId="{039F5F2F-96FF-45E5-BCBB-A5723CA64B16}"/>
    <dgm:cxn modelId="{4077233F-F364-4578-A490-EBE30D31A02C}" type="presOf" srcId="{AC5AD490-8F13-4EB3-BC70-25B207A4F2BB}" destId="{10B0B7A0-3EC2-4F34-82A9-D11371259600}" srcOrd="0" destOrd="0" presId="urn:microsoft.com/office/officeart/2005/8/layout/vList5"/>
    <dgm:cxn modelId="{ADE8BCAF-90C3-4D13-AD73-D384E0F7B645}" type="presOf" srcId="{201F39CD-8B07-43C5-93BD-EAD19C3FF813}" destId="{096A7539-729B-4203-9926-08757C4FEF22}" srcOrd="0" destOrd="0" presId="urn:microsoft.com/office/officeart/2005/8/layout/vList5"/>
    <dgm:cxn modelId="{C92979E6-7D44-4C1F-8CFC-152F5BF70B3F}" srcId="{8E397A5A-A7D1-4E4A-88AA-EC5BD03A9C3C}" destId="{4F9A19B2-107B-438E-AC0F-08035617C63C}" srcOrd="1" destOrd="0" parTransId="{2598A9EA-993D-4224-BC2F-88FCDED6878F}" sibTransId="{02D49802-A655-450D-8FFA-82A6F569E053}"/>
    <dgm:cxn modelId="{47B69719-C4AB-42B9-9457-EC5900566348}" srcId="{B8FA1A36-F080-43B4-A661-6EC03BCE8CAA}" destId="{DA9F55BF-A860-4684-8912-9F5BD9A9B0A0}" srcOrd="2" destOrd="0" parTransId="{D4C5AEB1-763F-4DA1-A424-7EDB853F2737}" sibTransId="{42FDAAE5-A32A-4CEA-8F29-430AC4236E6D}"/>
    <dgm:cxn modelId="{4070D49A-03FF-4A1C-8281-35F8784B4274}" type="presOf" srcId="{FDB7EDA5-B361-462D-83A3-789BFD9047C6}" destId="{096A7539-729B-4203-9926-08757C4FEF22}" srcOrd="0" destOrd="1" presId="urn:microsoft.com/office/officeart/2005/8/layout/vList5"/>
    <dgm:cxn modelId="{A7134E0B-0D4C-465A-AEE2-3AFFCB8EFBF4}" srcId="{1F1309F5-6531-4935-A517-BBBC2ECCA59F}" destId="{72E89FDE-7A90-48F4-A2CB-65176C7D2D29}" srcOrd="0" destOrd="0" parTransId="{5D2DBC8F-F535-4DF0-9065-45EE7A21B4AE}" sibTransId="{A1A6665A-FA80-44CD-9F94-4843F613C40F}"/>
    <dgm:cxn modelId="{C6166347-F03A-430F-9CC0-BB08E46B4FC6}" srcId="{B8FA1A36-F080-43B4-A661-6EC03BCE8CAA}" destId="{5C5E10A7-60B9-4C04-9F6B-911F46F9F573}" srcOrd="1" destOrd="0" parTransId="{B7BC9ED4-8E6B-469A-A184-538E5F00BEEB}" sibTransId="{41781C9C-0E89-4411-8DAD-5C8876BA7B82}"/>
    <dgm:cxn modelId="{24579061-2679-40D9-9B6E-105D4046E76E}" type="presOf" srcId="{DA9F55BF-A860-4684-8912-9F5BD9A9B0A0}" destId="{5BC71A74-0E56-4A80-BFFC-CA18B1B87D3C}" srcOrd="0" destOrd="2" presId="urn:microsoft.com/office/officeart/2005/8/layout/vList5"/>
    <dgm:cxn modelId="{511823EB-F834-41B8-8356-1F8DBCB24316}" type="presOf" srcId="{5C5E10A7-60B9-4C04-9F6B-911F46F9F573}" destId="{5BC71A74-0E56-4A80-BFFC-CA18B1B87D3C}" srcOrd="0" destOrd="1" presId="urn:microsoft.com/office/officeart/2005/8/layout/vList5"/>
    <dgm:cxn modelId="{98E4F25F-5914-4390-99D9-E16BB95DFA3A}" srcId="{0821184C-B729-4269-8C4C-15E0B76CBD27}" destId="{8E397A5A-A7D1-4E4A-88AA-EC5BD03A9C3C}" srcOrd="1" destOrd="0" parTransId="{8F34F23A-76B5-4E30-8218-028E797A0724}" sibTransId="{C450CD6A-650B-4C44-BD6E-841BCCE93FCF}"/>
    <dgm:cxn modelId="{F2CCF591-5AE5-4CBD-A772-C85A8709C5EF}" type="presOf" srcId="{21291B7C-9DA1-49D4-BD82-EF41F787FBE6}" destId="{09276DE7-351F-41E1-B665-2B3C945F0369}" srcOrd="0" destOrd="0" presId="urn:microsoft.com/office/officeart/2005/8/layout/vList5"/>
    <dgm:cxn modelId="{31BB8709-FBC6-485B-A69B-BDA9073674B3}" srcId="{B8FA1A36-F080-43B4-A661-6EC03BCE8CAA}" destId="{F5F06005-6E37-4A97-AC9F-A31DE9D4491A}" srcOrd="0" destOrd="0" parTransId="{7FC80205-1244-48EE-8F1A-02D38B2DFACE}" sibTransId="{2D39F8CF-8BBC-4DD2-A4C3-5045C73AF7D4}"/>
    <dgm:cxn modelId="{D0AD7199-6498-4139-8618-A6866D246CBF}" srcId="{0821184C-B729-4269-8C4C-15E0B76CBD27}" destId="{21291B7C-9DA1-49D4-BD82-EF41F787FBE6}" srcOrd="3" destOrd="0" parTransId="{51577267-799E-4B20-A1B0-572E01BD2B0E}" sibTransId="{38F0ED33-D9BF-43C2-A21A-033931743334}"/>
    <dgm:cxn modelId="{FF2F8E6F-666A-49A1-9A40-7FBD044F3C91}" srcId="{0821184C-B729-4269-8C4C-15E0B76CBD27}" destId="{7B71283E-B4D8-42BA-835F-886E5AA84B2D}" srcOrd="2" destOrd="0" parTransId="{07AC757E-FCBA-44FB-ABB0-E8C65F19FB68}" sibTransId="{9C5B0CC4-28D2-4EE3-A60A-EC39AB10B425}"/>
    <dgm:cxn modelId="{B5EFD427-7BEE-46AF-9025-DB259C141E09}" srcId="{8E397A5A-A7D1-4E4A-88AA-EC5BD03A9C3C}" destId="{BD00B379-87F6-47F4-9241-A6466FF158BC}" srcOrd="0" destOrd="0" parTransId="{FE0F9976-1793-4BFB-B1AE-12DFE36CF977}" sibTransId="{3862F4B3-F8C2-45A1-89A5-BE0924B85C58}"/>
    <dgm:cxn modelId="{BB69C259-0C09-4CDB-9426-5C42506B324D}" type="presOf" srcId="{7B71283E-B4D8-42BA-835F-886E5AA84B2D}" destId="{C427CFA9-DDE9-4715-8A92-C4D10A8F9494}" srcOrd="0" destOrd="0" presId="urn:microsoft.com/office/officeart/2005/8/layout/vList5"/>
    <dgm:cxn modelId="{0DAA4D24-91DF-47C8-AAC1-9124DA059C51}" srcId="{0821184C-B729-4269-8C4C-15E0B76CBD27}" destId="{B8FA1A36-F080-43B4-A661-6EC03BCE8CAA}" srcOrd="0" destOrd="0" parTransId="{7EB33106-269F-473E-94B1-D9CDE33A303A}" sibTransId="{E5189AFE-9FE6-4841-9BA6-A68FC942087D}"/>
    <dgm:cxn modelId="{668A9645-0BC5-4E66-B591-FBCD4F609059}" srcId="{21291B7C-9DA1-49D4-BD82-EF41F787FBE6}" destId="{201F39CD-8B07-43C5-93BD-EAD19C3FF813}" srcOrd="0" destOrd="0" parTransId="{F512535D-337C-4625-9615-15EC743E955B}" sibTransId="{411776CF-4FB0-4B16-A41B-F9BB621F50D6}"/>
    <dgm:cxn modelId="{4659722D-2B8F-4101-B477-82AE101471E8}" type="presParOf" srcId="{2B0D0D1E-A209-42FE-87F9-B9CDDAF9C805}" destId="{516E059F-0EE6-4935-8A8B-C62CF2E3B8FD}" srcOrd="0" destOrd="0" presId="urn:microsoft.com/office/officeart/2005/8/layout/vList5"/>
    <dgm:cxn modelId="{A222AE5C-26E0-4F4E-8251-7C72A10D7B1D}" type="presParOf" srcId="{516E059F-0EE6-4935-8A8B-C62CF2E3B8FD}" destId="{D4CFBF83-B9FB-4B11-9F0A-AB541262E4A6}" srcOrd="0" destOrd="0" presId="urn:microsoft.com/office/officeart/2005/8/layout/vList5"/>
    <dgm:cxn modelId="{8500C5DC-CE74-4395-90DE-9E8038166511}" type="presParOf" srcId="{516E059F-0EE6-4935-8A8B-C62CF2E3B8FD}" destId="{5BC71A74-0E56-4A80-BFFC-CA18B1B87D3C}" srcOrd="1" destOrd="0" presId="urn:microsoft.com/office/officeart/2005/8/layout/vList5"/>
    <dgm:cxn modelId="{54293A55-6D5A-4C22-8198-2859EA0388B7}" type="presParOf" srcId="{2B0D0D1E-A209-42FE-87F9-B9CDDAF9C805}" destId="{659505F2-C9C6-4CC9-9C5C-87F4A9D4A79C}" srcOrd="1" destOrd="0" presId="urn:microsoft.com/office/officeart/2005/8/layout/vList5"/>
    <dgm:cxn modelId="{AC949A95-2A4A-492A-9B3E-09E815CAF091}" type="presParOf" srcId="{2B0D0D1E-A209-42FE-87F9-B9CDDAF9C805}" destId="{D0E8952A-F567-40A8-99AC-976080AE3D01}" srcOrd="2" destOrd="0" presId="urn:microsoft.com/office/officeart/2005/8/layout/vList5"/>
    <dgm:cxn modelId="{3D5F8AB3-CAED-4575-ABED-E20E876C836D}" type="presParOf" srcId="{D0E8952A-F567-40A8-99AC-976080AE3D01}" destId="{0D6BCF0F-6673-44A0-9372-FF8674E49EA4}" srcOrd="0" destOrd="0" presId="urn:microsoft.com/office/officeart/2005/8/layout/vList5"/>
    <dgm:cxn modelId="{A0593B3D-C930-4D7E-BB42-66E42CAE5D92}" type="presParOf" srcId="{D0E8952A-F567-40A8-99AC-976080AE3D01}" destId="{799AD817-1F5F-428F-BF14-1DF02D2C0244}" srcOrd="1" destOrd="0" presId="urn:microsoft.com/office/officeart/2005/8/layout/vList5"/>
    <dgm:cxn modelId="{B24604D5-8177-4D43-8B23-92F4963C7780}" type="presParOf" srcId="{2B0D0D1E-A209-42FE-87F9-B9CDDAF9C805}" destId="{84DC2C8D-E7F9-4939-922D-5160E04F684B}" srcOrd="3" destOrd="0" presId="urn:microsoft.com/office/officeart/2005/8/layout/vList5"/>
    <dgm:cxn modelId="{768EBF8C-9C94-4C13-A267-282E9652BAC1}" type="presParOf" srcId="{2B0D0D1E-A209-42FE-87F9-B9CDDAF9C805}" destId="{5F816735-7DBD-4CE6-A5AF-095132113CB2}" srcOrd="4" destOrd="0" presId="urn:microsoft.com/office/officeart/2005/8/layout/vList5"/>
    <dgm:cxn modelId="{9CD141E2-6D02-4BFB-9296-9802BEB9A4A3}" type="presParOf" srcId="{5F816735-7DBD-4CE6-A5AF-095132113CB2}" destId="{C427CFA9-DDE9-4715-8A92-C4D10A8F9494}" srcOrd="0" destOrd="0" presId="urn:microsoft.com/office/officeart/2005/8/layout/vList5"/>
    <dgm:cxn modelId="{DB40EB79-DBB9-4501-8ECC-7DD583D0CBB3}" type="presParOf" srcId="{5F816735-7DBD-4CE6-A5AF-095132113CB2}" destId="{10B0B7A0-3EC2-4F34-82A9-D11371259600}" srcOrd="1" destOrd="0" presId="urn:microsoft.com/office/officeart/2005/8/layout/vList5"/>
    <dgm:cxn modelId="{711CA4B8-A26A-41D3-9598-536A91BD5F4F}" type="presParOf" srcId="{2B0D0D1E-A209-42FE-87F9-B9CDDAF9C805}" destId="{91C4E059-4E1A-407D-A7D5-A748D9D6B1D2}" srcOrd="5" destOrd="0" presId="urn:microsoft.com/office/officeart/2005/8/layout/vList5"/>
    <dgm:cxn modelId="{1A2E8565-0DD9-4DB1-A2B9-A20C86B3C084}" type="presParOf" srcId="{2B0D0D1E-A209-42FE-87F9-B9CDDAF9C805}" destId="{E6EE5E16-6F5B-4089-B19C-89A8F899DC7E}" srcOrd="6" destOrd="0" presId="urn:microsoft.com/office/officeart/2005/8/layout/vList5"/>
    <dgm:cxn modelId="{042581FF-F51A-4DA0-9A25-5499B7A00431}" type="presParOf" srcId="{E6EE5E16-6F5B-4089-B19C-89A8F899DC7E}" destId="{09276DE7-351F-41E1-B665-2B3C945F0369}" srcOrd="0" destOrd="0" presId="urn:microsoft.com/office/officeart/2005/8/layout/vList5"/>
    <dgm:cxn modelId="{4AAEEA7C-546C-4ADD-B210-30C43F18EA6E}" type="presParOf" srcId="{E6EE5E16-6F5B-4089-B19C-89A8F899DC7E}" destId="{096A7539-729B-4203-9926-08757C4FEF22}" srcOrd="1" destOrd="0" presId="urn:microsoft.com/office/officeart/2005/8/layout/vList5"/>
    <dgm:cxn modelId="{7BB3BA14-49DD-40F1-92B8-D816A6AA9B26}" type="presParOf" srcId="{2B0D0D1E-A209-42FE-87F9-B9CDDAF9C805}" destId="{D925A510-64AD-4381-AD4A-6A425F995220}" srcOrd="7" destOrd="0" presId="urn:microsoft.com/office/officeart/2005/8/layout/vList5"/>
    <dgm:cxn modelId="{1A6E88A9-14F1-4955-9C41-4D44CDD955D1}" type="presParOf" srcId="{2B0D0D1E-A209-42FE-87F9-B9CDDAF9C805}" destId="{6032AF30-EB8B-488E-9973-97BD075C7893}" srcOrd="8" destOrd="0" presId="urn:microsoft.com/office/officeart/2005/8/layout/vList5"/>
    <dgm:cxn modelId="{AE629AAC-5C74-4026-9E46-223F9B1A8DDF}" type="presParOf" srcId="{6032AF30-EB8B-488E-9973-97BD075C7893}" destId="{7B3773DB-DE05-4A4A-ACB5-62F0EFBE6025}" srcOrd="0" destOrd="0" presId="urn:microsoft.com/office/officeart/2005/8/layout/vList5"/>
    <dgm:cxn modelId="{AFFC7ABF-C32A-4A35-97C9-1B53727743FC}" type="presParOf" srcId="{6032AF30-EB8B-488E-9973-97BD075C7893}" destId="{798FE38F-93BE-480C-BDE2-3AF0A0A96E0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119BF-AF20-469A-82CE-18D37E1C9874}">
      <dsp:nvSpPr>
        <dsp:cNvPr id="0" name=""/>
        <dsp:cNvSpPr/>
      </dsp:nvSpPr>
      <dsp:spPr>
        <a:xfrm>
          <a:off x="2419" y="803756"/>
          <a:ext cx="1237760" cy="70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Load</a:t>
          </a:r>
          <a:r>
            <a:rPr lang="en-US" sz="2100" kern="1200" baseline="0" dirty="0" smtClean="0"/>
            <a:t> Testing</a:t>
          </a:r>
          <a:endParaRPr lang="en-US" sz="2100" kern="1200" dirty="0"/>
        </a:p>
      </dsp:txBody>
      <dsp:txXfrm>
        <a:off x="2419" y="803756"/>
        <a:ext cx="1237760" cy="701662"/>
      </dsp:txXfrm>
    </dsp:sp>
    <dsp:sp modelId="{F92673F2-0A72-4313-BED6-BE1BDFD9A700}">
      <dsp:nvSpPr>
        <dsp:cNvPr id="0" name=""/>
        <dsp:cNvSpPr/>
      </dsp:nvSpPr>
      <dsp:spPr>
        <a:xfrm>
          <a:off x="1240180" y="584487"/>
          <a:ext cx="247552" cy="1140201"/>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BADF53-3BF5-4760-BF9E-F1AEF53E7CED}">
      <dsp:nvSpPr>
        <dsp:cNvPr id="0" name=""/>
        <dsp:cNvSpPr/>
      </dsp:nvSpPr>
      <dsp:spPr>
        <a:xfrm>
          <a:off x="1586753" y="584487"/>
          <a:ext cx="3366709" cy="114020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Web Performance Tests</a:t>
          </a:r>
          <a:endParaRPr lang="en-US" sz="2100" kern="1200" dirty="0"/>
        </a:p>
        <a:p>
          <a:pPr marL="228600" lvl="1" indent="-228600" algn="l" defTabSz="933450">
            <a:lnSpc>
              <a:spcPct val="90000"/>
            </a:lnSpc>
            <a:spcBef>
              <a:spcPct val="0"/>
            </a:spcBef>
            <a:spcAft>
              <a:spcPct val="15000"/>
            </a:spcAft>
            <a:buChar char="••"/>
          </a:pPr>
          <a:r>
            <a:rPr lang="en-US" sz="2100" kern="1200" dirty="0" smtClean="0"/>
            <a:t>Load Tests</a:t>
          </a:r>
          <a:endParaRPr lang="en-US" sz="2100" kern="1200" dirty="0"/>
        </a:p>
        <a:p>
          <a:pPr marL="228600" lvl="1" indent="-228600" algn="l" defTabSz="933450">
            <a:lnSpc>
              <a:spcPct val="90000"/>
            </a:lnSpc>
            <a:spcBef>
              <a:spcPct val="0"/>
            </a:spcBef>
            <a:spcAft>
              <a:spcPct val="15000"/>
            </a:spcAft>
            <a:buChar char="••"/>
          </a:pPr>
          <a:r>
            <a:rPr lang="en-US" sz="2100" kern="1200" dirty="0" smtClean="0"/>
            <a:t>Load Test Rigs</a:t>
          </a:r>
          <a:endParaRPr lang="en-US" sz="2100" kern="1200" dirty="0"/>
        </a:p>
      </dsp:txBody>
      <dsp:txXfrm>
        <a:off x="1586753" y="584487"/>
        <a:ext cx="3366709" cy="1140201"/>
      </dsp:txXfrm>
    </dsp:sp>
    <dsp:sp modelId="{92AE2840-4E5D-472D-BA5C-15FB80C5E5F8}">
      <dsp:nvSpPr>
        <dsp:cNvPr id="0" name=""/>
        <dsp:cNvSpPr/>
      </dsp:nvSpPr>
      <dsp:spPr>
        <a:xfrm>
          <a:off x="2419" y="1855106"/>
          <a:ext cx="1237760" cy="701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smtClean="0"/>
            <a:t>Code</a:t>
          </a:r>
          <a:br>
            <a:rPr lang="en-US" sz="2100" kern="1200" smtClean="0"/>
          </a:br>
          <a:r>
            <a:rPr lang="en-US" sz="2100" kern="1200" smtClean="0"/>
            <a:t>Profiling</a:t>
          </a:r>
          <a:endParaRPr lang="en-US" sz="2100" kern="1200" dirty="0"/>
        </a:p>
      </dsp:txBody>
      <dsp:txXfrm>
        <a:off x="2419" y="1855106"/>
        <a:ext cx="1237760" cy="701662"/>
      </dsp:txXfrm>
    </dsp:sp>
    <dsp:sp modelId="{8785EECC-3D5B-433C-93AE-229C23134D25}">
      <dsp:nvSpPr>
        <dsp:cNvPr id="0" name=""/>
        <dsp:cNvSpPr/>
      </dsp:nvSpPr>
      <dsp:spPr>
        <a:xfrm>
          <a:off x="1240180" y="1800288"/>
          <a:ext cx="247552" cy="811297"/>
        </a:xfrm>
        <a:prstGeom prst="leftBrace">
          <a:avLst>
            <a:gd name="adj1" fmla="val 35000"/>
            <a:gd name="adj2" fmla="val 50000"/>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04917-A5C1-4D61-9BF6-7BBF2BFBDE17}">
      <dsp:nvSpPr>
        <dsp:cNvPr id="0" name=""/>
        <dsp:cNvSpPr/>
      </dsp:nvSpPr>
      <dsp:spPr>
        <a:xfrm>
          <a:off x="1586753" y="1800288"/>
          <a:ext cx="3366709" cy="811297"/>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Profiling Tools</a:t>
          </a:r>
          <a:endParaRPr lang="en-US" sz="2100" kern="1200" dirty="0"/>
        </a:p>
        <a:p>
          <a:pPr marL="228600" lvl="1" indent="-228600" algn="l" defTabSz="933450">
            <a:lnSpc>
              <a:spcPct val="90000"/>
            </a:lnSpc>
            <a:spcBef>
              <a:spcPct val="0"/>
            </a:spcBef>
            <a:spcAft>
              <a:spcPct val="15000"/>
            </a:spcAft>
            <a:buChar char="••"/>
          </a:pPr>
          <a:r>
            <a:rPr lang="en-US" sz="2100" kern="1200" dirty="0" smtClean="0"/>
            <a:t>Performance Wizard</a:t>
          </a:r>
          <a:endParaRPr lang="en-US" sz="2100" kern="1200" dirty="0"/>
        </a:p>
      </dsp:txBody>
      <dsp:txXfrm>
        <a:off x="1586753" y="1800288"/>
        <a:ext cx="3366709" cy="811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F1159-8775-4407-BC94-4DCEE0CB65E0}">
      <dsp:nvSpPr>
        <dsp:cNvPr id="0" name=""/>
        <dsp:cNvSpPr/>
      </dsp:nvSpPr>
      <dsp:spPr>
        <a:xfrm>
          <a:off x="3110558" y="0"/>
          <a:ext cx="1295854" cy="3173016"/>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Application Under Test</a:t>
          </a:r>
          <a:endParaRPr lang="en-US" sz="1600" kern="1200" dirty="0"/>
        </a:p>
      </dsp:txBody>
      <dsp:txXfrm>
        <a:off x="3110558" y="0"/>
        <a:ext cx="1295854" cy="951904"/>
      </dsp:txXfrm>
    </dsp:sp>
    <dsp:sp modelId="{C887ED5B-44FB-4762-8327-FC48E1155BB5}">
      <dsp:nvSpPr>
        <dsp:cNvPr id="0" name=""/>
        <dsp:cNvSpPr/>
      </dsp:nvSpPr>
      <dsp:spPr>
        <a:xfrm>
          <a:off x="1598727" y="0"/>
          <a:ext cx="1295854" cy="3173016"/>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Generates Load</a:t>
          </a:r>
          <a:endParaRPr lang="en-US" sz="1600" kern="1200" dirty="0"/>
        </a:p>
      </dsp:txBody>
      <dsp:txXfrm>
        <a:off x="1598727" y="0"/>
        <a:ext cx="1295854" cy="951904"/>
      </dsp:txXfrm>
    </dsp:sp>
    <dsp:sp modelId="{4AE2EEAA-7937-4D7E-92DF-65ACBCE79752}">
      <dsp:nvSpPr>
        <dsp:cNvPr id="0" name=""/>
        <dsp:cNvSpPr/>
      </dsp:nvSpPr>
      <dsp:spPr>
        <a:xfrm>
          <a:off x="86897" y="0"/>
          <a:ext cx="1295854" cy="3173016"/>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Coordinates &amp; Gathers Information</a:t>
          </a:r>
          <a:endParaRPr lang="en-US" sz="1600" kern="1200" dirty="0"/>
        </a:p>
      </dsp:txBody>
      <dsp:txXfrm>
        <a:off x="86897" y="0"/>
        <a:ext cx="1295854" cy="951904"/>
      </dsp:txXfrm>
    </dsp:sp>
    <dsp:sp modelId="{D82A223A-CF24-4127-B7B4-885AE8960BF1}">
      <dsp:nvSpPr>
        <dsp:cNvPr id="0" name=""/>
        <dsp:cNvSpPr/>
      </dsp:nvSpPr>
      <dsp:spPr>
        <a:xfrm>
          <a:off x="194884" y="1605654"/>
          <a:ext cx="1079878" cy="539939"/>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Controller</a:t>
          </a:r>
          <a:endParaRPr lang="en-US" sz="1700" kern="1200" dirty="0"/>
        </a:p>
      </dsp:txBody>
      <dsp:txXfrm>
        <a:off x="210698" y="1621468"/>
        <a:ext cx="1048250" cy="508311"/>
      </dsp:txXfrm>
    </dsp:sp>
    <dsp:sp modelId="{7712A4B8-ACB3-43B5-A583-E1A5A382997B}">
      <dsp:nvSpPr>
        <dsp:cNvPr id="0" name=""/>
        <dsp:cNvSpPr/>
      </dsp:nvSpPr>
      <dsp:spPr>
        <a:xfrm rot="18289469">
          <a:off x="1112541" y="1549843"/>
          <a:ext cx="756397" cy="30629"/>
        </a:xfrm>
        <a:custGeom>
          <a:avLst/>
          <a:gdLst/>
          <a:ahLst/>
          <a:cxnLst/>
          <a:rect l="0" t="0" r="0" b="0"/>
          <a:pathLst>
            <a:path>
              <a:moveTo>
                <a:pt x="0" y="15314"/>
              </a:moveTo>
              <a:lnTo>
                <a:pt x="756397" y="15314"/>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1829" y="1546248"/>
        <a:ext cx="37819" cy="37819"/>
      </dsp:txXfrm>
    </dsp:sp>
    <dsp:sp modelId="{A193AFC3-4285-4588-90E3-DC791FD99A43}">
      <dsp:nvSpPr>
        <dsp:cNvPr id="0" name=""/>
        <dsp:cNvSpPr/>
      </dsp:nvSpPr>
      <dsp:spPr>
        <a:xfrm>
          <a:off x="1706715" y="984723"/>
          <a:ext cx="1079878" cy="53993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Agent 1</a:t>
          </a:r>
          <a:endParaRPr lang="en-US" sz="1700" kern="1200" dirty="0"/>
        </a:p>
      </dsp:txBody>
      <dsp:txXfrm>
        <a:off x="1722529" y="1000537"/>
        <a:ext cx="1048250" cy="508311"/>
      </dsp:txXfrm>
    </dsp:sp>
    <dsp:sp modelId="{B78CA905-7996-49C5-BAD8-22EDDAF929E5}">
      <dsp:nvSpPr>
        <dsp:cNvPr id="0" name=""/>
        <dsp:cNvSpPr/>
      </dsp:nvSpPr>
      <dsp:spPr>
        <a:xfrm rot="1542719">
          <a:off x="2762859" y="1343376"/>
          <a:ext cx="479420" cy="30629"/>
        </a:xfrm>
        <a:custGeom>
          <a:avLst/>
          <a:gdLst/>
          <a:ahLst/>
          <a:cxnLst/>
          <a:rect l="0" t="0" r="0" b="0"/>
          <a:pathLst>
            <a:path>
              <a:moveTo>
                <a:pt x="0" y="15314"/>
              </a:moveTo>
              <a:lnTo>
                <a:pt x="479420" y="1531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0584" y="1346705"/>
        <a:ext cx="23971" cy="23971"/>
      </dsp:txXfrm>
    </dsp:sp>
    <dsp:sp modelId="{20372D1A-105D-4AED-9C3F-A2BA5CC2A234}">
      <dsp:nvSpPr>
        <dsp:cNvPr id="0" name=""/>
        <dsp:cNvSpPr/>
      </dsp:nvSpPr>
      <dsp:spPr>
        <a:xfrm>
          <a:off x="3218546" y="1192719"/>
          <a:ext cx="1079878" cy="539939"/>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Web Server</a:t>
          </a:r>
          <a:endParaRPr lang="en-US" sz="1700" kern="1200" dirty="0"/>
        </a:p>
      </dsp:txBody>
      <dsp:txXfrm>
        <a:off x="3234360" y="1208533"/>
        <a:ext cx="1048250" cy="508311"/>
      </dsp:txXfrm>
    </dsp:sp>
    <dsp:sp modelId="{EB2C4CE2-85F5-400B-87E9-76AC66FB9479}">
      <dsp:nvSpPr>
        <dsp:cNvPr id="0" name=""/>
        <dsp:cNvSpPr/>
      </dsp:nvSpPr>
      <dsp:spPr>
        <a:xfrm rot="3748564">
          <a:off x="2535210" y="1653841"/>
          <a:ext cx="934719" cy="30629"/>
        </a:xfrm>
        <a:custGeom>
          <a:avLst/>
          <a:gdLst/>
          <a:ahLst/>
          <a:cxnLst/>
          <a:rect l="0" t="0" r="0" b="0"/>
          <a:pathLst>
            <a:path>
              <a:moveTo>
                <a:pt x="0" y="15314"/>
              </a:moveTo>
              <a:lnTo>
                <a:pt x="934719" y="1531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79202" y="1645788"/>
        <a:ext cx="46735" cy="46735"/>
      </dsp:txXfrm>
    </dsp:sp>
    <dsp:sp modelId="{F9326731-20CC-43E0-85DA-B09BB11E7DC3}">
      <dsp:nvSpPr>
        <dsp:cNvPr id="0" name=""/>
        <dsp:cNvSpPr/>
      </dsp:nvSpPr>
      <dsp:spPr>
        <a:xfrm>
          <a:off x="3218546" y="1813649"/>
          <a:ext cx="1079878" cy="539939"/>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Database</a:t>
          </a:r>
          <a:endParaRPr lang="en-US" sz="1700" kern="1200" dirty="0"/>
        </a:p>
      </dsp:txBody>
      <dsp:txXfrm>
        <a:off x="3234360" y="1829463"/>
        <a:ext cx="1048250" cy="508311"/>
      </dsp:txXfrm>
    </dsp:sp>
    <dsp:sp modelId="{CE9E602A-236E-4446-98BC-2D486CA7F787}">
      <dsp:nvSpPr>
        <dsp:cNvPr id="0" name=""/>
        <dsp:cNvSpPr/>
      </dsp:nvSpPr>
      <dsp:spPr>
        <a:xfrm>
          <a:off x="1274763" y="1860308"/>
          <a:ext cx="431951" cy="30629"/>
        </a:xfrm>
        <a:custGeom>
          <a:avLst/>
          <a:gdLst/>
          <a:ahLst/>
          <a:cxnLst/>
          <a:rect l="0" t="0" r="0" b="0"/>
          <a:pathLst>
            <a:path>
              <a:moveTo>
                <a:pt x="0" y="15314"/>
              </a:moveTo>
              <a:lnTo>
                <a:pt x="431951" y="15314"/>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9940" y="1864825"/>
        <a:ext cx="21597" cy="21597"/>
      </dsp:txXfrm>
    </dsp:sp>
    <dsp:sp modelId="{1F20828F-8301-4535-A1D0-6A63D4817AC1}">
      <dsp:nvSpPr>
        <dsp:cNvPr id="0" name=""/>
        <dsp:cNvSpPr/>
      </dsp:nvSpPr>
      <dsp:spPr>
        <a:xfrm>
          <a:off x="1706715" y="1605654"/>
          <a:ext cx="1079878" cy="53993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Agent 2</a:t>
          </a:r>
          <a:endParaRPr lang="en-US" sz="1700" kern="1200" dirty="0"/>
        </a:p>
      </dsp:txBody>
      <dsp:txXfrm>
        <a:off x="1722529" y="1621468"/>
        <a:ext cx="1048250" cy="508311"/>
      </dsp:txXfrm>
    </dsp:sp>
    <dsp:sp modelId="{271FF6F6-AA35-42C1-940D-931D15815C81}">
      <dsp:nvSpPr>
        <dsp:cNvPr id="0" name=""/>
        <dsp:cNvSpPr/>
      </dsp:nvSpPr>
      <dsp:spPr>
        <a:xfrm rot="3310531">
          <a:off x="1112541" y="2170774"/>
          <a:ext cx="756397" cy="30629"/>
        </a:xfrm>
        <a:custGeom>
          <a:avLst/>
          <a:gdLst/>
          <a:ahLst/>
          <a:cxnLst/>
          <a:rect l="0" t="0" r="0" b="0"/>
          <a:pathLst>
            <a:path>
              <a:moveTo>
                <a:pt x="0" y="15314"/>
              </a:moveTo>
              <a:lnTo>
                <a:pt x="756397" y="15314"/>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1829" y="2167179"/>
        <a:ext cx="37819" cy="37819"/>
      </dsp:txXfrm>
    </dsp:sp>
    <dsp:sp modelId="{33ECA8D0-31A0-454B-B05A-FFE90C2619C4}">
      <dsp:nvSpPr>
        <dsp:cNvPr id="0" name=""/>
        <dsp:cNvSpPr/>
      </dsp:nvSpPr>
      <dsp:spPr>
        <a:xfrm>
          <a:off x="1706715" y="2226584"/>
          <a:ext cx="1079878" cy="539939"/>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Agent </a:t>
          </a:r>
          <a:r>
            <a:rPr lang="en-US" sz="1700" i="1" kern="1200" dirty="0" smtClean="0"/>
            <a:t>n</a:t>
          </a:r>
          <a:endParaRPr lang="en-US" sz="1700" i="1" kern="1200" dirty="0"/>
        </a:p>
      </dsp:txBody>
      <dsp:txXfrm>
        <a:off x="1722529" y="2242398"/>
        <a:ext cx="1048250" cy="5083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57800" cy="457200"/>
          </a:xfrm>
          <a:prstGeom prst="rect">
            <a:avLst/>
          </a:prstGeom>
        </p:spPr>
        <p:txBody>
          <a:bodyPr vert="horz" lIns="91440" tIns="45720" rIns="91440" bIns="45720" rtlCol="0"/>
          <a:lstStyle>
            <a:lvl1pPr algn="l" fontAlgn="auto">
              <a:spcBef>
                <a:spcPts val="0"/>
              </a:spcBef>
              <a:spcAft>
                <a:spcPts val="0"/>
              </a:spcAft>
              <a:defRPr sz="1300" b="1" dirty="0" smtClean="0">
                <a:latin typeface="Arial" pitchFamily="34" charset="0"/>
                <a:ea typeface="+mn-ea"/>
                <a:cs typeface="Arial" pitchFamily="34" charset="0"/>
              </a:defRPr>
            </a:lvl1pPr>
          </a:lstStyle>
          <a:p>
            <a:pPr>
              <a:defRPr/>
            </a:pPr>
            <a:r>
              <a:rPr lang="en-US" dirty="0"/>
              <a:t>Visual Studio </a:t>
            </a:r>
            <a:r>
              <a:rPr lang="en-US" dirty="0" smtClean="0"/>
              <a:t>Live! Austin 2015</a:t>
            </a:r>
            <a:endParaRPr lang="en-US" dirty="0"/>
          </a:p>
        </p:txBody>
      </p:sp>
      <p:sp>
        <p:nvSpPr>
          <p:cNvPr id="4" name="Footer Placeholder 3"/>
          <p:cNvSpPr>
            <a:spLocks noGrp="1"/>
          </p:cNvSpPr>
          <p:nvPr>
            <p:ph type="ftr" sz="quarter" idx="2"/>
          </p:nvPr>
        </p:nvSpPr>
        <p:spPr>
          <a:xfrm>
            <a:off x="0" y="8685213"/>
            <a:ext cx="55626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Tree>
    <p:extLst>
      <p:ext uri="{BB962C8B-B14F-4D97-AF65-F5344CB8AC3E}">
        <p14:creationId xmlns:p14="http://schemas.microsoft.com/office/powerpoint/2010/main" val="3738948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4D1145D-0C6A-427A-BFFB-BA49C7DEF5D3}" type="datetimeFigureOut">
              <a:rPr lang="en-US"/>
              <a:pPr>
                <a:defRPr/>
              </a:pPr>
              <a:t>6/3/2015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7BE5AA1C-3A4A-4E86-88DD-FDD0A0056FE6}" type="slidenum">
              <a:rPr lang="en-US"/>
              <a:pPr>
                <a:defRPr/>
              </a:pPr>
              <a:t>‹#›</a:t>
            </a:fld>
            <a:endParaRPr lang="en-US"/>
          </a:p>
        </p:txBody>
      </p:sp>
    </p:spTree>
    <p:extLst>
      <p:ext uri="{BB962C8B-B14F-4D97-AF65-F5344CB8AC3E}">
        <p14:creationId xmlns:p14="http://schemas.microsoft.com/office/powerpoint/2010/main" val="38314282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88B0C-D0FA-4593-BF38-A7BA3E9A5D69}"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extLst>
      <p:ext uri="{BB962C8B-B14F-4D97-AF65-F5344CB8AC3E}">
        <p14:creationId xmlns:p14="http://schemas.microsoft.com/office/powerpoint/2010/main" val="147081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09DFF-5AF5-41F9-8814-84D94C2C3E43}" type="slidenum">
              <a:rPr lang="en-US" smtClean="0"/>
              <a:pPr/>
              <a:t>39</a:t>
            </a:fld>
            <a:endParaRPr lang="en-US"/>
          </a:p>
        </p:txBody>
      </p:sp>
    </p:spTree>
    <p:extLst>
      <p:ext uri="{BB962C8B-B14F-4D97-AF65-F5344CB8AC3E}">
        <p14:creationId xmlns:p14="http://schemas.microsoft.com/office/powerpoint/2010/main" val="2174920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909DFF-5AF5-41F9-8814-84D94C2C3E43}" type="slidenum">
              <a:rPr lang="en-US" smtClean="0"/>
              <a:pPr/>
              <a:t>40</a:t>
            </a:fld>
            <a:endParaRPr lang="en-US"/>
          </a:p>
        </p:txBody>
      </p:sp>
    </p:spTree>
    <p:extLst>
      <p:ext uri="{BB962C8B-B14F-4D97-AF65-F5344CB8AC3E}">
        <p14:creationId xmlns:p14="http://schemas.microsoft.com/office/powerpoint/2010/main" val="852810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ctrTitle"/>
          </p:nvPr>
        </p:nvSpPr>
        <p:spPr>
          <a:xfrm>
            <a:off x="685800" y="1257300"/>
            <a:ext cx="7772400" cy="857250"/>
          </a:xfrm>
        </p:spPr>
        <p:txBody>
          <a:bodyPr/>
          <a:lstStyle>
            <a:lvl1pPr>
              <a:defRPr>
                <a:solidFill>
                  <a:schemeClr val="tx1"/>
                </a:solidFill>
              </a:defRPr>
            </a:lvl1pPr>
          </a:lstStyle>
          <a:p>
            <a:r>
              <a:rPr lang="en-US" dirty="0"/>
              <a:t>Click to edit Master title style</a:t>
            </a:r>
          </a:p>
        </p:txBody>
      </p:sp>
      <p:sp>
        <p:nvSpPr>
          <p:cNvPr id="18435" name="Text Placeholder 2"/>
          <p:cNvSpPr>
            <a:spLocks noGrp="1"/>
          </p:cNvSpPr>
          <p:nvPr>
            <p:ph type="subTitle" idx="1"/>
          </p:nvPr>
        </p:nvSpPr>
        <p:spPr>
          <a:xfrm>
            <a:off x="1371600" y="2457450"/>
            <a:ext cx="6400800" cy="1314450"/>
          </a:xfrm>
        </p:spPr>
        <p:txBody>
          <a:bodyPr/>
          <a:lstStyle>
            <a:lvl1pPr marL="0" indent="0" algn="ctr">
              <a:buFont typeface="Arial" pitchFamily="-72" charset="0"/>
              <a:buNone/>
              <a:defRPr>
                <a:latin typeface="Arial Bold" pitchFamily="-72" charset="0"/>
              </a:defRPr>
            </a:lvl1pPr>
          </a:lstStyle>
          <a:p>
            <a:r>
              <a:rPr lang="en-US" dirty="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8"/>
            <a:ext cx="8928992" cy="4814044"/>
          </a:xfrm>
        </p:spPr>
        <p:txBody>
          <a:bodyPr/>
          <a:lstStyle>
            <a:lvl1pPr algn="ctr">
              <a:defRPr sz="2800"/>
            </a:lvl1pPr>
          </a:lstStyle>
          <a:p>
            <a:r>
              <a:rPr lang="en-US" dirty="0" smtClean="0"/>
              <a:t>Click to edit Master title style</a:t>
            </a:r>
            <a:endParaRPr lang="en-US" dirty="0"/>
          </a:p>
        </p:txBody>
      </p:sp>
      <p:sp>
        <p:nvSpPr>
          <p:cNvPr id="3" name="TextBox 2"/>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738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6638B8-B788-4682-A596-85CF4ED65A7B}" type="datetimeFigureOut">
              <a:rPr lang="en-US"/>
              <a:pPr>
                <a:defRPr/>
              </a:pPr>
              <a:t>6/3/2015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9"/>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9C0D6F-86BC-4F0A-A9FD-A71A70874F57}" type="datetimeFigureOut">
              <a:rPr lang="en-US"/>
              <a:pPr>
                <a:defRPr/>
              </a:pPr>
              <a:t>6/3/2015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62623F-4765-4759-9A73-D8655DC8D973}" type="datetimeFigureOut">
              <a:rPr lang="en-US"/>
              <a:pPr>
                <a:defRPr/>
              </a:pPr>
              <a:t>6/3/2015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ACF2FE-3FA7-4ABC-8D10-AB106564C9F6}" type="datetimeFigureOut">
              <a:rPr lang="en-US"/>
              <a:pPr>
                <a:defRPr/>
              </a:pPr>
              <a:t>6/3/2015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D803F9-FDAA-4AD8-AB1F-AC9EA3FA17D9}" type="datetimeFigureOut">
              <a:rPr lang="en-US"/>
              <a:pPr>
                <a:defRPr/>
              </a:pPr>
              <a:t>6/3/2015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smtClean="0"/>
              <a:t>Click to edit Master title style</a:t>
            </a:r>
            <a:endParaRPr lang="en-US"/>
          </a:p>
        </p:txBody>
      </p:sp>
    </p:spTree>
    <p:extLst>
      <p:ext uri="{BB962C8B-B14F-4D97-AF65-F5344CB8AC3E}">
        <p14:creationId xmlns:p14="http://schemas.microsoft.com/office/powerpoint/2010/main" val="958406579"/>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isual Studio Live! Redmond 2014">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63CDA3-A2DE-473C-A81C-F73D2A1BFF69}" type="datetimeFigureOut">
              <a:rPr lang="en-US"/>
              <a:pPr>
                <a:defRPr/>
              </a:pPr>
              <a:t>6/3/2015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original">
    <p:spTree>
      <p:nvGrpSpPr>
        <p:cNvPr id="1" name=""/>
        <p:cNvGrpSpPr/>
        <p:nvPr/>
      </p:nvGrpSpPr>
      <p:grpSpPr>
        <a:xfrm>
          <a:off x="0" y="0"/>
          <a:ext cx="0" cy="0"/>
          <a:chOff x="0" y="0"/>
          <a:chExt cx="0" cy="0"/>
        </a:xfrm>
      </p:grpSpPr>
      <p:sp>
        <p:nvSpPr>
          <p:cNvPr id="2" name="Title 1"/>
          <p:cNvSpPr>
            <a:spLocks noGrp="1"/>
          </p:cNvSpPr>
          <p:nvPr>
            <p:ph type="title"/>
          </p:nvPr>
        </p:nvSpPr>
        <p:spPr>
          <a:xfrm>
            <a:off x="457200" y="61963"/>
            <a:ext cx="8229600" cy="709587"/>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5566"/>
            <a:ext cx="8229600" cy="367905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963"/>
            <a:ext cx="8229600" cy="709587"/>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5566"/>
            <a:ext cx="8229600" cy="3679057"/>
          </a:xfrm>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896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7"/>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14562E-E191-4140-8CA7-D81566904FD6}" type="datetimeFigureOut">
              <a:rPr lang="en-US"/>
              <a:pPr>
                <a:defRPr/>
              </a:pPr>
              <a:t>6/3/2015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37579"/>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987574"/>
            <a:ext cx="4038600" cy="367240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87574"/>
            <a:ext cx="4038600" cy="3672408"/>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8" name="TextBox 7"/>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5" y="123478"/>
            <a:ext cx="8229600" cy="637578"/>
          </a:xfrm>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84355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323378"/>
            <a:ext cx="4040188" cy="333660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84355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323379"/>
            <a:ext cx="4041775" cy="333660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a:t>
            </a:r>
            <a:r>
              <a:rPr lang="en-US" dirty="0" err="1" smtClean="0"/>
              <a:t>benday</a:t>
            </a:r>
            <a:endParaRPr lang="en-US" dirty="0"/>
          </a:p>
        </p:txBody>
      </p:sp>
      <p:sp>
        <p:nvSpPr>
          <p:cNvPr id="9" name="TextBox 8"/>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75E31E-3DDB-4319-BC51-F5022B7F3C8D}" type="datetimeFigureOut">
              <a:rPr lang="en-US"/>
              <a:pPr>
                <a:defRPr/>
              </a:pPr>
              <a:t>6/3/2015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8"/>
            <a:ext cx="8928992" cy="4814044"/>
          </a:xfrm>
        </p:spPr>
        <p:txBody>
          <a:bodyPr/>
          <a:lstStyle>
            <a:lvl1pPr algn="ctr">
              <a:defRPr sz="2800"/>
            </a:lvl1pPr>
          </a:lstStyle>
          <a:p>
            <a:r>
              <a:rPr lang="en-US" dirty="0" smtClean="0"/>
              <a:t>Click to edit Master title style</a:t>
            </a:r>
            <a:endParaRPr lang="en-US" dirty="0"/>
          </a:p>
        </p:txBody>
      </p:sp>
      <p:sp>
        <p:nvSpPr>
          <p:cNvPr id="3" name="TextBox 2"/>
          <p:cNvSpPr txBox="1"/>
          <p:nvPr userDrawn="1"/>
        </p:nvSpPr>
        <p:spPr>
          <a:xfrm>
            <a:off x="66708" y="4787643"/>
            <a:ext cx="1237839" cy="261610"/>
          </a:xfrm>
          <a:prstGeom prst="rect">
            <a:avLst/>
          </a:prstGeom>
          <a:noFill/>
        </p:spPr>
        <p:txBody>
          <a:bodyPr wrap="none" rtlCol="0">
            <a:spAutoFit/>
          </a:bodyPr>
          <a:lstStyle/>
          <a:p>
            <a:r>
              <a:rPr lang="en-US" sz="1100" dirty="0" smtClean="0">
                <a:solidFill>
                  <a:schemeClr val="bg1">
                    <a:lumMod val="85000"/>
                  </a:schemeClr>
                </a:solidFill>
                <a:latin typeface="Segoe UI" panose="020B0502040204020203" pitchFamily="34" charset="0"/>
                <a:cs typeface="Segoe UI" panose="020B0502040204020203" pitchFamily="34" charset="0"/>
              </a:rPr>
              <a:t>@benday #</a:t>
            </a:r>
            <a:r>
              <a:rPr lang="en-US" sz="1100" dirty="0" err="1" smtClean="0">
                <a:solidFill>
                  <a:schemeClr val="bg1">
                    <a:lumMod val="85000"/>
                  </a:schemeClr>
                </a:solidFill>
                <a:latin typeface="Segoe UI" panose="020B0502040204020203" pitchFamily="34" charset="0"/>
                <a:cs typeface="Segoe UI" panose="020B0502040204020203" pitchFamily="34" charset="0"/>
              </a:rPr>
              <a:t>vslive</a:t>
            </a:r>
            <a:endParaRPr lang="en-US" sz="1600" dirty="0">
              <a:solidFill>
                <a:schemeClr val="bg1">
                  <a:lumMod val="8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8358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6375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987574"/>
            <a:ext cx="8229600" cy="36070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AADEF755-0B60-4A3E-9C6A-4CADF1C89A5E}" type="datetimeFigureOut">
              <a:rPr lang="en-US"/>
              <a:pPr>
                <a:defRPr/>
              </a:pPr>
              <a:t>6/3/2015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smtClean="0"/>
              <a:t>@</a:t>
            </a:r>
            <a:r>
              <a:rPr lang="en-US" dirty="0" err="1" smtClean="0"/>
              <a:t>benday</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63" r:id="rId4"/>
    <p:sldLayoutId id="2147483658" r:id="rId5"/>
    <p:sldLayoutId id="2147483657" r:id="rId6"/>
    <p:sldLayoutId id="2147483656" r:id="rId7"/>
    <p:sldLayoutId id="2147483655" r:id="rId8"/>
    <p:sldLayoutId id="2147483661" r:id="rId9"/>
    <p:sldLayoutId id="2147483662" r:id="rId10"/>
    <p:sldLayoutId id="2147483654" r:id="rId11"/>
    <p:sldLayoutId id="2147483653" r:id="rId12"/>
    <p:sldLayoutId id="2147483652" r:id="rId13"/>
    <p:sldLayoutId id="2147483651" r:id="rId14"/>
    <p:sldLayoutId id="2147483650" r:id="rId15"/>
    <p:sldLayoutId id="2147483664" r:id="rId16"/>
  </p:sldLayoutIdLst>
  <p:timing>
    <p:tnLst>
      <p:par>
        <p:cTn id="1" dur="indefinite" restart="never" nodeType="tmRoot"/>
      </p:par>
    </p:tnLst>
  </p:timing>
  <p:txStyles>
    <p:titleStyle>
      <a:lvl1pPr algn="l" rtl="0" fontAlgn="base">
        <a:spcBef>
          <a:spcPct val="0"/>
        </a:spcBef>
        <a:spcAft>
          <a:spcPct val="0"/>
        </a:spcAft>
        <a:defRPr sz="2800" kern="1200">
          <a:solidFill>
            <a:srgbClr val="F15B26"/>
          </a:solidFill>
          <a:latin typeface="Arial Bold" pitchFamily="-72" charset="0"/>
          <a:ea typeface="ＭＳ Ｐゴシック" pitchFamily="-72" charset="-128"/>
          <a:cs typeface="ＭＳ Ｐゴシック" pitchFamily="-72" charset="-128"/>
        </a:defRPr>
      </a:lvl1pPr>
      <a:lvl2pPr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2pPr>
      <a:lvl3pPr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3pPr>
      <a:lvl4pPr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4pPr>
      <a:lvl5pPr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5pPr>
      <a:lvl6pPr marL="457200"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6pPr>
      <a:lvl7pPr marL="914400"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7pPr>
      <a:lvl8pPr marL="1371600"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8pPr>
      <a:lvl9pPr marL="1828800" algn="l" rtl="0" fontAlgn="base">
        <a:spcBef>
          <a:spcPct val="0"/>
        </a:spcBef>
        <a:spcAft>
          <a:spcPct val="0"/>
        </a:spcAft>
        <a:defRPr sz="4400">
          <a:solidFill>
            <a:schemeClr val="tx2"/>
          </a:solidFill>
          <a:latin typeface="Arial Bold" pitchFamily="-72" charset="0"/>
          <a:ea typeface="ＭＳ Ｐゴシック" pitchFamily="-72" charset="-128"/>
          <a:cs typeface="ＭＳ Ｐゴシック" pitchFamily="-72" charset="-128"/>
        </a:defRPr>
      </a:lvl9pPr>
    </p:titleStyle>
    <p:bodyStyle>
      <a:lvl1pPr marL="342900" indent="-342900" algn="l" rtl="0" fontAlgn="base">
        <a:spcBef>
          <a:spcPct val="20000"/>
        </a:spcBef>
        <a:spcAft>
          <a:spcPct val="0"/>
        </a:spcAft>
        <a:buClr>
          <a:schemeClr val="accent1"/>
        </a:buClr>
        <a:buFont typeface="Arial" pitchFamily="-72" charset="0"/>
        <a:buChar char="•"/>
        <a:defRPr sz="2000" kern="1200">
          <a:solidFill>
            <a:schemeClr val="tx1"/>
          </a:solidFill>
          <a:latin typeface="Arial" pitchFamily="-72" charset="0"/>
          <a:ea typeface="ＭＳ Ｐゴシック" pitchFamily="-72" charset="-128"/>
          <a:cs typeface="ＭＳ Ｐゴシック" pitchFamily="-72" charset="-128"/>
        </a:defRPr>
      </a:lvl1pPr>
      <a:lvl2pPr marL="742950" indent="-285750" algn="l" rtl="0" fontAlgn="base">
        <a:spcBef>
          <a:spcPct val="20000"/>
        </a:spcBef>
        <a:spcAft>
          <a:spcPct val="0"/>
        </a:spcAft>
        <a:buClr>
          <a:schemeClr val="tx2"/>
        </a:buClr>
        <a:buFont typeface="Arial" pitchFamily="-72" charset="0"/>
        <a:buChar char="–"/>
        <a:defRPr sz="1800" kern="1200">
          <a:solidFill>
            <a:schemeClr val="tx1"/>
          </a:solidFill>
          <a:latin typeface="Arial" pitchFamily="-72" charset="0"/>
          <a:ea typeface="ＭＳ Ｐゴシック" pitchFamily="-72" charset="-128"/>
          <a:cs typeface="+mn-cs"/>
        </a:defRPr>
      </a:lvl2pPr>
      <a:lvl3pPr marL="1143000" indent="-228600" algn="l" rtl="0" fontAlgn="base">
        <a:spcBef>
          <a:spcPct val="20000"/>
        </a:spcBef>
        <a:spcAft>
          <a:spcPct val="0"/>
        </a:spcAft>
        <a:buClr>
          <a:schemeClr val="bg2"/>
        </a:buClr>
        <a:buFont typeface="Arial" pitchFamily="-72" charset="0"/>
        <a:buChar char="•"/>
        <a:defRPr sz="1600" kern="1200">
          <a:solidFill>
            <a:schemeClr val="tx1"/>
          </a:solidFill>
          <a:latin typeface="Arial" pitchFamily="-72" charset="0"/>
          <a:ea typeface="ＭＳ Ｐゴシック" pitchFamily="-72" charset="-128"/>
          <a:cs typeface="+mn-cs"/>
        </a:defRPr>
      </a:lvl3pPr>
      <a:lvl4pPr marL="1600200" indent="-228600" algn="l" rtl="0" fontAlgn="base">
        <a:spcBef>
          <a:spcPct val="20000"/>
        </a:spcBef>
        <a:spcAft>
          <a:spcPct val="0"/>
        </a:spcAft>
        <a:buClr>
          <a:schemeClr val="accent1"/>
        </a:buClr>
        <a:buFont typeface="Arial" pitchFamily="-72" charset="0"/>
        <a:buChar char="–"/>
        <a:defRPr sz="1400" kern="1200">
          <a:solidFill>
            <a:schemeClr val="tx1"/>
          </a:solidFill>
          <a:latin typeface="Arial" pitchFamily="-72" charset="0"/>
          <a:ea typeface="ＭＳ Ｐゴシック" pitchFamily="-72" charset="-128"/>
          <a:cs typeface="+mn-cs"/>
        </a:defRPr>
      </a:lvl4pPr>
      <a:lvl5pPr marL="2057400" indent="-228600" algn="l" rtl="0" fontAlgn="base">
        <a:spcBef>
          <a:spcPct val="20000"/>
        </a:spcBef>
        <a:spcAft>
          <a:spcPct val="0"/>
        </a:spcAft>
        <a:buClr>
          <a:schemeClr val="tx2"/>
        </a:buClr>
        <a:buFont typeface="Arial" pitchFamily="-72" charset="0"/>
        <a:buChar char="»"/>
        <a:defRPr sz="1400" kern="1200">
          <a:solidFill>
            <a:schemeClr val="tx1"/>
          </a:solidFill>
          <a:latin typeface="Arial" pitchFamily="-72" charset="0"/>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hyperlink" Target="mailto:benday@benday.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14401" y="1085850"/>
            <a:ext cx="7313613" cy="1028700"/>
          </a:xfrm>
          <a:prstGeom prst="rect">
            <a:avLst/>
          </a:prstGeom>
          <a:noFill/>
          <a:ln>
            <a:noFill/>
          </a:ln>
          <a:effectLst/>
          <a:extLst/>
        </p:spPr>
        <p:txBody>
          <a:bodyPr lIns="90379" tIns="44448" rIns="90379" bIns="44448" anchor="b">
            <a:prstTxWarp prst="textNoShape">
              <a:avLst/>
            </a:prstTxWarp>
          </a:bodyPr>
          <a:lstStyle/>
          <a:p>
            <a:pPr algn="ctr" defTabSz="896938" eaLnBrk="0" hangingPunct="0"/>
            <a:r>
              <a:rPr lang="en-US" sz="4000" b="1" dirty="0" smtClean="0">
                <a:solidFill>
                  <a:schemeClr val="bg1"/>
                </a:solidFill>
                <a:latin typeface="Arial Bold" pitchFamily="-72" charset="0"/>
              </a:rPr>
              <a:t>Load Testing ASP.NET &amp; </a:t>
            </a:r>
            <a:r>
              <a:rPr lang="en-US" sz="4000" b="1" dirty="0" err="1" smtClean="0">
                <a:solidFill>
                  <a:schemeClr val="bg1"/>
                </a:solidFill>
                <a:latin typeface="Arial Bold" pitchFamily="-72" charset="0"/>
              </a:rPr>
              <a:t>WebAPI</a:t>
            </a:r>
            <a:r>
              <a:rPr lang="en-US" sz="4000" b="1" dirty="0" smtClean="0">
                <a:solidFill>
                  <a:schemeClr val="bg1"/>
                </a:solidFill>
                <a:latin typeface="Arial Bold" pitchFamily="-72" charset="0"/>
              </a:rPr>
              <a:t> with Visual Studio</a:t>
            </a:r>
            <a:endParaRPr lang="en-US" sz="4000" b="1" dirty="0">
              <a:solidFill>
                <a:schemeClr val="bg1"/>
              </a:solidFill>
              <a:latin typeface="Arial Bold" pitchFamily="-72" charset="0"/>
            </a:endParaRPr>
          </a:p>
        </p:txBody>
      </p:sp>
      <p:sp>
        <p:nvSpPr>
          <p:cNvPr id="6" name="Rectangle 5"/>
          <p:cNvSpPr>
            <a:spLocks noChangeArrowheads="1"/>
          </p:cNvSpPr>
          <p:nvPr/>
        </p:nvSpPr>
        <p:spPr bwMode="auto">
          <a:xfrm>
            <a:off x="4033838" y="2255044"/>
            <a:ext cx="3987800" cy="1002506"/>
          </a:xfrm>
          <a:prstGeom prst="rect">
            <a:avLst/>
          </a:prstGeom>
          <a:noFill/>
          <a:ln>
            <a:noFill/>
          </a:ln>
          <a:effectLst/>
          <a:extLst/>
        </p:spPr>
        <p:txBody>
          <a:bodyPr lIns="85923" tIns="42962" rIns="85923" bIns="42962">
            <a:prstTxWarp prst="textNoShape">
              <a:avLst/>
            </a:prstTxWarp>
          </a:bodyPr>
          <a:lstStyle/>
          <a:p>
            <a:pPr algn="r"/>
            <a:r>
              <a:rPr lang="en-US" sz="2800" b="1" dirty="0" smtClean="0">
                <a:solidFill>
                  <a:schemeClr val="bg1"/>
                </a:solidFill>
              </a:rPr>
              <a:t>Benjamin Day</a:t>
            </a:r>
          </a:p>
          <a:p>
            <a:pPr algn="r"/>
            <a:r>
              <a:rPr lang="en-US" sz="2400" b="1" dirty="0" smtClean="0">
                <a:solidFill>
                  <a:srgbClr val="FF0000"/>
                </a:solidFill>
                <a:latin typeface="Segoe UI" panose="020B0502040204020203" pitchFamily="34" charset="0"/>
                <a:cs typeface="Segoe UI" panose="020B0502040204020203" pitchFamily="34" charset="0"/>
              </a:rPr>
              <a:t>@</a:t>
            </a:r>
            <a:r>
              <a:rPr lang="en-US" sz="2400" b="1" dirty="0" err="1" smtClean="0">
                <a:solidFill>
                  <a:srgbClr val="FF0000"/>
                </a:solidFill>
                <a:latin typeface="Segoe UI" panose="020B0502040204020203" pitchFamily="34" charset="0"/>
                <a:cs typeface="Segoe UI" panose="020B0502040204020203" pitchFamily="34" charset="0"/>
              </a:rPr>
              <a:t>benday</a:t>
            </a:r>
            <a:endParaRPr lang="en-US" sz="1200" dirty="0">
              <a:solidFill>
                <a:srgbClr val="FF0000"/>
              </a:solidFill>
              <a:latin typeface="Segoe UI" panose="020B0502040204020203" pitchFamily="34" charset="0"/>
              <a:cs typeface="Segoe UI" panose="020B0502040204020203" pitchFamily="34" charset="0"/>
            </a:endParaRPr>
          </a:p>
        </p:txBody>
      </p:sp>
      <p:pic>
        <p:nvPicPr>
          <p:cNvPr id="7" name="Picture 6" descr="MVPLogo_Small"/>
          <p:cNvPicPr>
            <a:picLocks noChangeAspect="1" noChangeArrowheads="1"/>
          </p:cNvPicPr>
          <p:nvPr/>
        </p:nvPicPr>
        <p:blipFill>
          <a:blip r:embed="rId4" cstate="print"/>
          <a:srcRect/>
          <a:stretch>
            <a:fillRect/>
          </a:stretch>
        </p:blipFill>
        <p:spPr bwMode="auto">
          <a:xfrm>
            <a:off x="8100392" y="2427734"/>
            <a:ext cx="714375" cy="1123950"/>
          </a:xfrm>
          <a:prstGeom prst="rect">
            <a:avLst/>
          </a:prstGeom>
          <a:noFill/>
          <a:ln w="9525">
            <a:noFill/>
            <a:miter lim="800000"/>
            <a:headEnd/>
            <a:tailEnd/>
          </a:ln>
        </p:spPr>
      </p:pic>
    </p:spTree>
  </p:cSld>
  <p:clrMapOvr>
    <a:masterClrMapping/>
  </p:clrMapOvr>
  <p:transition spd="slow"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 for this talk</a:t>
            </a:r>
            <a:endParaRPr lang="en-US" dirty="0"/>
          </a:p>
        </p:txBody>
      </p:sp>
      <p:sp>
        <p:nvSpPr>
          <p:cNvPr id="3" name="Text Placeholder 2"/>
          <p:cNvSpPr>
            <a:spLocks noGrp="1"/>
          </p:cNvSpPr>
          <p:nvPr>
            <p:ph idx="1"/>
          </p:nvPr>
        </p:nvSpPr>
        <p:spPr/>
        <p:txBody>
          <a:bodyPr/>
          <a:lstStyle/>
          <a:p>
            <a:r>
              <a:rPr lang="en-US" sz="2000" dirty="0" smtClean="0"/>
              <a:t>Real customer engagement</a:t>
            </a:r>
          </a:p>
          <a:p>
            <a:r>
              <a:rPr lang="en-US" sz="2000" dirty="0" smtClean="0"/>
              <a:t>Spent years developing a web application</a:t>
            </a:r>
          </a:p>
          <a:p>
            <a:r>
              <a:rPr lang="en-US" sz="2000" dirty="0" smtClean="0"/>
              <a:t>Released it </a:t>
            </a:r>
          </a:p>
          <a:p>
            <a:r>
              <a:rPr lang="en-US" sz="2000" dirty="0" smtClean="0"/>
              <a:t>Seriously grumpy customers</a:t>
            </a:r>
          </a:p>
          <a:p>
            <a:r>
              <a:rPr lang="en-US" sz="2000" dirty="0" smtClean="0"/>
              <a:t>Huge hardware</a:t>
            </a:r>
          </a:p>
          <a:p>
            <a:r>
              <a:rPr lang="en-US" sz="2000" dirty="0" smtClean="0"/>
              <a:t>~20 simultaneous users</a:t>
            </a:r>
          </a:p>
          <a:p>
            <a:r>
              <a:rPr lang="en-US" sz="2000" dirty="0" smtClean="0"/>
              <a:t>Fixed it</a:t>
            </a:r>
          </a:p>
          <a:p>
            <a:pPr lvl="1"/>
            <a:r>
              <a:rPr lang="en-US" sz="1800" dirty="0" smtClean="0"/>
              <a:t>4000+ simultaneous users</a:t>
            </a:r>
          </a:p>
          <a:p>
            <a:pPr lvl="1"/>
            <a:r>
              <a:rPr lang="en-US" sz="1800" dirty="0" smtClean="0"/>
              <a:t>Reduced hardware</a:t>
            </a:r>
            <a:endParaRPr lang="en-US" sz="1800" dirty="0"/>
          </a:p>
        </p:txBody>
      </p:sp>
    </p:spTree>
    <p:extLst>
      <p:ext uri="{BB962C8B-B14F-4D97-AF65-F5344CB8AC3E}">
        <p14:creationId xmlns:p14="http://schemas.microsoft.com/office/powerpoint/2010/main" val="6360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Tools</a:t>
            </a:r>
            <a:endParaRPr lang="en-US" dirty="0"/>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365303456"/>
              </p:ext>
            </p:extLst>
          </p:nvPr>
        </p:nvGraphicFramePr>
        <p:xfrm>
          <a:off x="1856431" y="1112686"/>
          <a:ext cx="4955883" cy="319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2689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br>
              <a:rPr lang="en-US" dirty="0" smtClean="0"/>
            </a:br>
            <a:r>
              <a:rPr lang="en-US" dirty="0" smtClean="0"/>
              <a:t>A tour of the application.</a:t>
            </a:r>
            <a:endParaRPr lang="en-US" dirty="0"/>
          </a:p>
        </p:txBody>
      </p:sp>
    </p:spTree>
    <p:extLst>
      <p:ext uri="{BB962C8B-B14F-4D97-AF65-F5344CB8AC3E}">
        <p14:creationId xmlns:p14="http://schemas.microsoft.com/office/powerpoint/2010/main" val="227160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Disaster Strikes</a:t>
            </a:r>
            <a:endParaRPr lang="en-US" dirty="0"/>
          </a:p>
        </p:txBody>
      </p:sp>
      <p:sp>
        <p:nvSpPr>
          <p:cNvPr id="6" name="Text Placeholder 5"/>
          <p:cNvSpPr>
            <a:spLocks noGrp="1"/>
          </p:cNvSpPr>
          <p:nvPr>
            <p:ph idx="1"/>
          </p:nvPr>
        </p:nvSpPr>
        <p:spPr/>
        <p:txBody>
          <a:bodyPr/>
          <a:lstStyle/>
          <a:p>
            <a:r>
              <a:rPr lang="en-US" sz="2400" dirty="0" smtClean="0"/>
              <a:t>The application is deployed to production.</a:t>
            </a:r>
          </a:p>
          <a:p>
            <a:r>
              <a:rPr lang="en-US" sz="2400" dirty="0" smtClean="0"/>
              <a:t>Users are losing their minds.</a:t>
            </a:r>
          </a:p>
          <a:p>
            <a:pPr lvl="1"/>
            <a:r>
              <a:rPr lang="en-US" sz="2000" dirty="0" smtClean="0"/>
              <a:t>Intermittent errors on the site.</a:t>
            </a:r>
          </a:p>
          <a:p>
            <a:pPr lvl="1"/>
            <a:r>
              <a:rPr lang="en-US" sz="2000" dirty="0" smtClean="0"/>
              <a:t>Site is slow.</a:t>
            </a:r>
          </a:p>
          <a:p>
            <a:endParaRPr lang="en-US" sz="2400" dirty="0" smtClean="0"/>
          </a:p>
          <a:p>
            <a:r>
              <a:rPr lang="en-US" sz="2400" dirty="0" smtClean="0"/>
              <a:t>Your boss is seriously angry.</a:t>
            </a:r>
          </a:p>
          <a:p>
            <a:pPr lvl="1"/>
            <a:r>
              <a:rPr lang="en-US" sz="2000" dirty="0" smtClean="0"/>
              <a:t>“Fix it!”</a:t>
            </a:r>
            <a:endParaRPr lang="en-US" sz="2000" dirty="0"/>
          </a:p>
        </p:txBody>
      </p:sp>
    </p:spTree>
    <p:extLst>
      <p:ext uri="{BB962C8B-B14F-4D97-AF65-F5344CB8AC3E}">
        <p14:creationId xmlns:p14="http://schemas.microsoft.com/office/powerpoint/2010/main" val="312471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Text Placeholder 2"/>
          <p:cNvSpPr>
            <a:spLocks noGrp="1"/>
          </p:cNvSpPr>
          <p:nvPr>
            <p:ph idx="1"/>
          </p:nvPr>
        </p:nvSpPr>
        <p:spPr/>
        <p:txBody>
          <a:bodyPr/>
          <a:lstStyle/>
          <a:p>
            <a:r>
              <a:rPr lang="en-US" sz="2400" dirty="0" smtClean="0"/>
              <a:t>“No Repro”</a:t>
            </a:r>
          </a:p>
          <a:p>
            <a:pPr lvl="1"/>
            <a:r>
              <a:rPr lang="en-US" sz="2000" dirty="0" smtClean="0"/>
              <a:t>“Works on my box.”</a:t>
            </a:r>
          </a:p>
          <a:p>
            <a:pPr lvl="1"/>
            <a:r>
              <a:rPr lang="en-US" sz="2000" dirty="0" smtClean="0"/>
              <a:t>You don’t know what the errors are.</a:t>
            </a:r>
          </a:p>
          <a:p>
            <a:pPr lvl="1"/>
            <a:r>
              <a:rPr lang="en-US" sz="2000" dirty="0" smtClean="0"/>
              <a:t>The site seems to work fine.</a:t>
            </a:r>
          </a:p>
          <a:p>
            <a:pPr lvl="1"/>
            <a:endParaRPr lang="en-US" sz="2000" dirty="0" smtClean="0"/>
          </a:p>
          <a:p>
            <a:r>
              <a:rPr lang="en-US" sz="2400" dirty="0" smtClean="0"/>
              <a:t>Wild guess: it dies under load.</a:t>
            </a:r>
          </a:p>
          <a:p>
            <a:pPr lvl="1"/>
            <a:endParaRPr lang="en-US" sz="2000" dirty="0" smtClean="0"/>
          </a:p>
          <a:p>
            <a:r>
              <a:rPr lang="en-US" sz="2400" dirty="0" smtClean="0"/>
              <a:t>You need to create some load.</a:t>
            </a:r>
          </a:p>
          <a:p>
            <a:endParaRPr lang="en-US" sz="2400" dirty="0"/>
          </a:p>
        </p:txBody>
      </p:sp>
    </p:spTree>
    <p:extLst>
      <p:ext uri="{BB962C8B-B14F-4D97-AF65-F5344CB8AC3E}">
        <p14:creationId xmlns:p14="http://schemas.microsoft.com/office/powerpoint/2010/main" val="362170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sz="2400" dirty="0"/>
              <a:t>Script user activity with Web Performance Tests</a:t>
            </a:r>
          </a:p>
          <a:p>
            <a:pPr marL="289399" indent="-289399">
              <a:buFont typeface="+mj-lt"/>
              <a:buAutoNum type="arabicPeriod"/>
            </a:pPr>
            <a:r>
              <a:rPr lang="en-US" sz="2400" dirty="0"/>
              <a:t>Simulate a mix of users using Load Tests</a:t>
            </a:r>
          </a:p>
          <a:p>
            <a:pPr marL="289399" indent="-289399">
              <a:buFont typeface="+mj-lt"/>
              <a:buAutoNum type="arabicPeriod"/>
            </a:pPr>
            <a:r>
              <a:rPr lang="en-US" sz="2400" dirty="0"/>
              <a:t>Simulate lots of users with a Load Test Rig</a:t>
            </a:r>
          </a:p>
          <a:p>
            <a:pPr marL="289399" indent="-289399">
              <a:buFont typeface="+mj-lt"/>
              <a:buAutoNum type="arabicPeriod"/>
            </a:pPr>
            <a:r>
              <a:rPr lang="en-US" sz="2400" dirty="0"/>
              <a:t>Reproduce the errors...hopefully</a:t>
            </a:r>
          </a:p>
          <a:p>
            <a:pPr marL="289399" indent="-289399">
              <a:buFont typeface="+mj-lt"/>
              <a:buAutoNum type="arabicPeriod"/>
            </a:pPr>
            <a:r>
              <a:rPr lang="en-US" sz="2400" dirty="0"/>
              <a:t>Find code problems with the Performance Wizard</a:t>
            </a:r>
          </a:p>
          <a:p>
            <a:pPr marL="289399" indent="-289399">
              <a:buFont typeface="+mj-lt"/>
              <a:buAutoNum type="arabicPeriod"/>
            </a:pPr>
            <a:r>
              <a:rPr lang="en-US" sz="2400" dirty="0"/>
              <a:t>Fix the code </a:t>
            </a:r>
          </a:p>
          <a:p>
            <a:pPr marL="289399" indent="-289399">
              <a:buFont typeface="+mj-lt"/>
              <a:buAutoNum type="arabicPeriod"/>
            </a:pPr>
            <a:endParaRPr lang="en-US" sz="2400" dirty="0"/>
          </a:p>
        </p:txBody>
      </p:sp>
    </p:spTree>
    <p:extLst>
      <p:ext uri="{BB962C8B-B14F-4D97-AF65-F5344CB8AC3E}">
        <p14:creationId xmlns:p14="http://schemas.microsoft.com/office/powerpoint/2010/main" val="37281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Performance Tests.</a:t>
            </a:r>
            <a:endParaRPr lang="en-US" dirty="0"/>
          </a:p>
        </p:txBody>
      </p:sp>
    </p:spTree>
    <p:extLst>
      <p:ext uri="{BB962C8B-B14F-4D97-AF65-F5344CB8AC3E}">
        <p14:creationId xmlns:p14="http://schemas.microsoft.com/office/powerpoint/2010/main" val="72391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sz="2400" b="1" dirty="0"/>
              <a:t>Script user activity with Web Performance Tests</a:t>
            </a:r>
          </a:p>
          <a:p>
            <a:pPr marL="289399" indent="-289399">
              <a:buFont typeface="+mj-lt"/>
              <a:buAutoNum type="arabicPeriod"/>
            </a:pPr>
            <a:r>
              <a:rPr lang="en-US" sz="2400" dirty="0"/>
              <a:t>Simulate a mix of users using Load Tests</a:t>
            </a:r>
          </a:p>
          <a:p>
            <a:pPr marL="289399" indent="-289399">
              <a:buFont typeface="+mj-lt"/>
              <a:buAutoNum type="arabicPeriod"/>
            </a:pPr>
            <a:r>
              <a:rPr lang="en-US" sz="2400" dirty="0"/>
              <a:t>Simulate lots of users with a Load Test Rig</a:t>
            </a:r>
          </a:p>
          <a:p>
            <a:pPr marL="289399" indent="-289399">
              <a:buFont typeface="+mj-lt"/>
              <a:buAutoNum type="arabicPeriod"/>
            </a:pPr>
            <a:r>
              <a:rPr lang="en-US" sz="2400" dirty="0"/>
              <a:t>Reproduce the errors...hopefully</a:t>
            </a:r>
          </a:p>
          <a:p>
            <a:pPr marL="289399" indent="-289399">
              <a:buFont typeface="+mj-lt"/>
              <a:buAutoNum type="arabicPeriod"/>
            </a:pPr>
            <a:r>
              <a:rPr lang="en-US" sz="2400" dirty="0"/>
              <a:t>Find code problems with the Performance Wizard</a:t>
            </a:r>
          </a:p>
          <a:p>
            <a:pPr marL="289399" indent="-289399">
              <a:buFont typeface="+mj-lt"/>
              <a:buAutoNum type="arabicPeriod"/>
            </a:pPr>
            <a:r>
              <a:rPr lang="en-US" sz="2400" dirty="0"/>
              <a:t>Fix the code </a:t>
            </a:r>
          </a:p>
          <a:p>
            <a:pPr marL="289399" indent="-289399">
              <a:buFont typeface="+mj-lt"/>
              <a:buAutoNum type="arabicPeriod"/>
            </a:pPr>
            <a:endParaRPr lang="en-US" sz="2400" dirty="0"/>
          </a:p>
        </p:txBody>
      </p:sp>
    </p:spTree>
    <p:extLst>
      <p:ext uri="{BB962C8B-B14F-4D97-AF65-F5344CB8AC3E}">
        <p14:creationId xmlns:p14="http://schemas.microsoft.com/office/powerpoint/2010/main" val="14735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 Web Performance Test?</a:t>
            </a:r>
            <a:endParaRPr lang="en-US" dirty="0"/>
          </a:p>
        </p:txBody>
      </p:sp>
      <p:sp>
        <p:nvSpPr>
          <p:cNvPr id="7" name="Content Placeholder 6"/>
          <p:cNvSpPr>
            <a:spLocks noGrp="1"/>
          </p:cNvSpPr>
          <p:nvPr>
            <p:ph idx="1"/>
          </p:nvPr>
        </p:nvSpPr>
        <p:spPr/>
        <p:txBody>
          <a:bodyPr/>
          <a:lstStyle/>
          <a:p>
            <a:r>
              <a:rPr lang="en-US" dirty="0" smtClean="0"/>
              <a:t>Test type in Visual Studio</a:t>
            </a:r>
          </a:p>
          <a:p>
            <a:r>
              <a:rPr lang="en-US" dirty="0" smtClean="0"/>
              <a:t>Simulate a user using an ASP.NET application</a:t>
            </a:r>
          </a:p>
          <a:p>
            <a:pPr lvl="1"/>
            <a:r>
              <a:rPr lang="en-US" dirty="0" smtClean="0"/>
              <a:t>HTTP traffic</a:t>
            </a:r>
          </a:p>
          <a:p>
            <a:r>
              <a:rPr lang="en-US" dirty="0" smtClean="0"/>
              <a:t>Building block of Load Tests</a:t>
            </a:r>
            <a:endParaRPr lang="en-US" dirty="0"/>
          </a:p>
        </p:txBody>
      </p:sp>
    </p:spTree>
    <p:extLst>
      <p:ext uri="{BB962C8B-B14F-4D97-AF65-F5344CB8AC3E}">
        <p14:creationId xmlns:p14="http://schemas.microsoft.com/office/powerpoint/2010/main" val="258498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Web Tests &amp; User Stories</a:t>
            </a:r>
            <a:endParaRPr lang="en-US" dirty="0"/>
          </a:p>
        </p:txBody>
      </p:sp>
      <p:sp>
        <p:nvSpPr>
          <p:cNvPr id="3" name="Content Placeholder 2"/>
          <p:cNvSpPr>
            <a:spLocks noGrp="1"/>
          </p:cNvSpPr>
          <p:nvPr>
            <p:ph idx="1"/>
          </p:nvPr>
        </p:nvSpPr>
        <p:spPr/>
        <p:txBody>
          <a:bodyPr/>
          <a:lstStyle/>
          <a:p>
            <a:r>
              <a:rPr lang="en-US" dirty="0" smtClean="0"/>
              <a:t>Web Tests should simulate a User Story</a:t>
            </a:r>
          </a:p>
          <a:p>
            <a:r>
              <a:rPr lang="en-US" dirty="0" smtClean="0"/>
              <a:t>Example:</a:t>
            </a:r>
          </a:p>
          <a:p>
            <a:pPr lvl="1"/>
            <a:r>
              <a:rPr lang="en-US" dirty="0" smtClean="0"/>
              <a:t>As an administrator, I need to search for a person by username so that I can deactivate that person’s account.</a:t>
            </a:r>
          </a:p>
          <a:p>
            <a:pPr lvl="1"/>
            <a:r>
              <a:rPr lang="en-US" dirty="0" smtClean="0"/>
              <a:t>As a customer, I want to order a pizza and pay with a credit card.</a:t>
            </a:r>
          </a:p>
          <a:p>
            <a:r>
              <a:rPr lang="en-US" dirty="0" smtClean="0"/>
              <a:t>Helps to organize your suite</a:t>
            </a:r>
            <a:endParaRPr lang="en-US" dirty="0"/>
          </a:p>
        </p:txBody>
      </p:sp>
    </p:spTree>
    <p:extLst>
      <p:ext uri="{BB962C8B-B14F-4D97-AF65-F5344CB8AC3E}">
        <p14:creationId xmlns:p14="http://schemas.microsoft.com/office/powerpoint/2010/main" val="283866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ndayLogo"/>
          <p:cNvPicPr>
            <a:picLocks noChangeAspect="1" noChangeArrowheads="1"/>
          </p:cNvPicPr>
          <p:nvPr/>
        </p:nvPicPr>
        <p:blipFill>
          <a:blip r:embed="rId2" cstate="print"/>
          <a:srcRect/>
          <a:stretch>
            <a:fillRect/>
          </a:stretch>
        </p:blipFill>
        <p:spPr bwMode="auto">
          <a:xfrm>
            <a:off x="5190303" y="1200150"/>
            <a:ext cx="3696057" cy="74652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dirty="0" smtClean="0"/>
              <a:t>Benjamin Day</a:t>
            </a:r>
            <a:endParaRPr lang="en-US" dirty="0"/>
          </a:p>
        </p:txBody>
      </p:sp>
      <p:sp>
        <p:nvSpPr>
          <p:cNvPr id="3" name="Content Placeholder 2"/>
          <p:cNvSpPr>
            <a:spLocks noGrp="1"/>
          </p:cNvSpPr>
          <p:nvPr>
            <p:ph idx="1"/>
          </p:nvPr>
        </p:nvSpPr>
        <p:spPr/>
        <p:txBody>
          <a:bodyPr>
            <a:noAutofit/>
          </a:bodyPr>
          <a:lstStyle/>
          <a:p>
            <a:r>
              <a:rPr lang="en-US" sz="1400" dirty="0"/>
              <a:t>Brookline, MA</a:t>
            </a:r>
          </a:p>
          <a:p>
            <a:endParaRPr lang="en-US" sz="1400" dirty="0" smtClean="0"/>
          </a:p>
          <a:p>
            <a:r>
              <a:rPr lang="en-US" sz="1400" dirty="0" smtClean="0"/>
              <a:t>Consultant</a:t>
            </a:r>
            <a:r>
              <a:rPr lang="en-US" sz="1400" dirty="0"/>
              <a:t>, Coach, &amp; Trainer</a:t>
            </a:r>
          </a:p>
          <a:p>
            <a:endParaRPr lang="en-US" sz="1400" dirty="0" smtClean="0"/>
          </a:p>
          <a:p>
            <a:r>
              <a:rPr lang="en-US" sz="1400" dirty="0" smtClean="0"/>
              <a:t>Microsoft </a:t>
            </a:r>
            <a:r>
              <a:rPr lang="en-US" sz="1400" dirty="0"/>
              <a:t>MVP for Visual Studio ALM</a:t>
            </a:r>
          </a:p>
          <a:p>
            <a:endParaRPr lang="en-US" sz="1400" dirty="0" smtClean="0"/>
          </a:p>
          <a:p>
            <a:r>
              <a:rPr lang="en-US" sz="1400" dirty="0" smtClean="0"/>
              <a:t>Scrum</a:t>
            </a:r>
            <a:r>
              <a:rPr lang="en-US" sz="1400" dirty="0"/>
              <a:t>, </a:t>
            </a:r>
            <a:r>
              <a:rPr lang="en-US" sz="1400" dirty="0" smtClean="0"/>
              <a:t>Team </a:t>
            </a:r>
            <a:r>
              <a:rPr lang="en-US" sz="1400" dirty="0"/>
              <a:t>Foundation Server, Software Testing, </a:t>
            </a:r>
            <a:br>
              <a:rPr lang="en-US" sz="1400" dirty="0"/>
            </a:br>
            <a:r>
              <a:rPr lang="en-US" sz="1400" dirty="0" smtClean="0"/>
              <a:t>Software </a:t>
            </a:r>
            <a:r>
              <a:rPr lang="en-US" sz="1400" dirty="0"/>
              <a:t>Architecture</a:t>
            </a:r>
          </a:p>
          <a:p>
            <a:endParaRPr lang="en-US" sz="1400" dirty="0" smtClean="0"/>
          </a:p>
          <a:p>
            <a:r>
              <a:rPr lang="en-US" sz="1400" dirty="0" smtClean="0"/>
              <a:t>Scrum.org </a:t>
            </a:r>
            <a:r>
              <a:rPr lang="en-US" sz="1400" dirty="0"/>
              <a:t>Classes</a:t>
            </a:r>
          </a:p>
          <a:p>
            <a:pPr lvl="1"/>
            <a:r>
              <a:rPr lang="en-US" sz="1200" dirty="0"/>
              <a:t>Professional Scrum </a:t>
            </a:r>
            <a:r>
              <a:rPr lang="en-US" sz="1200" dirty="0" smtClean="0"/>
              <a:t>Master </a:t>
            </a:r>
            <a:r>
              <a:rPr lang="en-US" sz="1200" dirty="0"/>
              <a:t>(</a:t>
            </a:r>
            <a:r>
              <a:rPr lang="en-US" sz="1200" dirty="0" smtClean="0"/>
              <a:t>PSM)</a:t>
            </a:r>
          </a:p>
          <a:p>
            <a:pPr lvl="1"/>
            <a:r>
              <a:rPr lang="en-US" sz="1200" dirty="0" smtClean="0"/>
              <a:t>Professional </a:t>
            </a:r>
            <a:r>
              <a:rPr lang="en-US" sz="1200" dirty="0"/>
              <a:t>Scrum Developer (PSD)</a:t>
            </a:r>
          </a:p>
          <a:p>
            <a:pPr lvl="1"/>
            <a:r>
              <a:rPr lang="en-US" sz="1200" dirty="0"/>
              <a:t>Professional Scrum Foundations (PSF)</a:t>
            </a:r>
          </a:p>
          <a:p>
            <a:endParaRPr lang="en-US" sz="1400" dirty="0" smtClean="0"/>
          </a:p>
          <a:p>
            <a:r>
              <a:rPr lang="en-US" sz="1400" dirty="0" smtClean="0"/>
              <a:t>www.benday.com</a:t>
            </a:r>
            <a:r>
              <a:rPr lang="en-US" sz="1400" dirty="0"/>
              <a:t>, benday@benday.com, @</a:t>
            </a:r>
            <a:r>
              <a:rPr lang="en-US" sz="1400" dirty="0" err="1"/>
              <a:t>benday</a:t>
            </a:r>
            <a:endParaRPr lang="en-US" sz="1400" dirty="0"/>
          </a:p>
          <a:p>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138554"/>
            <a:ext cx="2629955" cy="90963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160" y="4194573"/>
            <a:ext cx="3048000" cy="4000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235" y="2011992"/>
            <a:ext cx="3286125" cy="101869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1400" y="3371850"/>
            <a:ext cx="1494960" cy="604628"/>
          </a:xfrm>
          <a:prstGeom prst="rect">
            <a:avLst/>
          </a:prstGeom>
        </p:spPr>
      </p:pic>
    </p:spTree>
    <p:extLst>
      <p:ext uri="{BB962C8B-B14F-4D97-AF65-F5344CB8AC3E}">
        <p14:creationId xmlns:p14="http://schemas.microsoft.com/office/powerpoint/2010/main" val="282594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br>
              <a:rPr lang="en-US" dirty="0" smtClean="0"/>
            </a:br>
            <a:r>
              <a:rPr lang="en-US" dirty="0" smtClean="0"/>
              <a:t>Create a basic Web Test</a:t>
            </a:r>
            <a:endParaRPr lang="en-US" dirty="0"/>
          </a:p>
        </p:txBody>
      </p:sp>
    </p:spTree>
    <p:extLst>
      <p:ext uri="{BB962C8B-B14F-4D97-AF65-F5344CB8AC3E}">
        <p14:creationId xmlns:p14="http://schemas.microsoft.com/office/powerpoint/2010/main" val="102007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Data-driven Web Tests</a:t>
            </a:r>
            <a:endParaRPr lang="en-US" dirty="0"/>
          </a:p>
        </p:txBody>
      </p:sp>
      <p:sp>
        <p:nvSpPr>
          <p:cNvPr id="3" name="Content Placeholder 2"/>
          <p:cNvSpPr>
            <a:spLocks noGrp="1"/>
          </p:cNvSpPr>
          <p:nvPr>
            <p:ph idx="1"/>
          </p:nvPr>
        </p:nvSpPr>
        <p:spPr/>
        <p:txBody>
          <a:bodyPr/>
          <a:lstStyle/>
          <a:p>
            <a:r>
              <a:rPr lang="en-US" dirty="0" smtClean="0"/>
              <a:t>Run </a:t>
            </a:r>
            <a:r>
              <a:rPr lang="en-US" dirty="0"/>
              <a:t>web test once per row in data source</a:t>
            </a:r>
          </a:p>
          <a:p>
            <a:r>
              <a:rPr lang="en-US" dirty="0"/>
              <a:t>Simulate multiple users doing *similar* actions</a:t>
            </a:r>
          </a:p>
          <a:p>
            <a:r>
              <a:rPr lang="en-US" dirty="0" smtClean="0"/>
              <a:t>Data </a:t>
            </a:r>
            <a:r>
              <a:rPr lang="en-US" dirty="0"/>
              <a:t>source types</a:t>
            </a:r>
          </a:p>
          <a:p>
            <a:pPr lvl="1"/>
            <a:r>
              <a:rPr lang="en-US" dirty="0"/>
              <a:t>OLE DB, CSV, XML</a:t>
            </a:r>
          </a:p>
          <a:p>
            <a:r>
              <a:rPr lang="en-US" dirty="0"/>
              <a:t>Parameterization</a:t>
            </a:r>
          </a:p>
          <a:p>
            <a:endParaRPr lang="en-US" dirty="0" smtClean="0"/>
          </a:p>
          <a:p>
            <a:r>
              <a:rPr lang="en-US" dirty="0" smtClean="0"/>
              <a:t>Better tests, better coverage </a:t>
            </a:r>
            <a:endParaRPr lang="en-US" dirty="0"/>
          </a:p>
          <a:p>
            <a:endParaRPr lang="en-US" dirty="0"/>
          </a:p>
        </p:txBody>
      </p:sp>
    </p:spTree>
    <p:extLst>
      <p:ext uri="{BB962C8B-B14F-4D97-AF65-F5344CB8AC3E}">
        <p14:creationId xmlns:p14="http://schemas.microsoft.com/office/powerpoint/2010/main" val="356126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dirty="0" smtClean="0"/>
              <a:t>Web Tests in the </a:t>
            </a:r>
            <a:br>
              <a:rPr lang="en-US" dirty="0" smtClean="0"/>
            </a:br>
            <a:r>
              <a:rPr lang="en-US" dirty="0" smtClean="0"/>
              <a:t>underperforming app</a:t>
            </a:r>
            <a:endParaRPr lang="en-US" dirty="0"/>
          </a:p>
        </p:txBody>
      </p:sp>
    </p:spTree>
    <p:extLst>
      <p:ext uri="{BB962C8B-B14F-4D97-AF65-F5344CB8AC3E}">
        <p14:creationId xmlns:p14="http://schemas.microsoft.com/office/powerpoint/2010/main" val="4144316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Load Tests</a:t>
            </a:r>
            <a:endParaRPr lang="en-US" dirty="0"/>
          </a:p>
        </p:txBody>
      </p:sp>
    </p:spTree>
    <p:extLst>
      <p:ext uri="{BB962C8B-B14F-4D97-AF65-F5344CB8AC3E}">
        <p14:creationId xmlns:p14="http://schemas.microsoft.com/office/powerpoint/2010/main" val="335430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dirty="0"/>
              <a:t>Script user activity with Web Performance Tests</a:t>
            </a:r>
          </a:p>
          <a:p>
            <a:pPr marL="289399" indent="-289399">
              <a:buFont typeface="+mj-lt"/>
              <a:buAutoNum type="arabicPeriod"/>
            </a:pPr>
            <a:r>
              <a:rPr lang="en-US" b="1" dirty="0"/>
              <a:t>Simulate a mix of users using Load Tests</a:t>
            </a:r>
          </a:p>
          <a:p>
            <a:pPr marL="289399" indent="-289399">
              <a:buFont typeface="+mj-lt"/>
              <a:buAutoNum type="arabicPeriod"/>
            </a:pPr>
            <a:r>
              <a:rPr lang="en-US" dirty="0"/>
              <a:t>Simulate lots of users with a Load Test Rig</a:t>
            </a:r>
          </a:p>
          <a:p>
            <a:pPr marL="289399" indent="-289399">
              <a:buFont typeface="+mj-lt"/>
              <a:buAutoNum type="arabicPeriod"/>
            </a:pPr>
            <a:r>
              <a:rPr lang="en-US" dirty="0"/>
              <a:t>Reproduce the errors...hopefully</a:t>
            </a:r>
          </a:p>
          <a:p>
            <a:pPr marL="289399" indent="-289399">
              <a:buFont typeface="+mj-lt"/>
              <a:buAutoNum type="arabicPeriod"/>
            </a:pPr>
            <a:r>
              <a:rPr lang="en-US" dirty="0"/>
              <a:t>Find code problems with the Performance Wizard</a:t>
            </a:r>
          </a:p>
          <a:p>
            <a:pPr marL="289399" indent="-289399">
              <a:buFont typeface="+mj-lt"/>
              <a:buAutoNum type="arabicPeriod"/>
            </a:pPr>
            <a:r>
              <a:rPr lang="en-US" dirty="0"/>
              <a:t>Fix the code </a:t>
            </a:r>
          </a:p>
        </p:txBody>
      </p:sp>
    </p:spTree>
    <p:extLst>
      <p:ext uri="{BB962C8B-B14F-4D97-AF65-F5344CB8AC3E}">
        <p14:creationId xmlns:p14="http://schemas.microsoft.com/office/powerpoint/2010/main" val="2832457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Load Tests?</a:t>
            </a:r>
            <a:endParaRPr lang="en-US" dirty="0"/>
          </a:p>
        </p:txBody>
      </p:sp>
      <p:sp>
        <p:nvSpPr>
          <p:cNvPr id="3" name="Text Placeholder 2"/>
          <p:cNvSpPr>
            <a:spLocks noGrp="1"/>
          </p:cNvSpPr>
          <p:nvPr>
            <p:ph idx="1"/>
          </p:nvPr>
        </p:nvSpPr>
        <p:spPr/>
        <p:txBody>
          <a:bodyPr/>
          <a:lstStyle/>
          <a:p>
            <a:r>
              <a:rPr lang="en-US" dirty="0" smtClean="0"/>
              <a:t>Mix of Web Performance and Unit Tests</a:t>
            </a:r>
          </a:p>
          <a:p>
            <a:endParaRPr lang="en-US" dirty="0" smtClean="0"/>
          </a:p>
          <a:p>
            <a:r>
              <a:rPr lang="en-US" dirty="0" smtClean="0"/>
              <a:t>Simulates a mix of users doing a mix of things</a:t>
            </a:r>
          </a:p>
          <a:p>
            <a:endParaRPr lang="en-US" dirty="0"/>
          </a:p>
          <a:p>
            <a:r>
              <a:rPr lang="en-US" dirty="0" smtClean="0"/>
              <a:t>Simulate </a:t>
            </a:r>
          </a:p>
          <a:p>
            <a:pPr lvl="1"/>
            <a:r>
              <a:rPr lang="en-US" dirty="0" smtClean="0"/>
              <a:t>Network speeds</a:t>
            </a:r>
          </a:p>
          <a:p>
            <a:pPr lvl="1"/>
            <a:r>
              <a:rPr lang="en-US" dirty="0" smtClean="0"/>
              <a:t>Different browsers</a:t>
            </a:r>
          </a:p>
          <a:p>
            <a:pPr lvl="1"/>
            <a:r>
              <a:rPr lang="en-US" dirty="0" smtClean="0"/>
              <a:t>Varying user activity loads</a:t>
            </a:r>
          </a:p>
          <a:p>
            <a:endParaRPr lang="en-US" dirty="0"/>
          </a:p>
        </p:txBody>
      </p:sp>
    </p:spTree>
    <p:extLst>
      <p:ext uri="{BB962C8B-B14F-4D97-AF65-F5344CB8AC3E}">
        <p14:creationId xmlns:p14="http://schemas.microsoft.com/office/powerpoint/2010/main" val="69959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Why would you want to call a </a:t>
            </a:r>
            <a:br>
              <a:rPr lang="en-US" sz="2800" dirty="0" smtClean="0"/>
            </a:br>
            <a:r>
              <a:rPr lang="en-US" sz="2800" dirty="0" smtClean="0"/>
              <a:t>Unit Test from a load test?</a:t>
            </a:r>
            <a:endParaRPr lang="en-US" sz="2800" dirty="0"/>
          </a:p>
        </p:txBody>
      </p:sp>
    </p:spTree>
    <p:extLst>
      <p:ext uri="{BB962C8B-B14F-4D97-AF65-F5344CB8AC3E}">
        <p14:creationId xmlns:p14="http://schemas.microsoft.com/office/powerpoint/2010/main" val="22249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It’s a great way to call code that doesn’t</a:t>
            </a:r>
            <a:br>
              <a:rPr lang="en-US" sz="2800" dirty="0" smtClean="0"/>
            </a:br>
            <a:r>
              <a:rPr lang="en-US" sz="2800" dirty="0" smtClean="0"/>
              <a:t>easily fit in a Web Performance Test.</a:t>
            </a:r>
            <a:endParaRPr lang="en-US" sz="2800" dirty="0"/>
          </a:p>
        </p:txBody>
      </p:sp>
    </p:spTree>
    <p:extLst>
      <p:ext uri="{BB962C8B-B14F-4D97-AF65-F5344CB8AC3E}">
        <p14:creationId xmlns:p14="http://schemas.microsoft.com/office/powerpoint/2010/main" val="55525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Things I’d Consider Calling from </a:t>
            </a:r>
            <a:br>
              <a:rPr lang="en-US" sz="2400" dirty="0" smtClean="0"/>
            </a:br>
            <a:r>
              <a:rPr lang="en-US" sz="2400" dirty="0" smtClean="0"/>
              <a:t>a Load Tested Unit Test</a:t>
            </a:r>
            <a:endParaRPr lang="en-US" sz="2400" dirty="0"/>
          </a:p>
        </p:txBody>
      </p:sp>
      <p:sp>
        <p:nvSpPr>
          <p:cNvPr id="4" name="Text Placeholder 3"/>
          <p:cNvSpPr>
            <a:spLocks noGrp="1"/>
          </p:cNvSpPr>
          <p:nvPr>
            <p:ph idx="1"/>
          </p:nvPr>
        </p:nvSpPr>
        <p:spPr>
          <a:prstGeom prst="rect">
            <a:avLst/>
          </a:prstGeom>
        </p:spPr>
        <p:txBody>
          <a:bodyPr>
            <a:normAutofit fontScale="92500" lnSpcReduction="20000"/>
          </a:bodyPr>
          <a:lstStyle/>
          <a:p>
            <a:r>
              <a:rPr lang="en-US" dirty="0" smtClean="0"/>
              <a:t>Web Services</a:t>
            </a:r>
          </a:p>
          <a:p>
            <a:pPr lvl="1"/>
            <a:r>
              <a:rPr lang="en-US" dirty="0" smtClean="0"/>
              <a:t>WCF</a:t>
            </a:r>
          </a:p>
          <a:p>
            <a:pPr lvl="1"/>
            <a:r>
              <a:rPr lang="en-US" dirty="0" err="1" smtClean="0"/>
              <a:t>WebAPI</a:t>
            </a:r>
            <a:endParaRPr lang="en-US" dirty="0" smtClean="0"/>
          </a:p>
          <a:p>
            <a:pPr lvl="1"/>
            <a:endParaRPr lang="en-US" dirty="0"/>
          </a:p>
          <a:p>
            <a:r>
              <a:rPr lang="en-US" dirty="0" smtClean="0"/>
              <a:t>Databases</a:t>
            </a:r>
          </a:p>
          <a:p>
            <a:pPr lvl="1"/>
            <a:r>
              <a:rPr lang="en-US" dirty="0" smtClean="0"/>
              <a:t>SQL Queries</a:t>
            </a:r>
          </a:p>
          <a:p>
            <a:pPr lvl="1"/>
            <a:r>
              <a:rPr lang="en-US" dirty="0" smtClean="0"/>
              <a:t>Stored Procedures</a:t>
            </a:r>
          </a:p>
          <a:p>
            <a:pPr lvl="1"/>
            <a:endParaRPr lang="en-US" dirty="0"/>
          </a:p>
          <a:p>
            <a:r>
              <a:rPr lang="en-US" dirty="0" smtClean="0"/>
              <a:t>Message Queues</a:t>
            </a:r>
          </a:p>
          <a:p>
            <a:endParaRPr lang="en-US" dirty="0"/>
          </a:p>
          <a:p>
            <a:r>
              <a:rPr lang="en-US" dirty="0" smtClean="0"/>
              <a:t>“Ambient Noise”</a:t>
            </a:r>
          </a:p>
          <a:p>
            <a:pPr lvl="1"/>
            <a:r>
              <a:rPr lang="en-US" dirty="0" smtClean="0"/>
              <a:t>Miscellaneous traffic</a:t>
            </a:r>
          </a:p>
          <a:p>
            <a:pPr lvl="1"/>
            <a:r>
              <a:rPr lang="en-US" dirty="0" smtClean="0"/>
              <a:t>Scheduled jobs</a:t>
            </a:r>
            <a:endParaRPr lang="en-US" dirty="0"/>
          </a:p>
        </p:txBody>
      </p:sp>
    </p:spTree>
    <p:extLst>
      <p:ext uri="{BB962C8B-B14F-4D97-AF65-F5344CB8AC3E}">
        <p14:creationId xmlns:p14="http://schemas.microsoft.com/office/powerpoint/2010/main" val="61096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a:t>
            </a:r>
            <a:br>
              <a:rPr lang="en-US" dirty="0" smtClean="0"/>
            </a:br>
            <a:r>
              <a:rPr lang="en-US" dirty="0" smtClean="0"/>
              <a:t>Let’s create some load tests.</a:t>
            </a:r>
            <a:endParaRPr lang="en-US" dirty="0"/>
          </a:p>
        </p:txBody>
      </p:sp>
    </p:spTree>
    <p:extLst>
      <p:ext uri="{BB962C8B-B14F-4D97-AF65-F5344CB8AC3E}">
        <p14:creationId xmlns:p14="http://schemas.microsoft.com/office/powerpoint/2010/main" val="18763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Benjamin\AppData\Local\Temp\SNAGHTML1c508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91398"/>
            <a:ext cx="5257800" cy="367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5" y="-27757"/>
            <a:ext cx="3096344" cy="959867"/>
          </a:xfrm>
          <a:prstGeom prst="rect">
            <a:avLst/>
          </a:prstGeom>
        </p:spPr>
      </p:pic>
    </p:spTree>
    <p:extLst>
      <p:ext uri="{BB962C8B-B14F-4D97-AF65-F5344CB8AC3E}">
        <p14:creationId xmlns:p14="http://schemas.microsoft.com/office/powerpoint/2010/main" val="3513685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a:t>
            </a:r>
            <a:br>
              <a:rPr lang="en-US" dirty="0" smtClean="0"/>
            </a:br>
            <a:r>
              <a:rPr lang="en-US" dirty="0" smtClean="0"/>
              <a:t>Running load tests.</a:t>
            </a:r>
            <a:endParaRPr lang="en-US" dirty="0"/>
          </a:p>
        </p:txBody>
      </p:sp>
    </p:spTree>
    <p:extLst>
      <p:ext uri="{BB962C8B-B14F-4D97-AF65-F5344CB8AC3E}">
        <p14:creationId xmlns:p14="http://schemas.microsoft.com/office/powerpoint/2010/main" val="1480266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dirty="0"/>
              <a:t>Script user activity with Web Performance Tests</a:t>
            </a:r>
          </a:p>
          <a:p>
            <a:pPr marL="289399" indent="-289399">
              <a:buFont typeface="+mj-lt"/>
              <a:buAutoNum type="arabicPeriod"/>
            </a:pPr>
            <a:r>
              <a:rPr lang="en-US" dirty="0"/>
              <a:t>Simulate a mix of users using Load Tests</a:t>
            </a:r>
          </a:p>
          <a:p>
            <a:pPr marL="289399" indent="-289399">
              <a:buFont typeface="+mj-lt"/>
              <a:buAutoNum type="arabicPeriod"/>
            </a:pPr>
            <a:r>
              <a:rPr lang="en-US" b="1" dirty="0"/>
              <a:t>Simulate lots of users with a Load Test Rig</a:t>
            </a:r>
          </a:p>
          <a:p>
            <a:pPr marL="289399" indent="-289399">
              <a:buFont typeface="+mj-lt"/>
              <a:buAutoNum type="arabicPeriod"/>
            </a:pPr>
            <a:r>
              <a:rPr lang="en-US" dirty="0"/>
              <a:t>Reproduce the errors...hopefully</a:t>
            </a:r>
          </a:p>
          <a:p>
            <a:pPr marL="289399" indent="-289399">
              <a:buFont typeface="+mj-lt"/>
              <a:buAutoNum type="arabicPeriod"/>
            </a:pPr>
            <a:r>
              <a:rPr lang="en-US" dirty="0"/>
              <a:t>Find code problems with the Performance Wizard</a:t>
            </a:r>
          </a:p>
          <a:p>
            <a:pPr marL="289399" indent="-289399">
              <a:buFont typeface="+mj-lt"/>
              <a:buAutoNum type="arabicPeriod"/>
            </a:pPr>
            <a:r>
              <a:rPr lang="en-US" dirty="0"/>
              <a:t>Fix the code </a:t>
            </a:r>
          </a:p>
          <a:p>
            <a:pPr marL="289399" indent="-289399">
              <a:buFont typeface="+mj-lt"/>
              <a:buAutoNum type="arabicPeriod"/>
            </a:pPr>
            <a:endParaRPr lang="en-US" dirty="0"/>
          </a:p>
        </p:txBody>
      </p:sp>
    </p:spTree>
    <p:extLst>
      <p:ext uri="{BB962C8B-B14F-4D97-AF65-F5344CB8AC3E}">
        <p14:creationId xmlns:p14="http://schemas.microsoft.com/office/powerpoint/2010/main" val="3127053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 Rigs</a:t>
            </a:r>
            <a:endParaRPr lang="en-US" dirty="0"/>
          </a:p>
        </p:txBody>
      </p:sp>
    </p:spTree>
    <p:extLst>
      <p:ext uri="{BB962C8B-B14F-4D97-AF65-F5344CB8AC3E}">
        <p14:creationId xmlns:p14="http://schemas.microsoft.com/office/powerpoint/2010/main" val="204375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run Load Tests</a:t>
            </a:r>
            <a:endParaRPr lang="en-US" dirty="0"/>
          </a:p>
        </p:txBody>
      </p:sp>
    </p:spTree>
    <p:extLst>
      <p:ext uri="{BB962C8B-B14F-4D97-AF65-F5344CB8AC3E}">
        <p14:creationId xmlns:p14="http://schemas.microsoft.com/office/powerpoint/2010/main" val="380837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Ways to Run Load Tests</a:t>
            </a:r>
            <a:endParaRPr lang="en-US" dirty="0"/>
          </a:p>
        </p:txBody>
      </p:sp>
      <p:sp>
        <p:nvSpPr>
          <p:cNvPr id="4" name="Content Placeholder 3"/>
          <p:cNvSpPr>
            <a:spLocks noGrp="1"/>
          </p:cNvSpPr>
          <p:nvPr>
            <p:ph sz="half" idx="1"/>
          </p:nvPr>
        </p:nvSpPr>
        <p:spPr>
          <a:prstGeom prst="rect">
            <a:avLst/>
          </a:prstGeom>
        </p:spPr>
        <p:txBody>
          <a:bodyPr/>
          <a:lstStyle/>
          <a:p>
            <a:r>
              <a:rPr lang="en-US" dirty="0" smtClean="0"/>
              <a:t>Desktop, single machine</a:t>
            </a:r>
          </a:p>
          <a:p>
            <a:pPr lvl="1"/>
            <a:r>
              <a:rPr lang="en-US" dirty="0" smtClean="0"/>
              <a:t>Everything runs out of Visual Studio</a:t>
            </a:r>
          </a:p>
          <a:p>
            <a:pPr lvl="1"/>
            <a:endParaRPr lang="en-US" dirty="0"/>
          </a:p>
          <a:p>
            <a:r>
              <a:rPr lang="en-US" dirty="0" smtClean="0"/>
              <a:t>Load Test Rig</a:t>
            </a:r>
          </a:p>
          <a:p>
            <a:pPr lvl="1"/>
            <a:r>
              <a:rPr lang="en-US" dirty="0" smtClean="0"/>
              <a:t>Initiated from Visual Studio</a:t>
            </a:r>
          </a:p>
          <a:p>
            <a:pPr lvl="1"/>
            <a:r>
              <a:rPr lang="en-US" dirty="0" smtClean="0"/>
              <a:t>Load generation &amp; monitoring </a:t>
            </a:r>
            <a:br>
              <a:rPr lang="en-US" dirty="0" smtClean="0"/>
            </a:br>
            <a:r>
              <a:rPr lang="en-US" dirty="0" smtClean="0"/>
              <a:t>done by other servers</a:t>
            </a:r>
          </a:p>
          <a:p>
            <a:pPr lvl="1"/>
            <a:r>
              <a:rPr lang="en-US" dirty="0" smtClean="0"/>
              <a:t>Load Controllers &amp; Agents</a:t>
            </a:r>
          </a:p>
          <a:p>
            <a:pPr lvl="1"/>
            <a:r>
              <a:rPr lang="en-US" dirty="0" smtClean="0"/>
              <a:t>On premise </a:t>
            </a:r>
            <a:r>
              <a:rPr lang="en-US" dirty="0"/>
              <a:t>applications</a:t>
            </a:r>
            <a:endParaRPr lang="en-US" dirty="0" smtClean="0"/>
          </a:p>
          <a:p>
            <a:pPr lvl="1"/>
            <a:endParaRPr lang="en-US" dirty="0" smtClean="0"/>
          </a:p>
          <a:p>
            <a:pPr lvl="1"/>
            <a:endParaRPr lang="en-US" dirty="0" smtClean="0"/>
          </a:p>
        </p:txBody>
      </p:sp>
      <p:sp>
        <p:nvSpPr>
          <p:cNvPr id="5" name="Content Placeholder 4"/>
          <p:cNvSpPr>
            <a:spLocks noGrp="1"/>
          </p:cNvSpPr>
          <p:nvPr>
            <p:ph sz="half" idx="2"/>
          </p:nvPr>
        </p:nvSpPr>
        <p:spPr>
          <a:prstGeom prst="rect">
            <a:avLst/>
          </a:prstGeom>
        </p:spPr>
        <p:txBody>
          <a:bodyPr/>
          <a:lstStyle/>
          <a:p>
            <a:r>
              <a:rPr lang="en-US" dirty="0"/>
              <a:t>Cloud-based Load Testing</a:t>
            </a:r>
          </a:p>
          <a:p>
            <a:pPr lvl="1"/>
            <a:r>
              <a:rPr lang="en-US" dirty="0" smtClean="0"/>
              <a:t>Initiated from Visual Studio</a:t>
            </a:r>
          </a:p>
          <a:p>
            <a:pPr lvl="1"/>
            <a:r>
              <a:rPr lang="en-US" dirty="0" smtClean="0"/>
              <a:t>Load generation &amp; monitoring </a:t>
            </a:r>
            <a:br>
              <a:rPr lang="en-US" dirty="0" smtClean="0"/>
            </a:br>
            <a:r>
              <a:rPr lang="en-US" dirty="0" smtClean="0"/>
              <a:t>done by other servers</a:t>
            </a:r>
          </a:p>
          <a:p>
            <a:pPr lvl="1"/>
            <a:r>
              <a:rPr lang="en-US" dirty="0" smtClean="0"/>
              <a:t>Visual Studio Online</a:t>
            </a:r>
          </a:p>
          <a:p>
            <a:pPr lvl="1"/>
            <a:r>
              <a:rPr lang="en-US" dirty="0" smtClean="0"/>
              <a:t>Microsoft Azure</a:t>
            </a:r>
          </a:p>
          <a:p>
            <a:pPr lvl="1"/>
            <a:r>
              <a:rPr lang="en-US" dirty="0" smtClean="0"/>
              <a:t>Application Insights</a:t>
            </a:r>
          </a:p>
          <a:p>
            <a:pPr lvl="1"/>
            <a:r>
              <a:rPr lang="en-US" dirty="0" smtClean="0"/>
              <a:t>Cloud-based applications</a:t>
            </a:r>
          </a:p>
          <a:p>
            <a:endParaRPr lang="en-US" dirty="0" smtClean="0"/>
          </a:p>
          <a:p>
            <a:pPr lvl="1"/>
            <a:endParaRPr lang="en-US" dirty="0"/>
          </a:p>
        </p:txBody>
      </p:sp>
    </p:spTree>
    <p:extLst>
      <p:ext uri="{BB962C8B-B14F-4D97-AF65-F5344CB8AC3E}">
        <p14:creationId xmlns:p14="http://schemas.microsoft.com/office/powerpoint/2010/main" val="347957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403631" y="1657351"/>
            <a:ext cx="3086100" cy="2057401"/>
          </a:xfrm>
          <a:prstGeom prst="rect">
            <a:avLst/>
          </a:prstGeom>
          <a:ln>
            <a:solidFill>
              <a:schemeClr val="bg1">
                <a:lumMod val="75000"/>
              </a:schemeClr>
            </a:solidFill>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sz="1500" dirty="0">
              <a:latin typeface="Tekton Pro" pitchFamily="34" charset="0"/>
            </a:endParaRPr>
          </a:p>
        </p:txBody>
      </p:sp>
      <p:sp>
        <p:nvSpPr>
          <p:cNvPr id="3" name="Title 2"/>
          <p:cNvSpPr>
            <a:spLocks noGrp="1"/>
          </p:cNvSpPr>
          <p:nvPr>
            <p:ph type="title"/>
          </p:nvPr>
        </p:nvSpPr>
        <p:spPr/>
        <p:txBody>
          <a:bodyPr/>
          <a:lstStyle/>
          <a:p>
            <a:r>
              <a:rPr lang="en-US" dirty="0" smtClean="0"/>
              <a:t>Visual Studio 2013 vs. the App</a:t>
            </a:r>
            <a:endParaRPr lang="en-US" dirty="0"/>
          </a:p>
        </p:txBody>
      </p:sp>
      <p:sp>
        <p:nvSpPr>
          <p:cNvPr id="4" name="Text Placeholder 3"/>
          <p:cNvSpPr>
            <a:spLocks noGrp="1"/>
          </p:cNvSpPr>
          <p:nvPr>
            <p:ph type="body" idx="4294967295"/>
          </p:nvPr>
        </p:nvSpPr>
        <p:spPr>
          <a:xfrm>
            <a:off x="5403632" y="3846910"/>
            <a:ext cx="3086100" cy="532209"/>
          </a:xfrm>
        </p:spPr>
        <p:txBody>
          <a:bodyPr/>
          <a:lstStyle/>
          <a:p>
            <a:pPr marL="0" indent="0" algn="ctr">
              <a:buNone/>
            </a:pPr>
            <a:r>
              <a:rPr lang="en-US" sz="1800" dirty="0"/>
              <a:t>The System Under Test </a:t>
            </a:r>
            <a:br>
              <a:rPr lang="en-US" sz="1800" dirty="0"/>
            </a:br>
            <a:r>
              <a:rPr lang="en-US" sz="1800" dirty="0"/>
              <a:t>(aka. “The App”)</a:t>
            </a:r>
          </a:p>
        </p:txBody>
      </p:sp>
      <p:pic>
        <p:nvPicPr>
          <p:cNvPr id="10" name="Picture 9"/>
          <p:cNvPicPr>
            <a:picLocks noChangeAspect="1"/>
          </p:cNvPicPr>
          <p:nvPr/>
        </p:nvPicPr>
        <p:blipFill>
          <a:blip r:embed="rId2"/>
          <a:stretch>
            <a:fillRect/>
          </a:stretch>
        </p:blipFill>
        <p:spPr>
          <a:xfrm>
            <a:off x="7003832" y="2857500"/>
            <a:ext cx="1282204" cy="277356"/>
          </a:xfrm>
          <a:prstGeom prst="rect">
            <a:avLst/>
          </a:prstGeom>
        </p:spPr>
      </p:pic>
      <p:pic>
        <p:nvPicPr>
          <p:cNvPr id="11" name="Picture 10"/>
          <p:cNvPicPr>
            <a:picLocks noChangeAspect="1"/>
          </p:cNvPicPr>
          <p:nvPr/>
        </p:nvPicPr>
        <p:blipFill>
          <a:blip r:embed="rId3"/>
          <a:stretch>
            <a:fillRect/>
          </a:stretch>
        </p:blipFill>
        <p:spPr>
          <a:xfrm>
            <a:off x="5632231" y="3349218"/>
            <a:ext cx="1257300" cy="1763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950" y="2048729"/>
            <a:ext cx="1085850" cy="108585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683" y="1787165"/>
            <a:ext cx="700088" cy="7000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2095" y="2018995"/>
            <a:ext cx="585674" cy="7242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9697" y="2210389"/>
            <a:ext cx="642938" cy="64293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8931" y="2487253"/>
            <a:ext cx="757238" cy="757238"/>
          </a:xfrm>
          <a:prstGeom prst="rect">
            <a:avLst/>
          </a:prstGeom>
        </p:spPr>
      </p:pic>
      <p:sp>
        <p:nvSpPr>
          <p:cNvPr id="15" name="Right Arrow 14"/>
          <p:cNvSpPr/>
          <p:nvPr/>
        </p:nvSpPr>
        <p:spPr bwMode="auto">
          <a:xfrm>
            <a:off x="3868858" y="2388100"/>
            <a:ext cx="1243610" cy="595901"/>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16" name="Text Placeholder 3"/>
          <p:cNvSpPr txBox="1">
            <a:spLocks/>
          </p:cNvSpPr>
          <p:nvPr/>
        </p:nvSpPr>
        <p:spPr bwMode="auto">
          <a:xfrm>
            <a:off x="1333444" y="3840566"/>
            <a:ext cx="2190863" cy="532408"/>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lgn="ctr">
              <a:buNone/>
            </a:pPr>
            <a:r>
              <a:rPr lang="en-US" sz="1800" b="0" kern="0" dirty="0">
                <a:latin typeface="+mn-lt"/>
              </a:rPr>
              <a:t>Visual Studio 2013 </a:t>
            </a:r>
            <a:br>
              <a:rPr lang="en-US" sz="1800" b="0" kern="0" dirty="0">
                <a:latin typeface="+mn-lt"/>
              </a:rPr>
            </a:br>
            <a:r>
              <a:rPr lang="en-US" sz="1800" b="0" kern="0" dirty="0">
                <a:latin typeface="+mn-lt"/>
              </a:rPr>
              <a:t>(your machine)</a:t>
            </a:r>
          </a:p>
        </p:txBody>
      </p:sp>
      <p:pic>
        <p:nvPicPr>
          <p:cNvPr id="2" name="Picture 1"/>
          <p:cNvPicPr>
            <a:picLocks noChangeAspect="1"/>
          </p:cNvPicPr>
          <p:nvPr/>
        </p:nvPicPr>
        <p:blipFill>
          <a:blip r:embed="rId7"/>
          <a:stretch>
            <a:fillRect/>
          </a:stretch>
        </p:blipFill>
        <p:spPr>
          <a:xfrm>
            <a:off x="1333444" y="3265959"/>
            <a:ext cx="2190863" cy="519140"/>
          </a:xfrm>
          <a:prstGeom prst="rect">
            <a:avLst/>
          </a:prstGeom>
        </p:spPr>
      </p:pic>
    </p:spTree>
    <p:extLst>
      <p:ext uri="{BB962C8B-B14F-4D97-AF65-F5344CB8AC3E}">
        <p14:creationId xmlns:p14="http://schemas.microsoft.com/office/powerpoint/2010/main" val="74886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412530" y="1227786"/>
            <a:ext cx="3086100" cy="2057401"/>
          </a:xfrm>
          <a:prstGeom prst="rect">
            <a:avLst/>
          </a:prstGeom>
          <a:ln>
            <a:solidFill>
              <a:schemeClr val="bg1">
                <a:lumMod val="75000"/>
              </a:schemeClr>
            </a:solidFill>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sz="1500" dirty="0">
              <a:latin typeface="Tekton Pro" pitchFamily="34" charset="0"/>
            </a:endParaRPr>
          </a:p>
        </p:txBody>
      </p:sp>
      <p:sp>
        <p:nvSpPr>
          <p:cNvPr id="3" name="Title 2"/>
          <p:cNvSpPr>
            <a:spLocks noGrp="1"/>
          </p:cNvSpPr>
          <p:nvPr>
            <p:ph type="title"/>
          </p:nvPr>
        </p:nvSpPr>
        <p:spPr/>
        <p:txBody>
          <a:bodyPr/>
          <a:lstStyle/>
          <a:p>
            <a:r>
              <a:rPr lang="en-US" dirty="0" smtClean="0"/>
              <a:t>A Load Test Rig vs. The App</a:t>
            </a:r>
            <a:endParaRPr lang="en-US" dirty="0"/>
          </a:p>
        </p:txBody>
      </p:sp>
      <p:sp>
        <p:nvSpPr>
          <p:cNvPr id="4" name="Text Placeholder 3"/>
          <p:cNvSpPr>
            <a:spLocks noGrp="1"/>
          </p:cNvSpPr>
          <p:nvPr>
            <p:ph type="body" idx="4294967295"/>
          </p:nvPr>
        </p:nvSpPr>
        <p:spPr>
          <a:xfrm>
            <a:off x="5869730" y="3407831"/>
            <a:ext cx="2171700" cy="532209"/>
          </a:xfrm>
        </p:spPr>
        <p:txBody>
          <a:bodyPr/>
          <a:lstStyle/>
          <a:p>
            <a:pPr marL="0" indent="0" algn="ctr">
              <a:buNone/>
            </a:pPr>
            <a:r>
              <a:rPr lang="en-US" sz="1500" dirty="0"/>
              <a:t>The System Under Test </a:t>
            </a:r>
            <a:br>
              <a:rPr lang="en-US" sz="1500" dirty="0"/>
            </a:br>
            <a:r>
              <a:rPr lang="en-US" sz="1500" dirty="0"/>
              <a:t>(aka. “The App”)</a:t>
            </a:r>
          </a:p>
        </p:txBody>
      </p:sp>
      <p:pic>
        <p:nvPicPr>
          <p:cNvPr id="10" name="Picture 9"/>
          <p:cNvPicPr>
            <a:picLocks noChangeAspect="1"/>
          </p:cNvPicPr>
          <p:nvPr/>
        </p:nvPicPr>
        <p:blipFill>
          <a:blip r:embed="rId2"/>
          <a:stretch>
            <a:fillRect/>
          </a:stretch>
        </p:blipFill>
        <p:spPr>
          <a:xfrm>
            <a:off x="7012731" y="2427935"/>
            <a:ext cx="1282204" cy="277356"/>
          </a:xfrm>
          <a:prstGeom prst="rect">
            <a:avLst/>
          </a:prstGeom>
        </p:spPr>
      </p:pic>
      <p:pic>
        <p:nvPicPr>
          <p:cNvPr id="11" name="Picture 10"/>
          <p:cNvPicPr>
            <a:picLocks noChangeAspect="1"/>
          </p:cNvPicPr>
          <p:nvPr/>
        </p:nvPicPr>
        <p:blipFill>
          <a:blip r:embed="rId3"/>
          <a:stretch>
            <a:fillRect/>
          </a:stretch>
        </p:blipFill>
        <p:spPr>
          <a:xfrm>
            <a:off x="5641130" y="2919653"/>
            <a:ext cx="1257300" cy="1763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969" y="867124"/>
            <a:ext cx="681626" cy="6816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8583" y="1357600"/>
            <a:ext cx="700088" cy="7000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995" y="1589430"/>
            <a:ext cx="585674" cy="7242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596" y="1780823"/>
            <a:ext cx="642938" cy="64293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830" y="2057687"/>
            <a:ext cx="757238" cy="757238"/>
          </a:xfrm>
          <a:prstGeom prst="rect">
            <a:avLst/>
          </a:prstGeom>
        </p:spPr>
      </p:pic>
      <p:sp>
        <p:nvSpPr>
          <p:cNvPr id="16" name="Text Placeholder 3"/>
          <p:cNvSpPr txBox="1">
            <a:spLocks/>
          </p:cNvSpPr>
          <p:nvPr/>
        </p:nvSpPr>
        <p:spPr bwMode="auto">
          <a:xfrm>
            <a:off x="941643" y="1906530"/>
            <a:ext cx="1483840"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lgn="ctr">
              <a:buNone/>
            </a:pPr>
            <a:r>
              <a:rPr lang="en-US" sz="1500" b="0" kern="0" dirty="0">
                <a:latin typeface="Myriad Pro" panose="020B0503030403020204" pitchFamily="34" charset="0"/>
              </a:rPr>
              <a:t>Your machine</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836" y="3217053"/>
            <a:ext cx="616950" cy="616950"/>
          </a:xfrm>
          <a:prstGeom prst="rect">
            <a:avLst/>
          </a:prstGeom>
        </p:spPr>
      </p:pic>
      <p:sp>
        <p:nvSpPr>
          <p:cNvPr id="18" name="Text Placeholder 3"/>
          <p:cNvSpPr txBox="1">
            <a:spLocks/>
          </p:cNvSpPr>
          <p:nvPr/>
        </p:nvSpPr>
        <p:spPr bwMode="auto">
          <a:xfrm>
            <a:off x="507262" y="2893197"/>
            <a:ext cx="1176302"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buNone/>
            </a:pPr>
            <a:r>
              <a:rPr lang="en-US" sz="1200" kern="0" dirty="0"/>
              <a:t>Load Controller</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0897" y="3617770"/>
            <a:ext cx="483473" cy="483473"/>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3436" y="3450253"/>
            <a:ext cx="483473" cy="483473"/>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3791" y="3733141"/>
            <a:ext cx="483473" cy="48347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515" y="3023029"/>
            <a:ext cx="483473" cy="483473"/>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0740" y="3108361"/>
            <a:ext cx="483473" cy="483473"/>
          </a:xfrm>
          <a:prstGeom prst="rect">
            <a:avLst/>
          </a:prstGeom>
        </p:spPr>
      </p:pic>
      <p:sp>
        <p:nvSpPr>
          <p:cNvPr id="30" name="Text Placeholder 3"/>
          <p:cNvSpPr txBox="1">
            <a:spLocks/>
          </p:cNvSpPr>
          <p:nvPr/>
        </p:nvSpPr>
        <p:spPr bwMode="auto">
          <a:xfrm>
            <a:off x="1586863" y="4134309"/>
            <a:ext cx="1176302"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buNone/>
            </a:pPr>
            <a:r>
              <a:rPr lang="en-US" sz="1200" kern="0" dirty="0"/>
              <a:t>Load Agents</a:t>
            </a:r>
          </a:p>
        </p:txBody>
      </p:sp>
      <p:sp>
        <p:nvSpPr>
          <p:cNvPr id="31" name="Right Arrow 30"/>
          <p:cNvSpPr/>
          <p:nvPr/>
        </p:nvSpPr>
        <p:spPr bwMode="auto">
          <a:xfrm rot="5400000">
            <a:off x="1439010" y="2309053"/>
            <a:ext cx="466448" cy="322596"/>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38" name="Right Arrow 37"/>
          <p:cNvSpPr/>
          <p:nvPr/>
        </p:nvSpPr>
        <p:spPr bwMode="auto">
          <a:xfrm rot="19102490">
            <a:off x="3351372" y="1941510"/>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39" name="Rectangle 38"/>
          <p:cNvSpPr/>
          <p:nvPr/>
        </p:nvSpPr>
        <p:spPr bwMode="auto">
          <a:xfrm>
            <a:off x="505494" y="2830760"/>
            <a:ext cx="2438635" cy="1605515"/>
          </a:xfrm>
          <a:prstGeom prst="rect">
            <a:avLst/>
          </a:prstGeom>
          <a:noFill/>
          <a:ln>
            <a:solidFill>
              <a:schemeClr val="bg1">
                <a:lumMod val="75000"/>
              </a:schemeClr>
            </a:solidFill>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sz="1500" dirty="0">
              <a:latin typeface="Tekton Pro" pitchFamily="34" charset="0"/>
            </a:endParaRPr>
          </a:p>
        </p:txBody>
      </p:sp>
      <p:sp>
        <p:nvSpPr>
          <p:cNvPr id="40" name="Right Arrow 39"/>
          <p:cNvSpPr/>
          <p:nvPr/>
        </p:nvSpPr>
        <p:spPr bwMode="auto">
          <a:xfrm>
            <a:off x="1247999" y="3407832"/>
            <a:ext cx="484490" cy="197341"/>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1" name="Right Arrow 40"/>
          <p:cNvSpPr/>
          <p:nvPr/>
        </p:nvSpPr>
        <p:spPr bwMode="auto">
          <a:xfrm rot="19102490">
            <a:off x="3351372" y="2368935"/>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2" name="Right Arrow 41"/>
          <p:cNvSpPr/>
          <p:nvPr/>
        </p:nvSpPr>
        <p:spPr bwMode="auto">
          <a:xfrm rot="19102490">
            <a:off x="3357596" y="2808098"/>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3" name="Right Arrow 42"/>
          <p:cNvSpPr/>
          <p:nvPr/>
        </p:nvSpPr>
        <p:spPr bwMode="auto">
          <a:xfrm rot="19102490">
            <a:off x="3363582" y="3242744"/>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4" name="Right Arrow 43"/>
          <p:cNvSpPr/>
          <p:nvPr/>
        </p:nvSpPr>
        <p:spPr bwMode="auto">
          <a:xfrm rot="19102490">
            <a:off x="3364856" y="3664115"/>
            <a:ext cx="15915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5" name="Text Placeholder 3"/>
          <p:cNvSpPr txBox="1">
            <a:spLocks/>
          </p:cNvSpPr>
          <p:nvPr/>
        </p:nvSpPr>
        <p:spPr bwMode="auto">
          <a:xfrm>
            <a:off x="505494" y="4563460"/>
            <a:ext cx="2438635"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lgn="ctr">
              <a:buNone/>
            </a:pPr>
            <a:r>
              <a:rPr lang="en-US" sz="1500" b="0" kern="0" dirty="0">
                <a:latin typeface="Myriad Pro" panose="020B0503030403020204" pitchFamily="34" charset="0"/>
              </a:rPr>
              <a:t>The Load Test Rig</a:t>
            </a:r>
          </a:p>
        </p:txBody>
      </p:sp>
      <p:pic>
        <p:nvPicPr>
          <p:cNvPr id="33" name="Picture 32"/>
          <p:cNvPicPr>
            <a:picLocks noChangeAspect="1"/>
          </p:cNvPicPr>
          <p:nvPr/>
        </p:nvPicPr>
        <p:blipFill>
          <a:blip r:embed="rId8"/>
          <a:stretch>
            <a:fillRect/>
          </a:stretch>
        </p:blipFill>
        <p:spPr>
          <a:xfrm>
            <a:off x="941643" y="1573768"/>
            <a:ext cx="1483840" cy="351606"/>
          </a:xfrm>
          <a:prstGeom prst="rect">
            <a:avLst/>
          </a:prstGeom>
        </p:spPr>
      </p:pic>
      <p:sp>
        <p:nvSpPr>
          <p:cNvPr id="2" name="TextBox 1"/>
          <p:cNvSpPr txBox="1"/>
          <p:nvPr/>
        </p:nvSpPr>
        <p:spPr>
          <a:xfrm>
            <a:off x="7036733" y="4344169"/>
            <a:ext cx="1895071" cy="461665"/>
          </a:xfrm>
          <a:prstGeom prst="rect">
            <a:avLst/>
          </a:prstGeom>
          <a:noFill/>
        </p:spPr>
        <p:txBody>
          <a:bodyPr wrap="none" rtlCol="0">
            <a:spAutoFit/>
          </a:bodyPr>
          <a:lstStyle/>
          <a:p>
            <a:r>
              <a:rPr lang="en-US" sz="2400" b="1" i="1" dirty="0"/>
              <a:t>On Premise</a:t>
            </a:r>
          </a:p>
        </p:txBody>
      </p:sp>
    </p:spTree>
    <p:extLst>
      <p:ext uri="{BB962C8B-B14F-4D97-AF65-F5344CB8AC3E}">
        <p14:creationId xmlns:p14="http://schemas.microsoft.com/office/powerpoint/2010/main" val="428799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412530" y="1227786"/>
            <a:ext cx="3086100" cy="2057401"/>
          </a:xfrm>
          <a:prstGeom prst="rect">
            <a:avLst/>
          </a:prstGeom>
          <a:ln>
            <a:solidFill>
              <a:schemeClr val="bg1">
                <a:lumMod val="75000"/>
              </a:schemeClr>
            </a:solidFill>
            <a:headEnd/>
            <a:tailEnd/>
          </a:ln>
        </p:spPr>
        <p:style>
          <a:lnRef idx="2">
            <a:schemeClr val="dk1"/>
          </a:lnRef>
          <a:fillRef idx="1">
            <a:schemeClr val="lt1"/>
          </a:fillRef>
          <a:effectRef idx="0">
            <a:schemeClr val="dk1"/>
          </a:effectRef>
          <a:fontRef idx="minor">
            <a:schemeClr val="dk1"/>
          </a:fontRef>
        </p:style>
        <p:txBody>
          <a:bodyPr wrap="none" rtlCol="0" anchor="ctr"/>
          <a:lstStyle/>
          <a:p>
            <a:pPr algn="ctr"/>
            <a:endParaRPr lang="en-US" sz="1500" dirty="0">
              <a:latin typeface="Tekton Pro" pitchFamily="34" charset="0"/>
            </a:endParaRPr>
          </a:p>
        </p:txBody>
      </p:sp>
      <p:sp>
        <p:nvSpPr>
          <p:cNvPr id="3" name="Title 2"/>
          <p:cNvSpPr>
            <a:spLocks noGrp="1"/>
          </p:cNvSpPr>
          <p:nvPr>
            <p:ph type="title"/>
          </p:nvPr>
        </p:nvSpPr>
        <p:spPr/>
        <p:txBody>
          <a:bodyPr/>
          <a:lstStyle/>
          <a:p>
            <a:r>
              <a:rPr lang="en-US" dirty="0" smtClean="0"/>
              <a:t>Cloud-based </a:t>
            </a:r>
            <a:r>
              <a:rPr lang="en-US" smtClean="0"/>
              <a:t>Load Testing </a:t>
            </a:r>
            <a:r>
              <a:rPr lang="en-US" dirty="0" smtClean="0"/>
              <a:t>vs. The App</a:t>
            </a:r>
            <a:endParaRPr lang="en-US" dirty="0"/>
          </a:p>
        </p:txBody>
      </p:sp>
      <p:sp>
        <p:nvSpPr>
          <p:cNvPr id="4" name="Text Placeholder 3"/>
          <p:cNvSpPr>
            <a:spLocks noGrp="1"/>
          </p:cNvSpPr>
          <p:nvPr>
            <p:ph type="body" idx="4294967295"/>
          </p:nvPr>
        </p:nvSpPr>
        <p:spPr>
          <a:xfrm>
            <a:off x="5525044" y="3372617"/>
            <a:ext cx="2861072" cy="532209"/>
          </a:xfrm>
        </p:spPr>
        <p:txBody>
          <a:bodyPr/>
          <a:lstStyle/>
          <a:p>
            <a:pPr marL="0" indent="0" algn="ctr">
              <a:buNone/>
            </a:pPr>
            <a:r>
              <a:rPr lang="en-US" sz="1500" dirty="0"/>
              <a:t>The System Under Test </a:t>
            </a:r>
            <a:br>
              <a:rPr lang="en-US" sz="1500" dirty="0"/>
            </a:br>
            <a:r>
              <a:rPr lang="en-US" sz="1500" dirty="0"/>
              <a:t>(aka. “The App on the Internet”)</a:t>
            </a:r>
          </a:p>
        </p:txBody>
      </p:sp>
      <p:pic>
        <p:nvPicPr>
          <p:cNvPr id="10" name="Picture 9"/>
          <p:cNvPicPr>
            <a:picLocks noChangeAspect="1"/>
          </p:cNvPicPr>
          <p:nvPr/>
        </p:nvPicPr>
        <p:blipFill>
          <a:blip r:embed="rId2"/>
          <a:stretch>
            <a:fillRect/>
          </a:stretch>
        </p:blipFill>
        <p:spPr>
          <a:xfrm>
            <a:off x="7012731" y="2427935"/>
            <a:ext cx="1282204" cy="277356"/>
          </a:xfrm>
          <a:prstGeom prst="rect">
            <a:avLst/>
          </a:prstGeom>
        </p:spPr>
      </p:pic>
      <p:pic>
        <p:nvPicPr>
          <p:cNvPr id="11" name="Picture 10"/>
          <p:cNvPicPr>
            <a:picLocks noChangeAspect="1"/>
          </p:cNvPicPr>
          <p:nvPr/>
        </p:nvPicPr>
        <p:blipFill>
          <a:blip r:embed="rId3"/>
          <a:stretch>
            <a:fillRect/>
          </a:stretch>
        </p:blipFill>
        <p:spPr>
          <a:xfrm>
            <a:off x="5641130" y="2919653"/>
            <a:ext cx="1257300" cy="1763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969" y="867124"/>
            <a:ext cx="681626" cy="6816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8583" y="1357600"/>
            <a:ext cx="700088" cy="7000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0995" y="1589430"/>
            <a:ext cx="585674" cy="7242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8596" y="1780823"/>
            <a:ext cx="642938" cy="64293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7830" y="2057687"/>
            <a:ext cx="757238" cy="757238"/>
          </a:xfrm>
          <a:prstGeom prst="rect">
            <a:avLst/>
          </a:prstGeom>
        </p:spPr>
      </p:pic>
      <p:sp>
        <p:nvSpPr>
          <p:cNvPr id="16" name="Text Placeholder 3"/>
          <p:cNvSpPr txBox="1">
            <a:spLocks/>
          </p:cNvSpPr>
          <p:nvPr/>
        </p:nvSpPr>
        <p:spPr bwMode="auto">
          <a:xfrm>
            <a:off x="935419" y="1906530"/>
            <a:ext cx="1490064"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lgn="ctr">
              <a:buNone/>
            </a:pPr>
            <a:r>
              <a:rPr lang="en-US" sz="1500" b="0" kern="0" dirty="0">
                <a:latin typeface="Myriad Pro" panose="020B0503030403020204" pitchFamily="34" charset="0"/>
              </a:rPr>
              <a:t>Your machine</a:t>
            </a:r>
          </a:p>
        </p:txBody>
      </p:sp>
      <p:sp>
        <p:nvSpPr>
          <p:cNvPr id="31" name="Right Arrow 30"/>
          <p:cNvSpPr/>
          <p:nvPr/>
        </p:nvSpPr>
        <p:spPr bwMode="auto">
          <a:xfrm rot="5400000">
            <a:off x="1403538" y="2330336"/>
            <a:ext cx="537392" cy="322596"/>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38" name="Right Arrow 37"/>
          <p:cNvSpPr/>
          <p:nvPr/>
        </p:nvSpPr>
        <p:spPr bwMode="auto">
          <a:xfrm rot="19102490">
            <a:off x="3351372" y="1941510"/>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1" name="Right Arrow 40"/>
          <p:cNvSpPr/>
          <p:nvPr/>
        </p:nvSpPr>
        <p:spPr bwMode="auto">
          <a:xfrm rot="19102490">
            <a:off x="3351372" y="2368935"/>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2" name="Right Arrow 41"/>
          <p:cNvSpPr/>
          <p:nvPr/>
        </p:nvSpPr>
        <p:spPr bwMode="auto">
          <a:xfrm rot="19102490">
            <a:off x="3357596" y="2808098"/>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3" name="Right Arrow 42"/>
          <p:cNvSpPr/>
          <p:nvPr/>
        </p:nvSpPr>
        <p:spPr bwMode="auto">
          <a:xfrm rot="19102490">
            <a:off x="3363582" y="3242744"/>
            <a:ext cx="16016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4" name="Right Arrow 43"/>
          <p:cNvSpPr/>
          <p:nvPr/>
        </p:nvSpPr>
        <p:spPr bwMode="auto">
          <a:xfrm rot="19102490">
            <a:off x="3364856" y="3664115"/>
            <a:ext cx="1591547" cy="288264"/>
          </a:xfrm>
          <a:prstGeom prst="rightArrow">
            <a:avLst/>
          </a:prstGeom>
          <a:solidFill>
            <a:schemeClr val="accent5">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rtlCol="0" anchor="ctr"/>
          <a:lstStyle/>
          <a:p>
            <a:pPr algn="ctr"/>
            <a:endParaRPr lang="en-US" sz="1500" dirty="0">
              <a:latin typeface="Tekton Pro" pitchFamily="34" charset="0"/>
            </a:endParaRPr>
          </a:p>
        </p:txBody>
      </p:sp>
      <p:sp>
        <p:nvSpPr>
          <p:cNvPr id="45" name="Text Placeholder 3"/>
          <p:cNvSpPr txBox="1">
            <a:spLocks/>
          </p:cNvSpPr>
          <p:nvPr/>
        </p:nvSpPr>
        <p:spPr bwMode="auto">
          <a:xfrm>
            <a:off x="532242" y="4480112"/>
            <a:ext cx="2438635" cy="273842"/>
          </a:xfrm>
          <a:prstGeom prst="rect">
            <a:avLst/>
          </a:prstGeom>
          <a:noFill/>
          <a:ln w="9525">
            <a:noFill/>
            <a:miter lim="800000"/>
            <a:headEnd/>
            <a:tailEnd/>
          </a:ln>
        </p:spPr>
        <p:txBody>
          <a:bodyPr vert="horz" wrap="square" lIns="68580" tIns="34290" rIns="68580" bIns="34290" numCol="1" rtlCol="0" anchor="t" anchorCtr="0" compatLnSpc="1">
            <a:prstTxWarp prst="textNoShape">
              <a:avLst/>
            </a:prstTxWarp>
          </a:bodyPr>
          <a:lstStyle>
            <a:lvl1pPr marL="342900" indent="-342900" algn="l" defTabSz="-13873163" rtl="0" eaLnBrk="1" fontAlgn="base" hangingPunct="1">
              <a:spcBef>
                <a:spcPct val="20000"/>
              </a:spcBef>
              <a:spcAft>
                <a:spcPct val="0"/>
              </a:spcAft>
              <a:buClrTx/>
              <a:buFont typeface="Wingdings" pitchFamily="2" charset="2"/>
              <a:buChar char="§"/>
              <a:defRPr sz="2000" b="1">
                <a:solidFill>
                  <a:schemeClr val="tx1"/>
                </a:solidFill>
                <a:latin typeface="Myriad Pro Light" pitchFamily="34" charset="0"/>
                <a:ea typeface="+mn-ea"/>
                <a:cs typeface="Segoe UI" pitchFamily="34" charset="0"/>
              </a:defRPr>
            </a:lvl1pPr>
            <a:lvl2pPr marL="742950" indent="-285750" algn="l" defTabSz="-13873163" rtl="0" eaLnBrk="1" fontAlgn="base" hangingPunct="1">
              <a:spcBef>
                <a:spcPct val="20000"/>
              </a:spcBef>
              <a:spcAft>
                <a:spcPct val="0"/>
              </a:spcAft>
              <a:buClrTx/>
              <a:buSzPct val="50000"/>
              <a:buFont typeface="Wingdings" pitchFamily="2" charset="2"/>
              <a:buChar char="o"/>
              <a:defRPr sz="1800" b="0">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ClrTx/>
              <a:buSzPct val="50000"/>
              <a:buFont typeface="Wingdings" pitchFamily="2" charset="2"/>
              <a:buChar char="o"/>
              <a:defRPr sz="1600" b="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ClrTx/>
              <a:buSzPct val="50000"/>
              <a:buFont typeface="Wingdings" pitchFamily="2" charset="2"/>
              <a:buChar char="o"/>
              <a:defRPr sz="1400" b="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ClrTx/>
              <a:buSzPct val="50000"/>
              <a:buFont typeface="Wingdings" pitchFamily="2" charset="2"/>
              <a:buChar char="o"/>
              <a:defRPr sz="1200" b="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marL="0" indent="0" algn="ctr">
              <a:buNone/>
            </a:pPr>
            <a:r>
              <a:rPr lang="en-US" sz="1500" b="0" kern="0" dirty="0">
                <a:latin typeface="+mj-lt"/>
              </a:rPr>
              <a:t>Cloud-based Load Testing</a:t>
            </a:r>
          </a:p>
        </p:txBody>
      </p:sp>
      <p:pic>
        <p:nvPicPr>
          <p:cNvPr id="33" name="Picture 32"/>
          <p:cNvPicPr>
            <a:picLocks noChangeAspect="1"/>
          </p:cNvPicPr>
          <p:nvPr/>
        </p:nvPicPr>
        <p:blipFill>
          <a:blip r:embed="rId7"/>
          <a:stretch>
            <a:fillRect/>
          </a:stretch>
        </p:blipFill>
        <p:spPr>
          <a:xfrm>
            <a:off x="941643" y="1573768"/>
            <a:ext cx="1483840" cy="351606"/>
          </a:xfrm>
          <a:prstGeom prst="rect">
            <a:avLst/>
          </a:prstGeom>
        </p:spPr>
      </p:pic>
      <p:sp>
        <p:nvSpPr>
          <p:cNvPr id="2" name="TextBox 1"/>
          <p:cNvSpPr txBox="1"/>
          <p:nvPr/>
        </p:nvSpPr>
        <p:spPr>
          <a:xfrm>
            <a:off x="6869572" y="4344169"/>
            <a:ext cx="2047355" cy="461665"/>
          </a:xfrm>
          <a:prstGeom prst="rect">
            <a:avLst/>
          </a:prstGeom>
          <a:noFill/>
        </p:spPr>
        <p:txBody>
          <a:bodyPr wrap="none" rtlCol="0">
            <a:spAutoFit/>
          </a:bodyPr>
          <a:lstStyle/>
          <a:p>
            <a:r>
              <a:rPr lang="en-US" sz="2400" b="1" i="1" dirty="0"/>
              <a:t>Cloud-based</a:t>
            </a:r>
          </a:p>
        </p:txBody>
      </p:sp>
      <p:pic>
        <p:nvPicPr>
          <p:cNvPr id="5" name="Picture 4"/>
          <p:cNvPicPr>
            <a:picLocks noChangeAspect="1"/>
          </p:cNvPicPr>
          <p:nvPr/>
        </p:nvPicPr>
        <p:blipFill>
          <a:blip r:embed="rId8"/>
          <a:stretch>
            <a:fillRect/>
          </a:stretch>
        </p:blipFill>
        <p:spPr>
          <a:xfrm>
            <a:off x="770434" y="3243385"/>
            <a:ext cx="1962251" cy="623920"/>
          </a:xfrm>
          <a:prstGeom prst="rect">
            <a:avLst/>
          </a:prstGeom>
        </p:spPr>
      </p:pic>
      <p:sp>
        <p:nvSpPr>
          <p:cNvPr id="7" name="Cloud 6"/>
          <p:cNvSpPr/>
          <p:nvPr/>
        </p:nvSpPr>
        <p:spPr>
          <a:xfrm>
            <a:off x="505494" y="2880360"/>
            <a:ext cx="2438635" cy="1423626"/>
          </a:xfrm>
          <a:prstGeom prst="cloud">
            <a:avLst/>
          </a:prstGeom>
          <a:noFill/>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err="1" smtClean="0">
              <a:solidFill>
                <a:schemeClr val="bg1"/>
              </a:solidFill>
            </a:endParaRPr>
          </a:p>
        </p:txBody>
      </p:sp>
    </p:spTree>
    <p:extLst>
      <p:ext uri="{BB962C8B-B14F-4D97-AF65-F5344CB8AC3E}">
        <p14:creationId xmlns:p14="http://schemas.microsoft.com/office/powerpoint/2010/main" val="378265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it on one box is </a:t>
            </a:r>
            <a:br>
              <a:rPr lang="en-US" dirty="0" smtClean="0"/>
            </a:br>
            <a:r>
              <a:rPr lang="en-US" dirty="0" smtClean="0"/>
              <a:t>simple but there’s only so much load </a:t>
            </a:r>
            <a:br>
              <a:rPr lang="en-US" dirty="0" smtClean="0"/>
            </a:br>
            <a:r>
              <a:rPr lang="en-US" dirty="0" smtClean="0"/>
              <a:t>that you can generate.</a:t>
            </a:r>
            <a:endParaRPr lang="en-US" dirty="0"/>
          </a:p>
        </p:txBody>
      </p:sp>
    </p:spTree>
    <p:extLst>
      <p:ext uri="{BB962C8B-B14F-4D97-AF65-F5344CB8AC3E}">
        <p14:creationId xmlns:p14="http://schemas.microsoft.com/office/powerpoint/2010/main" val="3052074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1099525943"/>
              </p:ext>
            </p:extLst>
          </p:nvPr>
        </p:nvGraphicFramePr>
        <p:xfrm>
          <a:off x="3553706" y="1265797"/>
          <a:ext cx="4493310" cy="3173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Load Test Rig &amp; The Application</a:t>
            </a:r>
            <a:endParaRPr lang="en-US" dirty="0"/>
          </a:p>
        </p:txBody>
      </p:sp>
      <p:cxnSp>
        <p:nvCxnSpPr>
          <p:cNvPr id="8" name="Straight Arrow Connector 7"/>
          <p:cNvCxnSpPr/>
          <p:nvPr/>
        </p:nvCxnSpPr>
        <p:spPr>
          <a:xfrm flipV="1">
            <a:off x="6400800" y="2830781"/>
            <a:ext cx="342900" cy="28575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0" y="3230831"/>
            <a:ext cx="342900" cy="1215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400800" y="2887931"/>
            <a:ext cx="342900" cy="8001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00800" y="3415586"/>
            <a:ext cx="378069" cy="3295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Placeholder 3"/>
          <p:cNvSpPr txBox="1">
            <a:spLocks/>
          </p:cNvSpPr>
          <p:nvPr/>
        </p:nvSpPr>
        <p:spPr>
          <a:xfrm>
            <a:off x="539552" y="1059582"/>
            <a:ext cx="2833063" cy="3679908"/>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8"/>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t>Controller</a:t>
            </a:r>
          </a:p>
          <a:p>
            <a:pPr lvl="1">
              <a:buFont typeface="Wingdings" panose="05000000000000000000" pitchFamily="2" charset="2"/>
              <a:buChar char="§"/>
            </a:pPr>
            <a:r>
              <a:rPr lang="en-US" sz="2100" dirty="0"/>
              <a:t>Orchestrates</a:t>
            </a:r>
          </a:p>
          <a:p>
            <a:pPr lvl="1">
              <a:buFont typeface="Wingdings" panose="05000000000000000000" pitchFamily="2" charset="2"/>
              <a:buChar char="§"/>
            </a:pPr>
            <a:r>
              <a:rPr lang="en-US" sz="2100" dirty="0" err="1"/>
              <a:t>PerfMon</a:t>
            </a:r>
            <a:r>
              <a:rPr lang="en-US" sz="2100" dirty="0"/>
              <a:t> Counters</a:t>
            </a:r>
          </a:p>
          <a:p>
            <a:pPr lvl="1">
              <a:buFont typeface="Wingdings" panose="05000000000000000000" pitchFamily="2" charset="2"/>
              <a:buChar char="§"/>
            </a:pPr>
            <a:endParaRPr lang="en-US" sz="2100" dirty="0"/>
          </a:p>
          <a:p>
            <a:pPr>
              <a:buFont typeface="Wingdings" panose="05000000000000000000" pitchFamily="2" charset="2"/>
              <a:buChar char="§"/>
            </a:pPr>
            <a:r>
              <a:rPr lang="en-US" sz="2400" dirty="0"/>
              <a:t>Agent (1..</a:t>
            </a:r>
            <a:r>
              <a:rPr lang="en-US" sz="2400" i="1" dirty="0"/>
              <a:t>n</a:t>
            </a:r>
            <a:r>
              <a:rPr lang="en-US" sz="2400" dirty="0"/>
              <a:t>)</a:t>
            </a:r>
          </a:p>
          <a:p>
            <a:pPr lvl="1">
              <a:buFont typeface="Wingdings" panose="05000000000000000000" pitchFamily="2" charset="2"/>
              <a:buChar char="§"/>
            </a:pPr>
            <a:r>
              <a:rPr lang="en-US" sz="2100" dirty="0"/>
              <a:t>Simulates users</a:t>
            </a:r>
          </a:p>
        </p:txBody>
      </p:sp>
    </p:spTree>
    <p:extLst>
      <p:ext uri="{BB962C8B-B14F-4D97-AF65-F5344CB8AC3E}">
        <p14:creationId xmlns:p14="http://schemas.microsoft.com/office/powerpoint/2010/main" val="159869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Agenda</a:t>
            </a:r>
            <a:endParaRPr lang="en-US" dirty="0"/>
          </a:p>
        </p:txBody>
      </p:sp>
      <p:sp>
        <p:nvSpPr>
          <p:cNvPr id="6" name="Text Placeholder 5"/>
          <p:cNvSpPr>
            <a:spLocks noGrp="1"/>
          </p:cNvSpPr>
          <p:nvPr>
            <p:ph idx="1"/>
          </p:nvPr>
        </p:nvSpPr>
        <p:spPr/>
        <p:txBody>
          <a:bodyPr/>
          <a:lstStyle/>
          <a:p>
            <a:r>
              <a:rPr lang="en-US" sz="2800" dirty="0" smtClean="0"/>
              <a:t>Basics of </a:t>
            </a:r>
          </a:p>
          <a:p>
            <a:pPr lvl="1"/>
            <a:r>
              <a:rPr lang="en-US" sz="2400" dirty="0" smtClean="0"/>
              <a:t>Web Performance Tests</a:t>
            </a:r>
          </a:p>
          <a:p>
            <a:pPr lvl="1"/>
            <a:r>
              <a:rPr lang="en-US" sz="2400" dirty="0" smtClean="0"/>
              <a:t>Load Tests</a:t>
            </a:r>
          </a:p>
          <a:p>
            <a:pPr lvl="1"/>
            <a:r>
              <a:rPr lang="en-US" sz="2400" dirty="0" smtClean="0"/>
              <a:t>Load Test Rigs</a:t>
            </a:r>
          </a:p>
          <a:p>
            <a:pPr lvl="1"/>
            <a:r>
              <a:rPr lang="en-US" sz="2400" dirty="0" smtClean="0"/>
              <a:t>Performance Explorer</a:t>
            </a:r>
          </a:p>
          <a:p>
            <a:r>
              <a:rPr lang="en-US" sz="2800" dirty="0" smtClean="0"/>
              <a:t>Existing application </a:t>
            </a:r>
          </a:p>
          <a:p>
            <a:pPr lvl="1"/>
            <a:r>
              <a:rPr lang="en-US" sz="2400" dirty="0" smtClean="0"/>
              <a:t>Identify performance problems</a:t>
            </a:r>
          </a:p>
          <a:p>
            <a:pPr lvl="1"/>
            <a:r>
              <a:rPr lang="en-US" sz="2400" dirty="0" smtClean="0"/>
              <a:t>Go from bad performance to good</a:t>
            </a:r>
          </a:p>
          <a:p>
            <a:pPr marL="0" indent="0">
              <a:buNone/>
            </a:pPr>
            <a:endParaRPr lang="en-US" sz="2800" dirty="0"/>
          </a:p>
        </p:txBody>
      </p:sp>
    </p:spTree>
    <p:extLst>
      <p:ext uri="{BB962C8B-B14F-4D97-AF65-F5344CB8AC3E}">
        <p14:creationId xmlns:p14="http://schemas.microsoft.com/office/powerpoint/2010/main" val="2819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Configure the Controller</a:t>
            </a:r>
            <a:endParaRPr lang="en-US" dirty="0"/>
          </a:p>
        </p:txBody>
      </p:sp>
      <p:sp>
        <p:nvSpPr>
          <p:cNvPr id="3" name="Text Placeholder 2"/>
          <p:cNvSpPr>
            <a:spLocks noGrp="1"/>
          </p:cNvSpPr>
          <p:nvPr>
            <p:ph idx="1"/>
          </p:nvPr>
        </p:nvSpPr>
        <p:spPr>
          <a:prstGeom prst="rect">
            <a:avLst/>
          </a:prstGeom>
        </p:spPr>
        <p:txBody>
          <a:bodyPr>
            <a:normAutofit fontScale="92500" lnSpcReduction="20000"/>
          </a:bodyPr>
          <a:lstStyle/>
          <a:p>
            <a:r>
              <a:rPr lang="en-US" dirty="0" smtClean="0"/>
              <a:t>Install </a:t>
            </a:r>
            <a:r>
              <a:rPr lang="en-US" dirty="0"/>
              <a:t>SQL </a:t>
            </a:r>
            <a:r>
              <a:rPr lang="en-US" dirty="0" smtClean="0"/>
              <a:t>Express or SQL Server</a:t>
            </a:r>
          </a:p>
          <a:p>
            <a:pPr lvl="1"/>
            <a:r>
              <a:rPr lang="en-US" dirty="0" smtClean="0"/>
              <a:t>Stores </a:t>
            </a:r>
            <a:r>
              <a:rPr lang="en-US" dirty="0"/>
              <a:t>collected test run </a:t>
            </a:r>
            <a:r>
              <a:rPr lang="en-US" dirty="0" smtClean="0"/>
              <a:t>data</a:t>
            </a:r>
          </a:p>
          <a:p>
            <a:pPr lvl="1"/>
            <a:endParaRPr lang="en-US" dirty="0"/>
          </a:p>
          <a:p>
            <a:r>
              <a:rPr lang="en-US" dirty="0"/>
              <a:t>Install Visual Studio </a:t>
            </a:r>
            <a:r>
              <a:rPr lang="en-US" dirty="0" smtClean="0"/>
              <a:t>2013 </a:t>
            </a:r>
            <a:r>
              <a:rPr lang="en-US" dirty="0"/>
              <a:t>Test Controller </a:t>
            </a:r>
          </a:p>
          <a:p>
            <a:endParaRPr lang="en-US" dirty="0" smtClean="0"/>
          </a:p>
          <a:p>
            <a:r>
              <a:rPr lang="en-US" dirty="0" smtClean="0"/>
              <a:t>Run </a:t>
            </a:r>
            <a:r>
              <a:rPr lang="en-US" dirty="0"/>
              <a:t>the process as an </a:t>
            </a:r>
            <a:r>
              <a:rPr lang="en-US" dirty="0" err="1"/>
              <a:t>ActiveDirectory</a:t>
            </a:r>
            <a:r>
              <a:rPr lang="en-US" dirty="0"/>
              <a:t> domain user</a:t>
            </a:r>
          </a:p>
          <a:p>
            <a:pPr lvl="1"/>
            <a:r>
              <a:rPr lang="en-US" dirty="0"/>
              <a:t>Example: </a:t>
            </a:r>
            <a:r>
              <a:rPr lang="en-US" i="1" dirty="0" smtClean="0"/>
              <a:t>domain</a:t>
            </a:r>
            <a:r>
              <a:rPr lang="en-US" dirty="0" smtClean="0"/>
              <a:t>\</a:t>
            </a:r>
            <a:r>
              <a:rPr lang="en-US" dirty="0" err="1" smtClean="0"/>
              <a:t>LoadTestController</a:t>
            </a:r>
            <a:endParaRPr lang="en-US" dirty="0" smtClean="0"/>
          </a:p>
          <a:p>
            <a:pPr lvl="1"/>
            <a:endParaRPr lang="en-US" dirty="0"/>
          </a:p>
          <a:p>
            <a:r>
              <a:rPr lang="en-US" dirty="0" smtClean="0"/>
              <a:t>Configure for Load Testing</a:t>
            </a:r>
          </a:p>
          <a:p>
            <a:pPr lvl="1"/>
            <a:r>
              <a:rPr lang="en-US" dirty="0" smtClean="0"/>
              <a:t>Creates a database</a:t>
            </a:r>
          </a:p>
          <a:p>
            <a:pPr lvl="1"/>
            <a:endParaRPr lang="en-US" dirty="0"/>
          </a:p>
          <a:p>
            <a:r>
              <a:rPr lang="en-US" dirty="0" smtClean="0"/>
              <a:t>Service account needs to be member of </a:t>
            </a:r>
            <a:br>
              <a:rPr lang="en-US" dirty="0" smtClean="0"/>
            </a:br>
            <a:r>
              <a:rPr lang="en-US" dirty="0" smtClean="0"/>
              <a:t>“Performance </a:t>
            </a:r>
            <a:r>
              <a:rPr lang="en-US" dirty="0"/>
              <a:t>Monitor </a:t>
            </a:r>
            <a:r>
              <a:rPr lang="en-US" dirty="0" smtClean="0"/>
              <a:t>Users” on any server that will be profiled</a:t>
            </a:r>
            <a:endParaRPr lang="en-US" dirty="0"/>
          </a:p>
          <a:p>
            <a:endParaRPr lang="en-US" dirty="0" smtClean="0"/>
          </a:p>
          <a:p>
            <a:endParaRPr lang="en-US" dirty="0"/>
          </a:p>
        </p:txBody>
      </p:sp>
    </p:spTree>
    <p:extLst>
      <p:ext uri="{BB962C8B-B14F-4D97-AF65-F5344CB8AC3E}">
        <p14:creationId xmlns:p14="http://schemas.microsoft.com/office/powerpoint/2010/main" val="280292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the Agent(s)</a:t>
            </a:r>
            <a:endParaRPr lang="en-US" dirty="0"/>
          </a:p>
        </p:txBody>
      </p:sp>
      <p:sp>
        <p:nvSpPr>
          <p:cNvPr id="3" name="Text Placeholder 2"/>
          <p:cNvSpPr>
            <a:spLocks noGrp="1"/>
          </p:cNvSpPr>
          <p:nvPr>
            <p:ph idx="1"/>
          </p:nvPr>
        </p:nvSpPr>
        <p:spPr>
          <a:prstGeom prst="rect">
            <a:avLst/>
          </a:prstGeom>
        </p:spPr>
        <p:txBody>
          <a:bodyPr>
            <a:normAutofit fontScale="92500" lnSpcReduction="20000"/>
          </a:bodyPr>
          <a:lstStyle/>
          <a:p>
            <a:r>
              <a:rPr lang="en-US" dirty="0"/>
              <a:t>Install the Agent</a:t>
            </a:r>
          </a:p>
          <a:p>
            <a:endParaRPr lang="en-US" dirty="0" smtClean="0"/>
          </a:p>
          <a:p>
            <a:r>
              <a:rPr lang="en-US" dirty="0" smtClean="0"/>
              <a:t>Installation </a:t>
            </a:r>
            <a:r>
              <a:rPr lang="en-US" dirty="0"/>
              <a:t>will ask which Controller</a:t>
            </a:r>
          </a:p>
          <a:p>
            <a:endParaRPr lang="en-US" dirty="0"/>
          </a:p>
          <a:p>
            <a:r>
              <a:rPr lang="en-US" dirty="0"/>
              <a:t>Tip: Run the Agent </a:t>
            </a:r>
            <a:r>
              <a:rPr lang="en-US" dirty="0" smtClean="0"/>
              <a:t>service </a:t>
            </a:r>
            <a:r>
              <a:rPr lang="en-US" dirty="0"/>
              <a:t>using an Active Directory user</a:t>
            </a:r>
          </a:p>
          <a:p>
            <a:pPr lvl="1"/>
            <a:r>
              <a:rPr lang="en-US" dirty="0"/>
              <a:t>Example: </a:t>
            </a:r>
            <a:r>
              <a:rPr lang="en-US" i="1" dirty="0" smtClean="0"/>
              <a:t>domain</a:t>
            </a:r>
            <a:r>
              <a:rPr lang="en-US" dirty="0" smtClean="0"/>
              <a:t>\</a:t>
            </a:r>
            <a:r>
              <a:rPr lang="en-US" dirty="0" err="1" smtClean="0"/>
              <a:t>LoadAgent</a:t>
            </a:r>
            <a:endParaRPr lang="en-US" dirty="0" smtClean="0"/>
          </a:p>
          <a:p>
            <a:pPr lvl="1"/>
            <a:endParaRPr lang="en-US" dirty="0"/>
          </a:p>
          <a:p>
            <a:r>
              <a:rPr lang="en-US" dirty="0" smtClean="0"/>
              <a:t>(Optional)  If you’re using Network Emulation, </a:t>
            </a:r>
            <a:br>
              <a:rPr lang="en-US" dirty="0" smtClean="0"/>
            </a:br>
            <a:r>
              <a:rPr lang="en-US" dirty="0" smtClean="0"/>
              <a:t>the service account needs to be a member of the </a:t>
            </a:r>
            <a:br>
              <a:rPr lang="en-US" dirty="0" smtClean="0"/>
            </a:br>
            <a:r>
              <a:rPr lang="en-US" dirty="0" smtClean="0"/>
              <a:t>Administrators group on each agent machine</a:t>
            </a:r>
          </a:p>
          <a:p>
            <a:endParaRPr lang="en-US" dirty="0"/>
          </a:p>
          <a:p>
            <a:r>
              <a:rPr lang="en-US" dirty="0" smtClean="0"/>
              <a:t>Service account may need permissions on servers under test depending on contents of the tests.</a:t>
            </a:r>
            <a:endParaRPr lang="en-US" dirty="0"/>
          </a:p>
          <a:p>
            <a:endParaRPr lang="en-US" dirty="0"/>
          </a:p>
        </p:txBody>
      </p:sp>
    </p:spTree>
    <p:extLst>
      <p:ext uri="{BB962C8B-B14F-4D97-AF65-F5344CB8AC3E}">
        <p14:creationId xmlns:p14="http://schemas.microsoft.com/office/powerpoint/2010/main" val="275238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dirty="0"/>
              <a:t>Script user activity with Web Performance Tests</a:t>
            </a:r>
          </a:p>
          <a:p>
            <a:pPr marL="289399" indent="-289399">
              <a:buFont typeface="+mj-lt"/>
              <a:buAutoNum type="arabicPeriod"/>
            </a:pPr>
            <a:r>
              <a:rPr lang="en-US" dirty="0"/>
              <a:t>Simulate a mix of users using Load Tests</a:t>
            </a:r>
          </a:p>
          <a:p>
            <a:pPr marL="289399" indent="-289399">
              <a:buFont typeface="+mj-lt"/>
              <a:buAutoNum type="arabicPeriod"/>
            </a:pPr>
            <a:r>
              <a:rPr lang="en-US" dirty="0"/>
              <a:t>Simulate lots of users with a Load Test Rig</a:t>
            </a:r>
          </a:p>
          <a:p>
            <a:pPr marL="289399" indent="-289399">
              <a:buFont typeface="+mj-lt"/>
              <a:buAutoNum type="arabicPeriod"/>
            </a:pPr>
            <a:r>
              <a:rPr lang="en-US" b="1" dirty="0"/>
              <a:t>Reproduce the errors...hopefully</a:t>
            </a:r>
          </a:p>
          <a:p>
            <a:pPr marL="289399" indent="-289399">
              <a:buFont typeface="+mj-lt"/>
              <a:buAutoNum type="arabicPeriod"/>
            </a:pPr>
            <a:r>
              <a:rPr lang="en-US" dirty="0"/>
              <a:t>Find code problems with the Performance Wizard</a:t>
            </a:r>
          </a:p>
          <a:p>
            <a:pPr marL="289399" indent="-289399">
              <a:buFont typeface="+mj-lt"/>
              <a:buAutoNum type="arabicPeriod"/>
            </a:pPr>
            <a:r>
              <a:rPr lang="en-US" dirty="0"/>
              <a:t>Fix the code </a:t>
            </a:r>
          </a:p>
          <a:p>
            <a:pPr marL="289399" indent="-289399">
              <a:buFont typeface="+mj-lt"/>
              <a:buAutoNum type="arabicPeriod"/>
            </a:pPr>
            <a:endParaRPr lang="en-US" dirty="0"/>
          </a:p>
        </p:txBody>
      </p:sp>
    </p:spTree>
    <p:extLst>
      <p:ext uri="{BB962C8B-B14F-4D97-AF65-F5344CB8AC3E}">
        <p14:creationId xmlns:p14="http://schemas.microsoft.com/office/powerpoint/2010/main" val="4248751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Run Load Tests on the Rig</a:t>
            </a:r>
            <a:endParaRPr lang="en-US" dirty="0"/>
          </a:p>
        </p:txBody>
      </p:sp>
    </p:spTree>
    <p:extLst>
      <p:ext uri="{BB962C8B-B14F-4D97-AF65-F5344CB8AC3E}">
        <p14:creationId xmlns:p14="http://schemas.microsoft.com/office/powerpoint/2010/main" val="72488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Load Test Summary</a:t>
            </a:r>
            <a:endParaRPr lang="en-US" dirty="0"/>
          </a:p>
        </p:txBody>
      </p:sp>
      <p:sp>
        <p:nvSpPr>
          <p:cNvPr id="2" name="Content Placeholder 1"/>
          <p:cNvSpPr>
            <a:spLocks noGrp="1"/>
          </p:cNvSpPr>
          <p:nvPr>
            <p:ph idx="1"/>
          </p:nvPr>
        </p:nvSpPr>
        <p:spPr/>
        <p:txBody>
          <a:bodyPr/>
          <a:lstStyle/>
          <a:p>
            <a:endParaRPr lang="en-US"/>
          </a:p>
        </p:txBody>
      </p:sp>
      <p:pic>
        <p:nvPicPr>
          <p:cNvPr id="1026" name="Picture 2" descr="C:\Users\benday\AppData\Local\Temp\1\SNAGHTML2d145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4707" y="555526"/>
            <a:ext cx="6707662" cy="458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2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Load Test Graphs</a:t>
            </a:r>
            <a:endParaRPr lang="en-US" dirty="0"/>
          </a:p>
        </p:txBody>
      </p:sp>
      <p:sp>
        <p:nvSpPr>
          <p:cNvPr id="2" name="Content Placeholder 1"/>
          <p:cNvSpPr>
            <a:spLocks noGrp="1"/>
          </p:cNvSpPr>
          <p:nvPr>
            <p:ph idx="1"/>
          </p:nvPr>
        </p:nvSpPr>
        <p:spPr/>
        <p:txBody>
          <a:bodyPr/>
          <a:lstStyle/>
          <a:p>
            <a:endParaRPr lang="en-US"/>
          </a:p>
        </p:txBody>
      </p:sp>
      <p:pic>
        <p:nvPicPr>
          <p:cNvPr id="2050" name="Picture 2" descr="C:\Users\benday\AppData\Local\Temp\1\SNAGHTML2e10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001" y="1007741"/>
            <a:ext cx="5603204" cy="380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Problem.</a:t>
            </a:r>
            <a:endParaRPr lang="en-US" dirty="0"/>
          </a:p>
        </p:txBody>
      </p:sp>
      <p:sp>
        <p:nvSpPr>
          <p:cNvPr id="5" name="Content Placeholder 4"/>
          <p:cNvSpPr>
            <a:spLocks noGrp="1"/>
          </p:cNvSpPr>
          <p:nvPr>
            <p:ph idx="1"/>
          </p:nvPr>
        </p:nvSpPr>
        <p:spPr/>
        <p:txBody>
          <a:bodyPr/>
          <a:lstStyle/>
          <a:p>
            <a:endParaRPr lang="en-US"/>
          </a:p>
        </p:txBody>
      </p:sp>
      <p:pic>
        <p:nvPicPr>
          <p:cNvPr id="4" name="Picture 2" descr="C:\Users\benday\AppData\Local\Temp\SNAGHTML2fe957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902" y="1207909"/>
            <a:ext cx="5421941" cy="325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28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‘sp_who2’ says lots of open connections.</a:t>
            </a:r>
            <a:endParaRPr lang="en-US" dirty="0"/>
          </a:p>
        </p:txBody>
      </p:sp>
      <p:sp>
        <p:nvSpPr>
          <p:cNvPr id="5" name="Content Placeholder 4"/>
          <p:cNvSpPr>
            <a:spLocks noGrp="1"/>
          </p:cNvSpPr>
          <p:nvPr>
            <p:ph idx="1"/>
          </p:nvPr>
        </p:nvSpPr>
        <p:spPr/>
        <p:txBody>
          <a:bodyPr/>
          <a:lstStyle/>
          <a:p>
            <a:endParaRPr lang="en-US"/>
          </a:p>
        </p:txBody>
      </p:sp>
      <p:pic>
        <p:nvPicPr>
          <p:cNvPr id="4" name="Picture 2" descr="C:\Users\benday\AppData\Local\Temp\SNAGHTML30e4a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500" y="1233717"/>
            <a:ext cx="6505853" cy="290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59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Load Test Summary</a:t>
            </a:r>
            <a:endParaRPr lang="en-US" dirty="0"/>
          </a:p>
        </p:txBody>
      </p:sp>
      <p:sp>
        <p:nvSpPr>
          <p:cNvPr id="2" name="Content Placeholder 1"/>
          <p:cNvSpPr>
            <a:spLocks noGrp="1"/>
          </p:cNvSpPr>
          <p:nvPr>
            <p:ph idx="1"/>
          </p:nvPr>
        </p:nvSpPr>
        <p:spPr/>
        <p:txBody>
          <a:bodyPr/>
          <a:lstStyle/>
          <a:p>
            <a:endParaRPr lang="en-US"/>
          </a:p>
        </p:txBody>
      </p:sp>
      <p:pic>
        <p:nvPicPr>
          <p:cNvPr id="4098" name="Picture 2" descr="C:\Users\benday\AppData\Local\Temp\1\SNAGHTML2ef0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420" y="1146708"/>
            <a:ext cx="5337546" cy="3544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73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After: Load Test Graphs</a:t>
            </a:r>
            <a:endParaRPr lang="en-US" dirty="0"/>
          </a:p>
        </p:txBody>
      </p:sp>
      <p:sp>
        <p:nvSpPr>
          <p:cNvPr id="2" name="Content Placeholder 1"/>
          <p:cNvSpPr>
            <a:spLocks noGrp="1"/>
          </p:cNvSpPr>
          <p:nvPr>
            <p:ph idx="1"/>
          </p:nvPr>
        </p:nvSpPr>
        <p:spPr/>
        <p:txBody>
          <a:bodyPr/>
          <a:lstStyle/>
          <a:p>
            <a:endParaRPr lang="en-US"/>
          </a:p>
        </p:txBody>
      </p:sp>
      <p:pic>
        <p:nvPicPr>
          <p:cNvPr id="3074" name="Picture 2" descr="C:\Users\benday\AppData\Local\Temp\1\SNAGHTML2f76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323" y="1076844"/>
            <a:ext cx="5531644" cy="365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34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6302"/>
            <a:ext cx="7704856" cy="455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792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Performance Profiling</a:t>
            </a:r>
            <a:endParaRPr lang="en-US" dirty="0"/>
          </a:p>
        </p:txBody>
      </p:sp>
    </p:spTree>
    <p:extLst>
      <p:ext uri="{BB962C8B-B14F-4D97-AF65-F5344CB8AC3E}">
        <p14:creationId xmlns:p14="http://schemas.microsoft.com/office/powerpoint/2010/main" val="236002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Performance Monitor Counters</a:t>
            </a:r>
            <a:endParaRPr lang="en-US" dirty="0"/>
          </a:p>
        </p:txBody>
      </p:sp>
    </p:spTree>
    <p:extLst>
      <p:ext uri="{BB962C8B-B14F-4D97-AF65-F5344CB8AC3E}">
        <p14:creationId xmlns:p14="http://schemas.microsoft.com/office/powerpoint/2010/main" val="382113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Tests Capture </a:t>
            </a:r>
            <a:r>
              <a:rPr lang="en-US" dirty="0" err="1" smtClean="0"/>
              <a:t>Perfmon</a:t>
            </a:r>
            <a:r>
              <a:rPr lang="en-US" dirty="0" smtClean="0"/>
              <a:t> Counters</a:t>
            </a:r>
            <a:endParaRPr lang="en-US" dirty="0"/>
          </a:p>
        </p:txBody>
      </p:sp>
    </p:spTree>
    <p:extLst>
      <p:ext uri="{BB962C8B-B14F-4D97-AF65-F5344CB8AC3E}">
        <p14:creationId xmlns:p14="http://schemas.microsoft.com/office/powerpoint/2010/main" val="30985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default, they capture just the ones </a:t>
            </a:r>
            <a:br>
              <a:rPr lang="en-US" dirty="0" smtClean="0"/>
            </a:br>
            <a:r>
              <a:rPr lang="en-US" dirty="0" smtClean="0"/>
              <a:t>in the out-of-the-box Counter Sets.</a:t>
            </a:r>
            <a:endParaRPr lang="en-US" dirty="0"/>
          </a:p>
        </p:txBody>
      </p:sp>
    </p:spTree>
    <p:extLst>
      <p:ext uri="{BB962C8B-B14F-4D97-AF65-F5344CB8AC3E}">
        <p14:creationId xmlns:p14="http://schemas.microsoft.com/office/powerpoint/2010/main" val="236453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Load Testing anti-pattern...</a:t>
            </a:r>
            <a:endParaRPr lang="en-US" dirty="0"/>
          </a:p>
        </p:txBody>
      </p:sp>
    </p:spTree>
    <p:extLst>
      <p:ext uri="{BB962C8B-B14F-4D97-AF65-F5344CB8AC3E}">
        <p14:creationId xmlns:p14="http://schemas.microsoft.com/office/powerpoint/2010/main" val="110506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got an app with</a:t>
            </a:r>
            <a:br>
              <a:rPr lang="en-US" dirty="0" smtClean="0"/>
            </a:br>
            <a:r>
              <a:rPr lang="en-US" dirty="0" smtClean="0"/>
              <a:t>some kind of performance problem.</a:t>
            </a:r>
            <a:endParaRPr lang="en-US" dirty="0"/>
          </a:p>
        </p:txBody>
      </p:sp>
    </p:spTree>
    <p:extLst>
      <p:ext uri="{BB962C8B-B14F-4D97-AF65-F5344CB8AC3E}">
        <p14:creationId xmlns:p14="http://schemas.microsoft.com/office/powerpoint/2010/main" val="257491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roughly re-create it </a:t>
            </a:r>
            <a:br>
              <a:rPr lang="en-US" dirty="0" smtClean="0"/>
            </a:br>
            <a:r>
              <a:rPr lang="en-US" dirty="0" smtClean="0"/>
              <a:t>with your Load Tests…</a:t>
            </a:r>
            <a:endParaRPr lang="en-US" dirty="0"/>
          </a:p>
        </p:txBody>
      </p:sp>
    </p:spTree>
    <p:extLst>
      <p:ext uri="{BB962C8B-B14F-4D97-AF65-F5344CB8AC3E}">
        <p14:creationId xmlns:p14="http://schemas.microsoft.com/office/powerpoint/2010/main" val="53692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you don’t know what’s </a:t>
            </a:r>
            <a:br>
              <a:rPr lang="en-US" dirty="0" smtClean="0"/>
            </a:br>
            <a:r>
              <a:rPr lang="en-US" dirty="0" smtClean="0"/>
              <a:t>actually going wrong.</a:t>
            </a:r>
            <a:endParaRPr lang="en-US" dirty="0"/>
          </a:p>
        </p:txBody>
      </p:sp>
    </p:spTree>
    <p:extLst>
      <p:ext uri="{BB962C8B-B14F-4D97-AF65-F5344CB8AC3E}">
        <p14:creationId xmlns:p14="http://schemas.microsoft.com/office/powerpoint/2010/main" val="327416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err="1" smtClean="0"/>
              <a:t>tweek</a:t>
            </a:r>
            <a:r>
              <a:rPr lang="en-US" dirty="0" smtClean="0"/>
              <a:t> your tests and </a:t>
            </a:r>
            <a:r>
              <a:rPr lang="en-US" dirty="0" err="1" smtClean="0"/>
              <a:t>tweek</a:t>
            </a:r>
            <a:r>
              <a:rPr lang="en-US" dirty="0" smtClean="0"/>
              <a:t> your tests…</a:t>
            </a:r>
            <a:endParaRPr lang="en-US" dirty="0"/>
          </a:p>
        </p:txBody>
      </p:sp>
    </p:spTree>
    <p:extLst>
      <p:ext uri="{BB962C8B-B14F-4D97-AF65-F5344CB8AC3E}">
        <p14:creationId xmlns:p14="http://schemas.microsoft.com/office/powerpoint/2010/main" val="1475155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dirty="0" err="1" smtClean="0"/>
              <a:t>tweek</a:t>
            </a:r>
            <a:r>
              <a:rPr lang="en-US" dirty="0" smtClean="0"/>
              <a:t> your tests and </a:t>
            </a:r>
            <a:r>
              <a:rPr lang="en-US" dirty="0" err="1" smtClean="0"/>
              <a:t>tweek</a:t>
            </a:r>
            <a:r>
              <a:rPr lang="en-US" dirty="0" smtClean="0"/>
              <a:t> your tests…</a:t>
            </a:r>
            <a:endParaRPr lang="en-US" dirty="0"/>
          </a:p>
        </p:txBody>
      </p:sp>
    </p:spTree>
    <p:extLst>
      <p:ext uri="{BB962C8B-B14F-4D97-AF65-F5344CB8AC3E}">
        <p14:creationId xmlns:p14="http://schemas.microsoft.com/office/powerpoint/2010/main" val="288066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Purpose of Load Testing</a:t>
            </a:r>
            <a:endParaRPr lang="en-US" dirty="0"/>
          </a:p>
        </p:txBody>
      </p:sp>
      <p:sp>
        <p:nvSpPr>
          <p:cNvPr id="4" name="Text Placeholder 3"/>
          <p:cNvSpPr>
            <a:spLocks noGrp="1"/>
          </p:cNvSpPr>
          <p:nvPr>
            <p:ph idx="1"/>
          </p:nvPr>
        </p:nvSpPr>
        <p:spPr/>
        <p:txBody>
          <a:bodyPr/>
          <a:lstStyle/>
          <a:p>
            <a:r>
              <a:rPr lang="en-US" sz="2800" dirty="0" smtClean="0"/>
              <a:t>Identify the capabilities of your application</a:t>
            </a:r>
          </a:p>
          <a:p>
            <a:endParaRPr lang="en-US" sz="2800" dirty="0" smtClean="0"/>
          </a:p>
          <a:p>
            <a:r>
              <a:rPr lang="en-US" sz="2800" dirty="0" smtClean="0"/>
              <a:t>Possible goals</a:t>
            </a:r>
          </a:p>
          <a:p>
            <a:pPr lvl="1"/>
            <a:r>
              <a:rPr lang="en-US" sz="2400" dirty="0" smtClean="0"/>
              <a:t>Explore</a:t>
            </a:r>
          </a:p>
          <a:p>
            <a:pPr lvl="1"/>
            <a:r>
              <a:rPr lang="en-US" sz="2400" dirty="0" smtClean="0"/>
              <a:t>Verify </a:t>
            </a:r>
          </a:p>
          <a:p>
            <a:pPr lvl="1"/>
            <a:r>
              <a:rPr lang="en-US" sz="2400" dirty="0" smtClean="0"/>
              <a:t>Find the limits</a:t>
            </a:r>
          </a:p>
          <a:p>
            <a:pPr lvl="1"/>
            <a:r>
              <a:rPr lang="en-US" sz="2400" dirty="0" smtClean="0"/>
              <a:t>Crush</a:t>
            </a:r>
            <a:endParaRPr lang="en-US" sz="2400" dirty="0"/>
          </a:p>
        </p:txBody>
      </p:sp>
    </p:spTree>
    <p:extLst>
      <p:ext uri="{BB962C8B-B14F-4D97-AF65-F5344CB8AC3E}">
        <p14:creationId xmlns:p14="http://schemas.microsoft.com/office/powerpoint/2010/main" val="233410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dirty="0" err="1" smtClean="0"/>
              <a:t>tweek</a:t>
            </a:r>
            <a:r>
              <a:rPr lang="en-US" dirty="0" smtClean="0"/>
              <a:t> your tests and </a:t>
            </a:r>
            <a:r>
              <a:rPr lang="en-US" dirty="0" err="1" smtClean="0"/>
              <a:t>tweek</a:t>
            </a:r>
            <a:r>
              <a:rPr lang="en-US" dirty="0" smtClean="0"/>
              <a:t> your tests</a:t>
            </a:r>
            <a:br>
              <a:rPr lang="en-US" dirty="0" smtClean="0"/>
            </a:br>
            <a:r>
              <a:rPr lang="en-US" dirty="0" smtClean="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smtClean="0"/>
              <a:t>and </a:t>
            </a:r>
            <a:r>
              <a:rPr lang="en-US" dirty="0" err="1" smtClean="0"/>
              <a:t>tweek</a:t>
            </a:r>
            <a:r>
              <a:rPr lang="en-US" dirty="0" smtClean="0"/>
              <a:t> your tests and </a:t>
            </a:r>
            <a:r>
              <a:rPr lang="en-US" dirty="0" err="1" smtClean="0"/>
              <a:t>tweek</a:t>
            </a:r>
            <a:r>
              <a:rPr lang="en-US" dirty="0" smtClean="0"/>
              <a:t> your tests</a:t>
            </a:r>
            <a:br>
              <a:rPr lang="en-US" dirty="0" smtClean="0"/>
            </a:br>
            <a:r>
              <a:rPr lang="en-US" dirty="0"/>
              <a:t>and </a:t>
            </a:r>
            <a:r>
              <a:rPr lang="en-US" dirty="0" err="1"/>
              <a:t>tweek</a:t>
            </a:r>
            <a:r>
              <a:rPr lang="en-US" dirty="0"/>
              <a:t> your tests and </a:t>
            </a:r>
            <a:r>
              <a:rPr lang="en-US" dirty="0" err="1"/>
              <a:t>tweek</a:t>
            </a:r>
            <a:r>
              <a:rPr lang="en-US" dirty="0"/>
              <a:t> your tests</a:t>
            </a:r>
            <a:br>
              <a:rPr lang="en-US" dirty="0"/>
            </a:br>
            <a:r>
              <a:rPr lang="en-US" dirty="0"/>
              <a:t>and </a:t>
            </a:r>
            <a:r>
              <a:rPr lang="en-US" dirty="0" err="1"/>
              <a:t>tweek</a:t>
            </a:r>
            <a:r>
              <a:rPr lang="en-US" dirty="0"/>
              <a:t> your tests and </a:t>
            </a:r>
            <a:r>
              <a:rPr lang="en-US" dirty="0" err="1"/>
              <a:t>tweek</a:t>
            </a:r>
            <a:r>
              <a:rPr lang="en-US" dirty="0"/>
              <a:t> your tests</a:t>
            </a:r>
            <a:br>
              <a:rPr lang="en-US" dirty="0"/>
            </a:br>
            <a:r>
              <a:rPr lang="en-US" dirty="0"/>
              <a:t>and </a:t>
            </a:r>
            <a:r>
              <a:rPr lang="en-US" dirty="0" err="1"/>
              <a:t>tweek</a:t>
            </a:r>
            <a:r>
              <a:rPr lang="en-US" dirty="0"/>
              <a:t> your tests and </a:t>
            </a:r>
            <a:r>
              <a:rPr lang="en-US" dirty="0" err="1"/>
              <a:t>tweek</a:t>
            </a:r>
            <a:r>
              <a:rPr lang="en-US" dirty="0"/>
              <a:t> your tests</a:t>
            </a:r>
            <a:br>
              <a:rPr lang="en-US" dirty="0"/>
            </a:br>
            <a:r>
              <a:rPr lang="en-US" dirty="0" smtClean="0"/>
              <a:t>and </a:t>
            </a:r>
            <a:r>
              <a:rPr lang="en-US" dirty="0" err="1"/>
              <a:t>tweek</a:t>
            </a:r>
            <a:r>
              <a:rPr lang="en-US" dirty="0"/>
              <a:t> your tests and </a:t>
            </a:r>
            <a:r>
              <a:rPr lang="en-US" dirty="0" err="1"/>
              <a:t>tweek</a:t>
            </a:r>
            <a:r>
              <a:rPr lang="en-US" dirty="0"/>
              <a:t> your tests</a:t>
            </a:r>
            <a:br>
              <a:rPr lang="en-US" dirty="0"/>
            </a:br>
            <a:r>
              <a:rPr lang="en-US" dirty="0" smtClean="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a:t>and </a:t>
            </a:r>
            <a:r>
              <a:rPr lang="en-US" dirty="0" err="1"/>
              <a:t>tweek</a:t>
            </a:r>
            <a:r>
              <a:rPr lang="en-US" dirty="0"/>
              <a:t> your tests and </a:t>
            </a:r>
            <a:r>
              <a:rPr lang="en-US" dirty="0" err="1"/>
              <a:t>tweek</a:t>
            </a:r>
            <a:r>
              <a:rPr lang="en-US" dirty="0"/>
              <a:t> your </a:t>
            </a:r>
            <a:r>
              <a:rPr lang="en-US" dirty="0" smtClean="0"/>
              <a:t>tests</a:t>
            </a:r>
            <a:br>
              <a:rPr lang="en-US" dirty="0" smtClean="0"/>
            </a:br>
            <a:r>
              <a:rPr lang="en-US" dirty="0"/>
              <a:t>and </a:t>
            </a:r>
            <a:r>
              <a:rPr lang="en-US" dirty="0" err="1"/>
              <a:t>tweek</a:t>
            </a:r>
            <a:r>
              <a:rPr lang="en-US" dirty="0"/>
              <a:t> your tests and </a:t>
            </a:r>
            <a:r>
              <a:rPr lang="en-US" dirty="0" err="1"/>
              <a:t>tweek</a:t>
            </a:r>
            <a:r>
              <a:rPr lang="en-US" dirty="0"/>
              <a:t> your </a:t>
            </a:r>
            <a:r>
              <a:rPr lang="en-US" dirty="0" smtClean="0"/>
              <a:t>tests…</a:t>
            </a:r>
            <a:endParaRPr lang="en-US" dirty="0"/>
          </a:p>
        </p:txBody>
      </p:sp>
    </p:spTree>
    <p:extLst>
      <p:ext uri="{BB962C8B-B14F-4D97-AF65-F5344CB8AC3E}">
        <p14:creationId xmlns:p14="http://schemas.microsoft.com/office/powerpoint/2010/main" val="49287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still you have no idea.</a:t>
            </a:r>
            <a:endParaRPr lang="en-US" dirty="0"/>
          </a:p>
        </p:txBody>
      </p:sp>
    </p:spTree>
    <p:extLst>
      <p:ext uri="{BB962C8B-B14F-4D97-AF65-F5344CB8AC3E}">
        <p14:creationId xmlns:p14="http://schemas.microsoft.com/office/powerpoint/2010/main" val="770461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looking at anything and everything.</a:t>
            </a:r>
            <a:endParaRPr lang="en-US" dirty="0"/>
          </a:p>
        </p:txBody>
      </p:sp>
    </p:spTree>
    <p:extLst>
      <p:ext uri="{BB962C8B-B14F-4D97-AF65-F5344CB8AC3E}">
        <p14:creationId xmlns:p14="http://schemas.microsoft.com/office/powerpoint/2010/main" val="264959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have you asked </a:t>
            </a:r>
            <a:br>
              <a:rPr lang="en-US" dirty="0" smtClean="0"/>
            </a:br>
            <a:r>
              <a:rPr lang="en-US" dirty="0" smtClean="0"/>
              <a:t>your application “how it’s doing”?</a:t>
            </a:r>
            <a:endParaRPr lang="en-US" dirty="0"/>
          </a:p>
        </p:txBody>
      </p:sp>
    </p:spTree>
    <p:extLst>
      <p:ext uri="{BB962C8B-B14F-4D97-AF65-F5344CB8AC3E}">
        <p14:creationId xmlns:p14="http://schemas.microsoft.com/office/powerpoint/2010/main" val="283714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Probably not.)</a:t>
            </a:r>
            <a:endParaRPr lang="en-US" dirty="0"/>
          </a:p>
        </p:txBody>
      </p:sp>
    </p:spTree>
    <p:extLst>
      <p:ext uri="{BB962C8B-B14F-4D97-AF65-F5344CB8AC3E}">
        <p14:creationId xmlns:p14="http://schemas.microsoft.com/office/powerpoint/2010/main" val="166067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Windows, .NET, ASP.NET, and IIS all have </a:t>
            </a:r>
            <a:r>
              <a:rPr lang="en-US" dirty="0" err="1" smtClean="0"/>
              <a:t>perfmon</a:t>
            </a:r>
            <a:r>
              <a:rPr lang="en-US" dirty="0" smtClean="0"/>
              <a:t> counters that report application health.</a:t>
            </a:r>
            <a:endParaRPr lang="en-US" dirty="0"/>
          </a:p>
        </p:txBody>
      </p:sp>
    </p:spTree>
    <p:extLst>
      <p:ext uri="{BB962C8B-B14F-4D97-AF65-F5344CB8AC3E}">
        <p14:creationId xmlns:p14="http://schemas.microsoft.com/office/powerpoint/2010/main" val="363144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doesn’t </a:t>
            </a:r>
            <a:r>
              <a:rPr lang="en-US" i="1" u="sng" dirty="0" smtClean="0"/>
              <a:t>your</a:t>
            </a:r>
            <a:r>
              <a:rPr lang="en-US" dirty="0" smtClean="0"/>
              <a:t> app have</a:t>
            </a:r>
            <a:br>
              <a:rPr lang="en-US" dirty="0" smtClean="0"/>
            </a:br>
            <a:r>
              <a:rPr lang="en-US" dirty="0" smtClean="0"/>
              <a:t>performance counters?</a:t>
            </a:r>
            <a:endParaRPr lang="en-US" dirty="0"/>
          </a:p>
        </p:txBody>
      </p:sp>
    </p:spTree>
    <p:extLst>
      <p:ext uri="{BB962C8B-B14F-4D97-AF65-F5344CB8AC3E}">
        <p14:creationId xmlns:p14="http://schemas.microsoft.com/office/powerpoint/2010/main" val="65983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real question from a customer </a:t>
            </a:r>
            <a:br>
              <a:rPr lang="en-US" dirty="0" smtClean="0"/>
            </a:br>
            <a:r>
              <a:rPr lang="en-US" dirty="0" smtClean="0"/>
              <a:t>with a performance problem.</a:t>
            </a:r>
            <a:endParaRPr lang="en-US" dirty="0"/>
          </a:p>
        </p:txBody>
      </p:sp>
    </p:spTree>
    <p:extLst>
      <p:ext uri="{BB962C8B-B14F-4D97-AF65-F5344CB8AC3E}">
        <p14:creationId xmlns:p14="http://schemas.microsoft.com/office/powerpoint/2010/main" val="304982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 don’t put custom performance counters in my app, </a:t>
            </a:r>
            <a:br>
              <a:rPr lang="en-US" dirty="0" smtClean="0"/>
            </a:br>
            <a:r>
              <a:rPr lang="en-US" dirty="0" smtClean="0"/>
              <a:t>am I wasting my time?”</a:t>
            </a:r>
            <a:endParaRPr lang="en-US" dirty="0"/>
          </a:p>
        </p:txBody>
      </p:sp>
    </p:spTree>
    <p:extLst>
      <p:ext uri="{BB962C8B-B14F-4D97-AF65-F5344CB8AC3E}">
        <p14:creationId xmlns:p14="http://schemas.microsoft.com/office/powerpoint/2010/main" val="1510032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“Yes.”</a:t>
            </a:r>
            <a:endParaRPr lang="en-US" dirty="0"/>
          </a:p>
        </p:txBody>
      </p:sp>
    </p:spTree>
    <p:extLst>
      <p:ext uri="{BB962C8B-B14F-4D97-AF65-F5344CB8AC3E}">
        <p14:creationId xmlns:p14="http://schemas.microsoft.com/office/powerpoint/2010/main" val="210813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Obligatory “Eat Your Vegetables” Slide</a:t>
            </a:r>
            <a:endParaRPr lang="en-US" sz="2800" dirty="0"/>
          </a:p>
        </p:txBody>
      </p:sp>
      <p:sp>
        <p:nvSpPr>
          <p:cNvPr id="3" name="Text Placeholder 2"/>
          <p:cNvSpPr>
            <a:spLocks noGrp="1"/>
          </p:cNvSpPr>
          <p:nvPr>
            <p:ph idx="1"/>
          </p:nvPr>
        </p:nvSpPr>
        <p:spPr/>
        <p:txBody>
          <a:bodyPr/>
          <a:lstStyle/>
          <a:p>
            <a:r>
              <a:rPr lang="en-US" sz="2000" dirty="0"/>
              <a:t>Load test throughout the development cycle.</a:t>
            </a:r>
          </a:p>
          <a:p>
            <a:endParaRPr lang="en-US" sz="2000" dirty="0"/>
          </a:p>
          <a:p>
            <a:r>
              <a:rPr lang="en-US" sz="2000" dirty="0"/>
              <a:t>Catch problems early</a:t>
            </a:r>
          </a:p>
          <a:p>
            <a:r>
              <a:rPr lang="en-US" sz="2000" dirty="0"/>
              <a:t>Establish performance baseline</a:t>
            </a:r>
          </a:p>
          <a:p>
            <a:r>
              <a:rPr lang="en-US" sz="2000" dirty="0"/>
              <a:t>Watch for performance trends</a:t>
            </a:r>
          </a:p>
          <a:p>
            <a:endParaRPr lang="en-US" sz="2000" dirty="0"/>
          </a:p>
          <a:p>
            <a:r>
              <a:rPr lang="en-US" sz="2000" dirty="0"/>
              <a:t>Cheaper to fix early</a:t>
            </a:r>
          </a:p>
          <a:p>
            <a:endParaRPr lang="en-US" sz="2000" dirty="0"/>
          </a:p>
          <a:p>
            <a:r>
              <a:rPr lang="en-US" sz="2000" dirty="0"/>
              <a:t>Plan for </a:t>
            </a:r>
            <a:r>
              <a:rPr lang="en-US" sz="2000" dirty="0" smtClean="0"/>
              <a:t>performance</a:t>
            </a:r>
            <a:endParaRPr lang="en-US" sz="2000" dirty="0"/>
          </a:p>
        </p:txBody>
      </p:sp>
    </p:spTree>
    <p:extLst>
      <p:ext uri="{BB962C8B-B14F-4D97-AF65-F5344CB8AC3E}">
        <p14:creationId xmlns:p14="http://schemas.microsoft.com/office/powerpoint/2010/main" val="4051680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performance counters are </a:t>
            </a:r>
            <a:br>
              <a:rPr lang="en-US" dirty="0" smtClean="0"/>
            </a:br>
            <a:r>
              <a:rPr lang="en-US" dirty="0" smtClean="0"/>
              <a:t>simple to implement.</a:t>
            </a:r>
            <a:endParaRPr lang="en-US" dirty="0"/>
          </a:p>
        </p:txBody>
      </p:sp>
    </p:spTree>
    <p:extLst>
      <p:ext uri="{BB962C8B-B14F-4D97-AF65-F5344CB8AC3E}">
        <p14:creationId xmlns:p14="http://schemas.microsoft.com/office/powerpoint/2010/main" val="1295907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tend to think of them in terms of ‘operations’.</a:t>
            </a:r>
            <a:endParaRPr lang="en-US" dirty="0"/>
          </a:p>
        </p:txBody>
      </p:sp>
    </p:spTree>
    <p:extLst>
      <p:ext uri="{BB962C8B-B14F-4D97-AF65-F5344CB8AC3E}">
        <p14:creationId xmlns:p14="http://schemas.microsoft.com/office/powerpoint/2010/main" val="154207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operation is something my application does.</a:t>
            </a:r>
            <a:endParaRPr lang="en-US" dirty="0"/>
          </a:p>
        </p:txBody>
      </p:sp>
    </p:spTree>
    <p:extLst>
      <p:ext uri="{BB962C8B-B14F-4D97-AF65-F5344CB8AC3E}">
        <p14:creationId xmlns:p14="http://schemas.microsoft.com/office/powerpoint/2010/main" val="40808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a person, save a person, delete a person, etc.</a:t>
            </a:r>
            <a:endParaRPr lang="en-US" dirty="0"/>
          </a:p>
        </p:txBody>
      </p:sp>
    </p:spTree>
    <p:extLst>
      <p:ext uri="{BB962C8B-B14F-4D97-AF65-F5344CB8AC3E}">
        <p14:creationId xmlns:p14="http://schemas.microsoft.com/office/powerpoint/2010/main" val="1412359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operation, I’ll create three counters.</a:t>
            </a:r>
            <a:endParaRPr lang="en-US" dirty="0"/>
          </a:p>
        </p:txBody>
      </p:sp>
    </p:spTree>
    <p:extLst>
      <p:ext uri="{BB962C8B-B14F-4D97-AF65-F5344CB8AC3E}">
        <p14:creationId xmlns:p14="http://schemas.microsoft.com/office/powerpoint/2010/main" val="71507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4294967295"/>
          </p:nvPr>
        </p:nvSpPr>
        <p:spPr>
          <a:xfrm>
            <a:off x="462644" y="1331610"/>
            <a:ext cx="8238334" cy="3172730"/>
          </a:xfrm>
          <a:prstGeom prst="rect">
            <a:avLst/>
          </a:prstGeom>
        </p:spPr>
        <p:txBody>
          <a:bodyPr/>
          <a:lstStyle/>
          <a:p>
            <a:r>
              <a:rPr lang="en-US" dirty="0" smtClean="0"/>
              <a:t>Operation Count</a:t>
            </a:r>
          </a:p>
          <a:p>
            <a:pPr lvl="1"/>
            <a:r>
              <a:rPr lang="en-US" dirty="0" smtClean="0"/>
              <a:t>How many have run?</a:t>
            </a:r>
          </a:p>
          <a:p>
            <a:endParaRPr lang="en-US" dirty="0"/>
          </a:p>
          <a:p>
            <a:r>
              <a:rPr lang="en-US" dirty="0" smtClean="0"/>
              <a:t>Operations Per Second</a:t>
            </a:r>
          </a:p>
          <a:p>
            <a:pPr lvl="1"/>
            <a:r>
              <a:rPr lang="en-US" dirty="0" smtClean="0"/>
              <a:t>How many per second?</a:t>
            </a:r>
          </a:p>
          <a:p>
            <a:pPr lvl="1"/>
            <a:endParaRPr lang="en-US" dirty="0"/>
          </a:p>
          <a:p>
            <a:r>
              <a:rPr lang="en-US" dirty="0" smtClean="0"/>
              <a:t>Average Operation Time</a:t>
            </a:r>
          </a:p>
          <a:p>
            <a:pPr lvl="1"/>
            <a:r>
              <a:rPr lang="en-US" dirty="0" smtClean="0"/>
              <a:t>How long do they take?</a:t>
            </a:r>
            <a:endParaRPr lang="en-US" dirty="0"/>
          </a:p>
        </p:txBody>
      </p:sp>
      <p:sp>
        <p:nvSpPr>
          <p:cNvPr id="3" name="Title 2"/>
          <p:cNvSpPr>
            <a:spLocks noGrp="1"/>
          </p:cNvSpPr>
          <p:nvPr>
            <p:ph type="title"/>
          </p:nvPr>
        </p:nvSpPr>
        <p:spPr/>
        <p:txBody>
          <a:bodyPr/>
          <a:lstStyle/>
          <a:p>
            <a:r>
              <a:rPr lang="en-US" dirty="0" smtClean="0"/>
              <a:t>Three Counters Per Operation</a:t>
            </a:r>
            <a:endParaRPr lang="en-US" dirty="0"/>
          </a:p>
        </p:txBody>
      </p:sp>
    </p:spTree>
    <p:extLst>
      <p:ext uri="{BB962C8B-B14F-4D97-AF65-F5344CB8AC3E}">
        <p14:creationId xmlns:p14="http://schemas.microsoft.com/office/powerpoint/2010/main" val="236121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Sounds repetitive</a:t>
            </a:r>
            <a:r>
              <a:rPr lang="en-US" smtClean="0"/>
              <a:t>, right?</a:t>
            </a:r>
            <a:endParaRPr lang="en-US"/>
          </a:p>
        </p:txBody>
      </p:sp>
    </p:spTree>
    <p:extLst>
      <p:ext uri="{BB962C8B-B14F-4D97-AF65-F5344CB8AC3E}">
        <p14:creationId xmlns:p14="http://schemas.microsoft.com/office/powerpoint/2010/main" val="1867753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PerformanceMonitorOperation.cs</a:t>
            </a:r>
            <a:endParaRPr lang="en-US" dirty="0"/>
          </a:p>
        </p:txBody>
      </p:sp>
      <p:pic>
        <p:nvPicPr>
          <p:cNvPr id="1026" name="Picture 2" descr="C:\Users\benday\AppData\Local\Temp\2\SNAGHTMLd566b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463" y="1143000"/>
            <a:ext cx="4029075" cy="347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21817"/>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in Your App</a:t>
            </a:r>
            <a:endParaRPr lang="en-US" dirty="0"/>
          </a:p>
        </p:txBody>
      </p:sp>
      <p:sp>
        <p:nvSpPr>
          <p:cNvPr id="4" name="Text Placeholder 3"/>
          <p:cNvSpPr>
            <a:spLocks noGrp="1"/>
          </p:cNvSpPr>
          <p:nvPr>
            <p:ph idx="1"/>
          </p:nvPr>
        </p:nvSpPr>
        <p:spPr>
          <a:prstGeom prst="rect">
            <a:avLst/>
          </a:prstGeom>
        </p:spPr>
        <p:txBody>
          <a:bodyPr>
            <a:normAutofit fontScale="92500" lnSpcReduction="20000"/>
          </a:bodyPr>
          <a:lstStyle/>
          <a:p>
            <a:r>
              <a:rPr lang="en-US" dirty="0" smtClean="0"/>
              <a:t>Create a Class Library project in your solution</a:t>
            </a:r>
          </a:p>
          <a:p>
            <a:endParaRPr lang="en-US" dirty="0"/>
          </a:p>
          <a:p>
            <a:r>
              <a:rPr lang="en-US" dirty="0" smtClean="0"/>
              <a:t>Add </a:t>
            </a:r>
            <a:r>
              <a:rPr lang="en-US" dirty="0" err="1" smtClean="0"/>
              <a:t>PerformanceMonitorOperation.cs</a:t>
            </a:r>
            <a:endParaRPr lang="en-US" dirty="0" smtClean="0"/>
          </a:p>
          <a:p>
            <a:endParaRPr lang="en-US" dirty="0"/>
          </a:p>
          <a:p>
            <a:r>
              <a:rPr lang="en-US" dirty="0" smtClean="0"/>
              <a:t>Create a </a:t>
            </a:r>
            <a:r>
              <a:rPr lang="en-US" dirty="0" err="1" smtClean="0"/>
              <a:t>PerformanceMonitorLocator</a:t>
            </a:r>
            <a:r>
              <a:rPr lang="en-US" dirty="0" smtClean="0"/>
              <a:t> class</a:t>
            </a:r>
          </a:p>
          <a:p>
            <a:endParaRPr lang="en-US" dirty="0"/>
          </a:p>
          <a:p>
            <a:r>
              <a:rPr lang="en-US" dirty="0" smtClean="0"/>
              <a:t>Define your operations in </a:t>
            </a:r>
            <a:r>
              <a:rPr lang="en-US" dirty="0" err="1" smtClean="0"/>
              <a:t>PerformanceMonitorLocator</a:t>
            </a:r>
            <a:endParaRPr lang="en-US" dirty="0" smtClean="0"/>
          </a:p>
          <a:p>
            <a:endParaRPr lang="en-US" dirty="0"/>
          </a:p>
          <a:p>
            <a:r>
              <a:rPr lang="en-US" dirty="0" smtClean="0"/>
              <a:t>Implement calls to the operations in your code</a:t>
            </a:r>
          </a:p>
          <a:p>
            <a:endParaRPr lang="en-US" dirty="0"/>
          </a:p>
          <a:p>
            <a:r>
              <a:rPr lang="en-US" dirty="0" smtClean="0"/>
              <a:t>Create a console app for installing/uninstalling the </a:t>
            </a:r>
            <a:br>
              <a:rPr lang="en-US" dirty="0" smtClean="0"/>
            </a:br>
            <a:r>
              <a:rPr lang="en-US" dirty="0" smtClean="0"/>
              <a:t>performance counter definitions on your servers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0877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in Your Load Test</a:t>
            </a:r>
            <a:endParaRPr lang="en-US" dirty="0"/>
          </a:p>
        </p:txBody>
      </p:sp>
      <p:sp>
        <p:nvSpPr>
          <p:cNvPr id="3" name="Text Placeholder 2"/>
          <p:cNvSpPr>
            <a:spLocks noGrp="1"/>
          </p:cNvSpPr>
          <p:nvPr>
            <p:ph idx="1"/>
          </p:nvPr>
        </p:nvSpPr>
        <p:spPr>
          <a:prstGeom prst="rect">
            <a:avLst/>
          </a:prstGeom>
        </p:spPr>
        <p:txBody>
          <a:bodyPr>
            <a:normAutofit/>
          </a:bodyPr>
          <a:lstStyle/>
          <a:p>
            <a:r>
              <a:rPr lang="en-US" dirty="0" smtClean="0"/>
              <a:t>Add a Counter Set</a:t>
            </a:r>
          </a:p>
          <a:p>
            <a:pPr lvl="1"/>
            <a:r>
              <a:rPr lang="en-US" dirty="0" smtClean="0"/>
              <a:t>Example: “My Application Counters”</a:t>
            </a:r>
          </a:p>
          <a:p>
            <a:endParaRPr lang="en-US" dirty="0"/>
          </a:p>
          <a:p>
            <a:r>
              <a:rPr lang="en-US" dirty="0" smtClean="0"/>
              <a:t>Add Counters to the set</a:t>
            </a:r>
          </a:p>
          <a:p>
            <a:pPr lvl="1"/>
            <a:endParaRPr lang="en-US" dirty="0" smtClean="0"/>
          </a:p>
          <a:p>
            <a:r>
              <a:rPr lang="en-US" dirty="0" smtClean="0"/>
              <a:t>Choose the counters</a:t>
            </a:r>
          </a:p>
          <a:p>
            <a:endParaRPr lang="en-US" dirty="0"/>
          </a:p>
          <a:p>
            <a:r>
              <a:rPr lang="en-US" dirty="0" smtClean="0"/>
              <a:t>Add the counters to the Counter Set Mappings in the</a:t>
            </a:r>
            <a:br>
              <a:rPr lang="en-US" dirty="0" smtClean="0"/>
            </a:br>
            <a:r>
              <a:rPr lang="en-US" dirty="0" smtClean="0"/>
              <a:t>load test’s Run Settings</a:t>
            </a:r>
            <a:endParaRPr lang="en-US" dirty="0"/>
          </a:p>
          <a:p>
            <a:endParaRPr lang="en-US" dirty="0"/>
          </a:p>
        </p:txBody>
      </p:sp>
    </p:spTree>
    <p:extLst>
      <p:ext uri="{BB962C8B-B14F-4D97-AF65-F5344CB8AC3E}">
        <p14:creationId xmlns:p14="http://schemas.microsoft.com/office/powerpoint/2010/main" val="101436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Cheaper to Fix Early</a:t>
            </a:r>
            <a:endParaRPr lang="en-US" sz="3200" dirty="0"/>
          </a:p>
        </p:txBody>
      </p:sp>
      <p:sp>
        <p:nvSpPr>
          <p:cNvPr id="5" name="Content Placeholder 4"/>
          <p:cNvSpPr>
            <a:spLocks noGrp="1"/>
          </p:cNvSpPr>
          <p:nvPr>
            <p:ph idx="1"/>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271873209"/>
              </p:ext>
            </p:extLst>
          </p:nvPr>
        </p:nvGraphicFramePr>
        <p:xfrm>
          <a:off x="1187624" y="1059582"/>
          <a:ext cx="5812436" cy="3651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14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dirty="0"/>
              <a:t>Script user activity with Web Performance Tests</a:t>
            </a:r>
          </a:p>
          <a:p>
            <a:pPr marL="289399" indent="-289399">
              <a:buFont typeface="+mj-lt"/>
              <a:buAutoNum type="arabicPeriod"/>
            </a:pPr>
            <a:r>
              <a:rPr lang="en-US" dirty="0"/>
              <a:t>Simulate a mix of users using Load Tests</a:t>
            </a:r>
          </a:p>
          <a:p>
            <a:pPr marL="289399" indent="-289399">
              <a:buFont typeface="+mj-lt"/>
              <a:buAutoNum type="arabicPeriod"/>
            </a:pPr>
            <a:r>
              <a:rPr lang="en-US" dirty="0"/>
              <a:t>Simulate lots of users with a Load Test Rig</a:t>
            </a:r>
          </a:p>
          <a:p>
            <a:pPr marL="289399" indent="-289399">
              <a:buFont typeface="+mj-lt"/>
              <a:buAutoNum type="arabicPeriod"/>
            </a:pPr>
            <a:r>
              <a:rPr lang="en-US" dirty="0"/>
              <a:t>Reproduce the errors...hopefully</a:t>
            </a:r>
          </a:p>
          <a:p>
            <a:pPr marL="289399" indent="-289399">
              <a:buFont typeface="+mj-lt"/>
              <a:buAutoNum type="arabicPeriod"/>
            </a:pPr>
            <a:r>
              <a:rPr lang="en-US" b="1" dirty="0"/>
              <a:t>Find code problems with the Performance Wizard</a:t>
            </a:r>
          </a:p>
          <a:p>
            <a:pPr marL="289399" indent="-289399">
              <a:buFont typeface="+mj-lt"/>
              <a:buAutoNum type="arabicPeriod"/>
            </a:pPr>
            <a:r>
              <a:rPr lang="en-US" dirty="0"/>
              <a:t>Fix the code </a:t>
            </a:r>
          </a:p>
          <a:p>
            <a:pPr marL="289399" indent="-289399">
              <a:buFont typeface="+mj-lt"/>
              <a:buAutoNum type="arabicPeriod"/>
            </a:pPr>
            <a:endParaRPr lang="en-US" b="1" dirty="0"/>
          </a:p>
        </p:txBody>
      </p:sp>
    </p:spTree>
    <p:extLst>
      <p:ext uri="{BB962C8B-B14F-4D97-AF65-F5344CB8AC3E}">
        <p14:creationId xmlns:p14="http://schemas.microsoft.com/office/powerpoint/2010/main" val="413804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Tools</a:t>
            </a:r>
            <a:endParaRPr lang="en-US" dirty="0"/>
          </a:p>
        </p:txBody>
      </p:sp>
      <p:sp>
        <p:nvSpPr>
          <p:cNvPr id="3" name="Text Placeholder 2"/>
          <p:cNvSpPr>
            <a:spLocks noGrp="1"/>
          </p:cNvSpPr>
          <p:nvPr>
            <p:ph idx="1"/>
          </p:nvPr>
        </p:nvSpPr>
        <p:spPr/>
        <p:txBody>
          <a:bodyPr/>
          <a:lstStyle/>
          <a:p>
            <a:r>
              <a:rPr lang="en-US" dirty="0" smtClean="0"/>
              <a:t>Load Tests help you find issues in a </a:t>
            </a:r>
            <a:r>
              <a:rPr lang="en-US" i="1" dirty="0" smtClean="0"/>
              <a:t>system</a:t>
            </a:r>
          </a:p>
          <a:p>
            <a:pPr lvl="1"/>
            <a:r>
              <a:rPr lang="en-US" dirty="0" smtClean="0"/>
              <a:t>“Surface” issues</a:t>
            </a:r>
          </a:p>
          <a:p>
            <a:r>
              <a:rPr lang="en-US" dirty="0" smtClean="0"/>
              <a:t>Profiling helps you find issues in the </a:t>
            </a:r>
            <a:r>
              <a:rPr lang="en-US" i="1" dirty="0" smtClean="0"/>
              <a:t>code</a:t>
            </a:r>
          </a:p>
          <a:p>
            <a:endParaRPr lang="en-US" i="1" dirty="0"/>
          </a:p>
          <a:p>
            <a:r>
              <a:rPr lang="en-US" dirty="0" smtClean="0"/>
              <a:t>Unit Tests, Web Tests, Load Tests</a:t>
            </a:r>
          </a:p>
          <a:p>
            <a:pPr lvl="1"/>
            <a:r>
              <a:rPr lang="en-US" dirty="0" smtClean="0"/>
              <a:t>Repeatable</a:t>
            </a:r>
          </a:p>
          <a:p>
            <a:pPr lvl="1"/>
            <a:r>
              <a:rPr lang="en-US" dirty="0" smtClean="0"/>
              <a:t>Good for targeted tuning</a:t>
            </a:r>
          </a:p>
          <a:p>
            <a:r>
              <a:rPr lang="en-US" dirty="0" smtClean="0"/>
              <a:t>System under “natural” load</a:t>
            </a:r>
          </a:p>
          <a:p>
            <a:pPr lvl="1"/>
            <a:r>
              <a:rPr lang="en-US" dirty="0" smtClean="0"/>
              <a:t>Not repeatable</a:t>
            </a:r>
          </a:p>
          <a:p>
            <a:pPr lvl="1"/>
            <a:r>
              <a:rPr lang="en-US" dirty="0" smtClean="0"/>
              <a:t>Looking for rough patterns</a:t>
            </a:r>
          </a:p>
          <a:p>
            <a:pPr lvl="1"/>
            <a:endParaRPr lang="en-US" dirty="0" smtClean="0"/>
          </a:p>
          <a:p>
            <a:endParaRPr lang="en-US" i="1" dirty="0"/>
          </a:p>
          <a:p>
            <a:endParaRPr lang="en-US" i="1" dirty="0" smtClean="0"/>
          </a:p>
          <a:p>
            <a:endParaRPr lang="en-US" dirty="0"/>
          </a:p>
        </p:txBody>
      </p:sp>
    </p:spTree>
    <p:extLst>
      <p:ext uri="{BB962C8B-B14F-4D97-AF65-F5344CB8AC3E}">
        <p14:creationId xmlns:p14="http://schemas.microsoft.com/office/powerpoint/2010/main" val="350018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Methods</a:t>
            </a:r>
            <a:endParaRPr lang="en-US" dirty="0"/>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extLst/>
          </p:nvPr>
        </p:nvGraphicFramePr>
        <p:xfrm>
          <a:off x="2239229" y="1228988"/>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64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Let’s go profile some stuff.</a:t>
            </a:r>
            <a:endParaRPr lang="en-US" dirty="0"/>
          </a:p>
        </p:txBody>
      </p:sp>
    </p:spTree>
    <p:extLst>
      <p:ext uri="{BB962C8B-B14F-4D97-AF65-F5344CB8AC3E}">
        <p14:creationId xmlns:p14="http://schemas.microsoft.com/office/powerpoint/2010/main" val="254853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Text Placeholder 2"/>
          <p:cNvSpPr>
            <a:spLocks noGrp="1"/>
          </p:cNvSpPr>
          <p:nvPr>
            <p:ph idx="1"/>
          </p:nvPr>
        </p:nvSpPr>
        <p:spPr/>
        <p:txBody>
          <a:bodyPr/>
          <a:lstStyle/>
          <a:p>
            <a:pPr marL="289399" indent="-289399">
              <a:buFont typeface="+mj-lt"/>
              <a:buAutoNum type="arabicPeriod"/>
            </a:pPr>
            <a:r>
              <a:rPr lang="en-US" smtClean="0"/>
              <a:t>Script user activity with Web Performance Tests</a:t>
            </a:r>
          </a:p>
          <a:p>
            <a:pPr marL="289399" indent="-289399">
              <a:buFont typeface="+mj-lt"/>
              <a:buAutoNum type="arabicPeriod"/>
            </a:pPr>
            <a:r>
              <a:rPr lang="en-US" smtClean="0"/>
              <a:t>Simulate a mix of users using Load Tests</a:t>
            </a:r>
          </a:p>
          <a:p>
            <a:pPr marL="289399" indent="-289399">
              <a:buFont typeface="+mj-lt"/>
              <a:buAutoNum type="arabicPeriod"/>
            </a:pPr>
            <a:r>
              <a:rPr lang="en-US" smtClean="0"/>
              <a:t>Simulate lots of users with a Load Test Rig</a:t>
            </a:r>
          </a:p>
          <a:p>
            <a:pPr marL="289399" indent="-289399">
              <a:buFont typeface="+mj-lt"/>
              <a:buAutoNum type="arabicPeriod"/>
            </a:pPr>
            <a:r>
              <a:rPr lang="en-US" smtClean="0"/>
              <a:t>Reproduce the errors...hopefully</a:t>
            </a:r>
          </a:p>
          <a:p>
            <a:pPr marL="289399" indent="-289399">
              <a:buFont typeface="+mj-lt"/>
              <a:buAutoNum type="arabicPeriod"/>
            </a:pPr>
            <a:r>
              <a:rPr lang="en-US" smtClean="0"/>
              <a:t>Find code problems with the Performance Wizard</a:t>
            </a:r>
          </a:p>
          <a:p>
            <a:pPr marL="289399" indent="-289399">
              <a:buFont typeface="+mj-lt"/>
              <a:buAutoNum type="arabicPeriod"/>
            </a:pPr>
            <a:r>
              <a:rPr lang="en-US" b="1" smtClean="0"/>
              <a:t>Fix the code </a:t>
            </a:r>
            <a:endParaRPr lang="en-US" b="1" dirty="0"/>
          </a:p>
        </p:txBody>
      </p:sp>
    </p:spTree>
    <p:extLst>
      <p:ext uri="{BB962C8B-B14F-4D97-AF65-F5344CB8AC3E}">
        <p14:creationId xmlns:p14="http://schemas.microsoft.com/office/powerpoint/2010/main" val="23928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21952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endayLogo"/>
          <p:cNvPicPr>
            <a:picLocks noChangeAspect="1" noChangeArrowheads="1"/>
          </p:cNvPicPr>
          <p:nvPr/>
        </p:nvPicPr>
        <p:blipFill>
          <a:blip r:embed="rId2"/>
          <a:srcRect/>
          <a:stretch>
            <a:fillRect/>
          </a:stretch>
        </p:blipFill>
        <p:spPr bwMode="auto">
          <a:xfrm>
            <a:off x="2677390" y="2571751"/>
            <a:ext cx="3609557" cy="728852"/>
          </a:xfrm>
          <a:prstGeom prst="rect">
            <a:avLst/>
          </a:prstGeom>
          <a:noFill/>
          <a:ln w="9525">
            <a:noFill/>
            <a:miter lim="800000"/>
            <a:headEnd/>
            <a:tailEnd/>
          </a:ln>
        </p:spPr>
      </p:pic>
      <p:sp>
        <p:nvSpPr>
          <p:cNvPr id="7" name="Title 6"/>
          <p:cNvSpPr>
            <a:spLocks noGrp="1"/>
          </p:cNvSpPr>
          <p:nvPr>
            <p:ph type="title"/>
          </p:nvPr>
        </p:nvSpPr>
        <p:spPr>
          <a:xfrm>
            <a:off x="1435077" y="2057266"/>
            <a:ext cx="6272954" cy="342876"/>
          </a:xfrm>
        </p:spPr>
        <p:txBody>
          <a:bodyPr/>
          <a:lstStyle/>
          <a:p>
            <a:r>
              <a:rPr lang="en-US" dirty="0" smtClean="0">
                <a:solidFill>
                  <a:schemeClr val="tx1"/>
                </a:solidFill>
                <a:latin typeface="Segoe UI" panose="020B0502040204020203" pitchFamily="34" charset="0"/>
                <a:cs typeface="Segoe UI" panose="020B0502040204020203" pitchFamily="34" charset="0"/>
              </a:rPr>
              <a:t>Thank you.</a:t>
            </a:r>
            <a:endParaRPr lang="en-US" dirty="0">
              <a:solidFill>
                <a:schemeClr val="tx1"/>
              </a:solidFill>
              <a:latin typeface="Segoe UI" panose="020B0502040204020203" pitchFamily="34" charset="0"/>
              <a:cs typeface="Segoe UI" panose="020B0502040204020203" pitchFamily="34" charset="0"/>
            </a:endParaRPr>
          </a:p>
        </p:txBody>
      </p:sp>
      <p:sp>
        <p:nvSpPr>
          <p:cNvPr id="8" name="Rectangle 7"/>
          <p:cNvSpPr/>
          <p:nvPr/>
        </p:nvSpPr>
        <p:spPr>
          <a:xfrm>
            <a:off x="3169869" y="3472097"/>
            <a:ext cx="2608406" cy="230832"/>
          </a:xfrm>
          <a:prstGeom prst="rect">
            <a:avLst/>
          </a:prstGeom>
        </p:spPr>
        <p:txBody>
          <a:bodyPr wrap="none">
            <a:spAutoFit/>
          </a:bodyPr>
          <a:lstStyle/>
          <a:p>
            <a:r>
              <a:rPr lang="en-US" sz="900" dirty="0">
                <a:latin typeface="Segoe UI" pitchFamily="34" charset="0"/>
                <a:ea typeface="Segoe UI" pitchFamily="34" charset="0"/>
                <a:cs typeface="Segoe UI" pitchFamily="34" charset="0"/>
                <a:hlinkClick r:id="rId3"/>
              </a:rPr>
              <a:t>http://www.benday.com</a:t>
            </a:r>
            <a:r>
              <a:rPr lang="en-US" sz="900" dirty="0">
                <a:latin typeface="Segoe UI" pitchFamily="34" charset="0"/>
                <a:ea typeface="Segoe UI" pitchFamily="34" charset="0"/>
                <a:cs typeface="Segoe UI" pitchFamily="34" charset="0"/>
              </a:rPr>
              <a:t> | </a:t>
            </a:r>
            <a:r>
              <a:rPr lang="en-US" sz="900" dirty="0">
                <a:latin typeface="Segoe UI" pitchFamily="34" charset="0"/>
                <a:ea typeface="Segoe UI" pitchFamily="34" charset="0"/>
                <a:cs typeface="Segoe UI" pitchFamily="34" charset="0"/>
                <a:hlinkClick r:id="rId4"/>
              </a:rPr>
              <a:t>benday@benday.com</a:t>
            </a:r>
            <a:endParaRPr lang="en-US" sz="9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122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Dose Of Reality</a:t>
            </a:r>
            <a:endParaRPr lang="en-US" dirty="0"/>
          </a:p>
        </p:txBody>
      </p:sp>
      <p:sp>
        <p:nvSpPr>
          <p:cNvPr id="6" name="Text Placeholder 5"/>
          <p:cNvSpPr>
            <a:spLocks noGrp="1"/>
          </p:cNvSpPr>
          <p:nvPr>
            <p:ph idx="1"/>
          </p:nvPr>
        </p:nvSpPr>
        <p:spPr/>
        <p:txBody>
          <a:bodyPr/>
          <a:lstStyle/>
          <a:p>
            <a:r>
              <a:rPr lang="en-US" sz="2400" dirty="0" smtClean="0"/>
              <a:t>You know you </a:t>
            </a:r>
            <a:r>
              <a:rPr lang="en-US" sz="2400" i="1" u="sng" dirty="0" smtClean="0"/>
              <a:t>should</a:t>
            </a:r>
            <a:r>
              <a:rPr lang="en-US" sz="2400" dirty="0" smtClean="0"/>
              <a:t> work that way.</a:t>
            </a:r>
          </a:p>
          <a:p>
            <a:r>
              <a:rPr lang="en-US" sz="2400" dirty="0" smtClean="0"/>
              <a:t>You probably don’t.</a:t>
            </a:r>
          </a:p>
          <a:p>
            <a:endParaRPr lang="en-US" sz="2400" dirty="0" smtClean="0"/>
          </a:p>
          <a:p>
            <a:r>
              <a:rPr lang="en-US" sz="2400" dirty="0" smtClean="0"/>
              <a:t>This talk is for you.</a:t>
            </a:r>
          </a:p>
          <a:p>
            <a:endParaRPr lang="en-US" sz="2400" dirty="0"/>
          </a:p>
          <a:p>
            <a:r>
              <a:rPr lang="en-US" sz="2400" dirty="0" smtClean="0"/>
              <a:t>You have problems.</a:t>
            </a:r>
          </a:p>
          <a:p>
            <a:r>
              <a:rPr lang="en-US" sz="2400" dirty="0" smtClean="0"/>
              <a:t>How do you figure out what’s going wrong?</a:t>
            </a:r>
          </a:p>
        </p:txBody>
      </p:sp>
    </p:spTree>
    <p:extLst>
      <p:ext uri="{BB962C8B-B14F-4D97-AF65-F5344CB8AC3E}">
        <p14:creationId xmlns:p14="http://schemas.microsoft.com/office/powerpoint/2010/main" val="161796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Visual Studio Live! Redmond 2014">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sual Studio Live! Redmond 2014 1">
        <a:dk1>
          <a:srgbClr val="303030"/>
        </a:dk1>
        <a:lt1>
          <a:srgbClr val="FFFFFF"/>
        </a:lt1>
        <a:dk2>
          <a:srgbClr val="000000"/>
        </a:dk2>
        <a:lt2>
          <a:srgbClr val="DEDEE0"/>
        </a:lt2>
        <a:accent1>
          <a:srgbClr val="AD0101"/>
        </a:accent1>
        <a:accent2>
          <a:srgbClr val="726056"/>
        </a:accent2>
        <a:accent3>
          <a:srgbClr val="AAAAAA"/>
        </a:accent3>
        <a:accent4>
          <a:srgbClr val="DADADA"/>
        </a:accent4>
        <a:accent5>
          <a:srgbClr val="D3AAAA"/>
        </a:accent5>
        <a:accent6>
          <a:srgbClr val="67564D"/>
        </a:accent6>
        <a:hlink>
          <a:srgbClr val="D26900"/>
        </a:hlink>
        <a:folHlink>
          <a:srgbClr val="D89243"/>
        </a:folHlink>
      </a:clrScheme>
      <a:clrMap bg1="dk2" tx1="lt1" bg2="dk1" tx2="lt2" accent1="accent1" accent2="accent2" accent3="accent3" accent4="accent4" accent5="accent5" accent6="accent6" hlink="hlink" folHlink="folHlink"/>
    </a:extraClrScheme>
    <a:extraClrScheme>
      <a:clrScheme name="Visual Studio Live! Redmond 2014 2">
        <a:dk1>
          <a:srgbClr val="000000"/>
        </a:dk1>
        <a:lt1>
          <a:srgbClr val="FFFFFE"/>
        </a:lt1>
        <a:dk2>
          <a:srgbClr val="007397"/>
        </a:dk2>
        <a:lt2>
          <a:srgbClr val="636463"/>
        </a:lt2>
        <a:accent1>
          <a:srgbClr val="A01420"/>
        </a:accent1>
        <a:accent2>
          <a:srgbClr val="726056"/>
        </a:accent2>
        <a:accent3>
          <a:srgbClr val="FFFFFE"/>
        </a:accent3>
        <a:accent4>
          <a:srgbClr val="000000"/>
        </a:accent4>
        <a:accent5>
          <a:srgbClr val="CDAAAB"/>
        </a:accent5>
        <a:accent6>
          <a:srgbClr val="67564D"/>
        </a:accent6>
        <a:hlink>
          <a:srgbClr val="007397"/>
        </a:hlink>
        <a:folHlink>
          <a:srgbClr val="162F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3114</TotalTime>
  <Words>1454</Words>
  <Application>Microsoft Office PowerPoint</Application>
  <PresentationFormat>On-screen Show (16:9)</PresentationFormat>
  <Paragraphs>367</Paragraphs>
  <Slides>86</Slides>
  <Notes>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86</vt:i4>
      </vt:variant>
    </vt:vector>
  </HeadingPairs>
  <TitlesOfParts>
    <vt:vector size="96" baseType="lpstr">
      <vt:lpstr>ＭＳ Ｐゴシック</vt:lpstr>
      <vt:lpstr>Arial</vt:lpstr>
      <vt:lpstr>Arial Bold</vt:lpstr>
      <vt:lpstr>Calibri</vt:lpstr>
      <vt:lpstr>Myriad Pro</vt:lpstr>
      <vt:lpstr>Myriad Pro Light</vt:lpstr>
      <vt:lpstr>Segoe UI</vt:lpstr>
      <vt:lpstr>Tekton Pro</vt:lpstr>
      <vt:lpstr>Wingdings</vt:lpstr>
      <vt:lpstr>Visual Studio Live! Redmond 2014</vt:lpstr>
      <vt:lpstr>PowerPoint Presentation</vt:lpstr>
      <vt:lpstr>Benjamin Day</vt:lpstr>
      <vt:lpstr>Got                               ?</vt:lpstr>
      <vt:lpstr>The Agenda</vt:lpstr>
      <vt:lpstr>PowerPoint Presentation</vt:lpstr>
      <vt:lpstr>The Purpose of Load Testing</vt:lpstr>
      <vt:lpstr>The Obligatory “Eat Your Vegetables” Slide</vt:lpstr>
      <vt:lpstr>Cheaper to Fix Early</vt:lpstr>
      <vt:lpstr>Dose Of Reality</vt:lpstr>
      <vt:lpstr>Inspiration for this talk</vt:lpstr>
      <vt:lpstr>The Tools</vt:lpstr>
      <vt:lpstr>Demo:  A tour of the application.</vt:lpstr>
      <vt:lpstr>Disaster Strikes</vt:lpstr>
      <vt:lpstr>The Problem</vt:lpstr>
      <vt:lpstr>The Plan</vt:lpstr>
      <vt:lpstr>Web Performance Tests.</vt:lpstr>
      <vt:lpstr>The Plan</vt:lpstr>
      <vt:lpstr>What is a Web Performance Test?</vt:lpstr>
      <vt:lpstr>Tip: Web Tests &amp; User Stories</vt:lpstr>
      <vt:lpstr>Demo: Create a basic Web Test</vt:lpstr>
      <vt:lpstr>Data-driven Web Tests</vt:lpstr>
      <vt:lpstr>Demo:  Web Tests in the  underperforming app</vt:lpstr>
      <vt:lpstr>Load Tests</vt:lpstr>
      <vt:lpstr>The Plan</vt:lpstr>
      <vt:lpstr>What are Load Tests?</vt:lpstr>
      <vt:lpstr>Why would you want to call a  Unit Test from a load test?</vt:lpstr>
      <vt:lpstr>It’s a great way to call code that doesn’t easily fit in a Web Performance Test.</vt:lpstr>
      <vt:lpstr>Things I’d Consider Calling from  a Load Tested Unit Test</vt:lpstr>
      <vt:lpstr>Demo:  Let’s create some load tests.</vt:lpstr>
      <vt:lpstr>Demo:  Running load tests.</vt:lpstr>
      <vt:lpstr>The Plan</vt:lpstr>
      <vt:lpstr>Load Test Rigs</vt:lpstr>
      <vt:lpstr>Three ways to run Load Tests</vt:lpstr>
      <vt:lpstr>Three Ways to Run Load Tests</vt:lpstr>
      <vt:lpstr>Visual Studio 2013 vs. the App</vt:lpstr>
      <vt:lpstr>A Load Test Rig vs. The App</vt:lpstr>
      <vt:lpstr>Cloud-based Load Testing vs. The App</vt:lpstr>
      <vt:lpstr>Running it on one box is  simple but there’s only so much load  that you can generate.</vt:lpstr>
      <vt:lpstr>Load Test Rig &amp; The Application</vt:lpstr>
      <vt:lpstr>Configure the Controller</vt:lpstr>
      <vt:lpstr>Configure the Agent(s)</vt:lpstr>
      <vt:lpstr>The Plan</vt:lpstr>
      <vt:lpstr>Demo: Run Load Tests on the Rig</vt:lpstr>
      <vt:lpstr>Before: Load Test Summary</vt:lpstr>
      <vt:lpstr>Before: Load Test Graphs</vt:lpstr>
      <vt:lpstr>The Core Problem.</vt:lpstr>
      <vt:lpstr>‘sp_who2’ says lots of open connections.</vt:lpstr>
      <vt:lpstr>After: Load Test Summary</vt:lpstr>
      <vt:lpstr>After: Load Test Graphs</vt:lpstr>
      <vt:lpstr>Performance Profiling</vt:lpstr>
      <vt:lpstr>Custom Performance Monitor Counters</vt:lpstr>
      <vt:lpstr>Load Tests Capture Perfmon Counters</vt:lpstr>
      <vt:lpstr>By default, they capture just the ones  in the out-of-the-box Counter Sets.</vt:lpstr>
      <vt:lpstr>Here’s a Load Testing anti-pattern...</vt:lpstr>
      <vt:lpstr>You’ve got an app with some kind of performance problem.</vt:lpstr>
      <vt:lpstr>You can roughly re-create it  with your Load Tests…</vt:lpstr>
      <vt:lpstr>…but you don’t know what’s  actually going wrong.</vt:lpstr>
      <vt:lpstr>You tweek your tests and tweek your tests…</vt:lpstr>
      <vt:lpstr>…and tweek your tests and tweek your tests…</vt:lpstr>
      <vt:lpstr>…and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 and tweek your tests…</vt:lpstr>
      <vt:lpstr>…and still you have no idea.</vt:lpstr>
      <vt:lpstr>You’re looking at anything and everything.</vt:lpstr>
      <vt:lpstr>But have you asked  your application “how it’s doing”?</vt:lpstr>
      <vt:lpstr>(No.  Probably not.)</vt:lpstr>
      <vt:lpstr>SQL Server, Windows, .NET, ASP.NET, and IIS all have perfmon counters that report application health.</vt:lpstr>
      <vt:lpstr>Why doesn’t your app have performance counters?</vt:lpstr>
      <vt:lpstr>Here’s a real question from a customer  with a performance problem.</vt:lpstr>
      <vt:lpstr>“If I don’t put custom performance counters in my app,  am I wasting my time?”</vt:lpstr>
      <vt:lpstr>The answer: “Yes.”</vt:lpstr>
      <vt:lpstr>Custom performance counters are  simple to implement.</vt:lpstr>
      <vt:lpstr>I tend to think of them in terms of ‘operations’.</vt:lpstr>
      <vt:lpstr>An operation is something my application does.</vt:lpstr>
      <vt:lpstr>Load a person, save a person, delete a person, etc.</vt:lpstr>
      <vt:lpstr>For each operation, I’ll create three counters.</vt:lpstr>
      <vt:lpstr>Three Counters Per Operation</vt:lpstr>
      <vt:lpstr>Sounds repetitive, right?</vt:lpstr>
      <vt:lpstr>PerformanceMonitorOperation.cs</vt:lpstr>
      <vt:lpstr>Implementation in Your App</vt:lpstr>
      <vt:lpstr>Implementation in Your Load Test</vt:lpstr>
      <vt:lpstr>The Plan</vt:lpstr>
      <vt:lpstr>Profiling Tools</vt:lpstr>
      <vt:lpstr>Profiling Methods</vt:lpstr>
      <vt:lpstr>Demo: Let’s go profile some stuff.</vt:lpstr>
      <vt:lpstr>The Plan</vt:lpstr>
      <vt:lpstr>Any last questions?</vt:lpstr>
      <vt:lpstr>Thank you.</vt:lpstr>
    </vt:vector>
  </TitlesOfParts>
  <Company>1105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Sutton</dc:creator>
  <cp:lastModifiedBy>Benjamin Day</cp:lastModifiedBy>
  <cp:revision>154</cp:revision>
  <dcterms:created xsi:type="dcterms:W3CDTF">2012-12-07T00:48:42Z</dcterms:created>
  <dcterms:modified xsi:type="dcterms:W3CDTF">2015-06-03T17:36:11Z</dcterms:modified>
</cp:coreProperties>
</file>