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108"/>
  </p:notesMasterIdLst>
  <p:sldIdLst>
    <p:sldId id="256" r:id="rId3"/>
    <p:sldId id="260" r:id="rId4"/>
    <p:sldId id="506" r:id="rId5"/>
    <p:sldId id="261" r:id="rId6"/>
    <p:sldId id="407" r:id="rId7"/>
    <p:sldId id="408" r:id="rId8"/>
    <p:sldId id="403" r:id="rId9"/>
    <p:sldId id="315" r:id="rId10"/>
    <p:sldId id="409" r:id="rId11"/>
    <p:sldId id="410" r:id="rId12"/>
    <p:sldId id="411"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37" r:id="rId37"/>
    <p:sldId id="438" r:id="rId38"/>
    <p:sldId id="439" r:id="rId39"/>
    <p:sldId id="440" r:id="rId40"/>
    <p:sldId id="441" r:id="rId41"/>
    <p:sldId id="442" r:id="rId42"/>
    <p:sldId id="443" r:id="rId43"/>
    <p:sldId id="444" r:id="rId44"/>
    <p:sldId id="445" r:id="rId45"/>
    <p:sldId id="446" r:id="rId46"/>
    <p:sldId id="447" r:id="rId47"/>
    <p:sldId id="449" r:id="rId48"/>
    <p:sldId id="451" r:id="rId49"/>
    <p:sldId id="452" r:id="rId50"/>
    <p:sldId id="453" r:id="rId51"/>
    <p:sldId id="450" r:id="rId52"/>
    <p:sldId id="454" r:id="rId53"/>
    <p:sldId id="455" r:id="rId54"/>
    <p:sldId id="456" r:id="rId55"/>
    <p:sldId id="457" r:id="rId56"/>
    <p:sldId id="460" r:id="rId57"/>
    <p:sldId id="458" r:id="rId58"/>
    <p:sldId id="462" r:id="rId59"/>
    <p:sldId id="461" r:id="rId60"/>
    <p:sldId id="459" r:id="rId61"/>
    <p:sldId id="463" r:id="rId62"/>
    <p:sldId id="465" r:id="rId63"/>
    <p:sldId id="464" r:id="rId64"/>
    <p:sldId id="466" r:id="rId65"/>
    <p:sldId id="467" r:id="rId66"/>
    <p:sldId id="468" r:id="rId67"/>
    <p:sldId id="469" r:id="rId68"/>
    <p:sldId id="470" r:id="rId69"/>
    <p:sldId id="471" r:id="rId70"/>
    <p:sldId id="472" r:id="rId71"/>
    <p:sldId id="473" r:id="rId72"/>
    <p:sldId id="474" r:id="rId73"/>
    <p:sldId id="475" r:id="rId74"/>
    <p:sldId id="476" r:id="rId75"/>
    <p:sldId id="477" r:id="rId76"/>
    <p:sldId id="478" r:id="rId77"/>
    <p:sldId id="479" r:id="rId78"/>
    <p:sldId id="480" r:id="rId79"/>
    <p:sldId id="481" r:id="rId80"/>
    <p:sldId id="482" r:id="rId81"/>
    <p:sldId id="483" r:id="rId82"/>
    <p:sldId id="484" r:id="rId83"/>
    <p:sldId id="485" r:id="rId84"/>
    <p:sldId id="486" r:id="rId85"/>
    <p:sldId id="487" r:id="rId86"/>
    <p:sldId id="488" r:id="rId87"/>
    <p:sldId id="489" r:id="rId88"/>
    <p:sldId id="490" r:id="rId89"/>
    <p:sldId id="491" r:id="rId90"/>
    <p:sldId id="405" r:id="rId91"/>
    <p:sldId id="492" r:id="rId92"/>
    <p:sldId id="493" r:id="rId93"/>
    <p:sldId id="494" r:id="rId94"/>
    <p:sldId id="498" r:id="rId95"/>
    <p:sldId id="496" r:id="rId96"/>
    <p:sldId id="495" r:id="rId97"/>
    <p:sldId id="497" r:id="rId98"/>
    <p:sldId id="499" r:id="rId99"/>
    <p:sldId id="500" r:id="rId100"/>
    <p:sldId id="501" r:id="rId101"/>
    <p:sldId id="502" r:id="rId102"/>
    <p:sldId id="503" r:id="rId103"/>
    <p:sldId id="504" r:id="rId104"/>
    <p:sldId id="404" r:id="rId105"/>
    <p:sldId id="505" r:id="rId106"/>
    <p:sldId id="314"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D9C91D-E843-4B12-A03E-772F390C3CE8}">
          <p14:sldIdLst>
            <p14:sldId id="256"/>
            <p14:sldId id="260"/>
            <p14:sldId id="506"/>
            <p14:sldId id="261"/>
            <p14:sldId id="407"/>
            <p14:sldId id="408"/>
            <p14:sldId id="403"/>
          </p14:sldIdLst>
        </p14:section>
        <p14:section name="Overview" id="{B195D7C5-A89E-45A6-9A16-E1427F5FD670}">
          <p14:sldIdLst>
            <p14:sldId id="315"/>
          </p14:sldIdLst>
        </p14:section>
        <p14:section name="Curling" id="{8578A241-3250-4044-B901-2A39792FA06A}">
          <p14:sldIdLst>
            <p14:sldId id="409"/>
            <p14:sldId id="410"/>
            <p14:sldId id="411"/>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Lst>
        </p14:section>
        <p14:section name="Stop being a boss" id="{009C9E20-5954-FB44-B561-937F3EFBF033}">
          <p14:sldIdLst>
            <p14:sldId id="449"/>
            <p14:sldId id="451"/>
            <p14:sldId id="452"/>
            <p14:sldId id="453"/>
            <p14:sldId id="450"/>
            <p14:sldId id="454"/>
            <p14:sldId id="455"/>
            <p14:sldId id="456"/>
            <p14:sldId id="457"/>
            <p14:sldId id="460"/>
          </p14:sldIdLst>
        </p14:section>
        <p14:section name="Be the team's therapist" id="{292A3EFF-D710-5D44-A645-7263A399D40F}">
          <p14:sldIdLst>
            <p14:sldId id="458"/>
            <p14:sldId id="462"/>
            <p14:sldId id="461"/>
            <p14:sldId id="459"/>
            <p14:sldId id="463"/>
          </p14:sldIdLst>
        </p14:section>
        <p14:section name="Levels of listening" id="{9849A767-F4B2-4549-8A0C-6F3C681E185F}">
          <p14:sldIdLst>
            <p14:sldId id="465"/>
            <p14:sldId id="464"/>
            <p14:sldId id="466"/>
            <p14:sldId id="467"/>
            <p14:sldId id="468"/>
            <p14:sldId id="469"/>
          </p14:sldIdLst>
        </p14:section>
        <p14:section name="Observing to the room" id="{8FA33D90-B270-5D4C-A61B-28E772B4254C}">
          <p14:sldIdLst>
            <p14:sldId id="470"/>
            <p14:sldId id="471"/>
            <p14:sldId id="472"/>
            <p14:sldId id="473"/>
            <p14:sldId id="474"/>
            <p14:sldId id="475"/>
            <p14:sldId id="476"/>
            <p14:sldId id="477"/>
            <p14:sldId id="478"/>
          </p14:sldIdLst>
        </p14:section>
        <p14:section name="Play dumb." id="{ADA09DEE-27D2-B049-B40C-AB20CC6DB512}">
          <p14:sldIdLst>
            <p14:sldId id="479"/>
            <p14:sldId id="480"/>
            <p14:sldId id="481"/>
            <p14:sldId id="482"/>
            <p14:sldId id="483"/>
            <p14:sldId id="484"/>
            <p14:sldId id="485"/>
            <p14:sldId id="486"/>
            <p14:sldId id="487"/>
            <p14:sldId id="488"/>
            <p14:sldId id="489"/>
            <p14:sldId id="490"/>
          </p14:sldIdLst>
        </p14:section>
        <p14:section name="Difficult Conversations" id="{052ED510-59BE-B245-98AC-94FDCB2DB926}">
          <p14:sldIdLst>
            <p14:sldId id="491"/>
            <p14:sldId id="405"/>
            <p14:sldId id="492"/>
            <p14:sldId id="493"/>
            <p14:sldId id="494"/>
            <p14:sldId id="498"/>
            <p14:sldId id="496"/>
            <p14:sldId id="495"/>
            <p14:sldId id="497"/>
            <p14:sldId id="499"/>
          </p14:sldIdLst>
        </p14:section>
        <p14:section name="Self-organization" id="{C5977821-7905-5C43-8A80-ACF64691903B}">
          <p14:sldIdLst>
            <p14:sldId id="500"/>
            <p14:sldId id="501"/>
            <p14:sldId id="502"/>
            <p14:sldId id="503"/>
            <p14:sldId id="504"/>
          </p14:sldIdLst>
        </p14:section>
        <p14:section name="Outro" id="{37A6F6C7-F374-4DFD-A84A-67487199450E}">
          <p14:sldIdLst>
            <p14:sldId id="404"/>
            <p14:sldId id="505"/>
            <p14:sldId id="3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96029"/>
  </p:normalViewPr>
  <p:slideViewPr>
    <p:cSldViewPr snapToGrid="0">
      <p:cViewPr varScale="1">
        <p:scale>
          <a:sx n="110" d="100"/>
          <a:sy n="110" d="100"/>
        </p:scale>
        <p:origin x="4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8" Type="http://schemas.openxmlformats.org/officeDocument/2006/relationships/notesMaster" Target="notesMasters/notesMaster1.xml"/><Relationship Id="rId109"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10" Type="http://schemas.openxmlformats.org/officeDocument/2006/relationships/viewProps" Target="viewProps.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11" Type="http://schemas.openxmlformats.org/officeDocument/2006/relationships/theme" Target="theme/theme1.xml"/><Relationship Id="rId112"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slide" Target="slides/slide98.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EAEF8-1D51-475D-9626-1B7E68D14482}" type="datetimeFigureOut">
              <a:rPr lang="en-US" smtClean="0"/>
              <a:t>5/14/15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1731D-90F4-4EFD-AF78-0FD3EEE99F1C}" type="slidenum">
              <a:rPr lang="en-US" smtClean="0"/>
              <a:t>‹#›</a:t>
            </a:fld>
            <a:endParaRPr lang="en-US"/>
          </a:p>
        </p:txBody>
      </p:sp>
    </p:spTree>
    <p:extLst>
      <p:ext uri="{BB962C8B-B14F-4D97-AF65-F5344CB8AC3E}">
        <p14:creationId xmlns:p14="http://schemas.microsoft.com/office/powerpoint/2010/main" val="409130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mn-lt"/>
                <a:ea typeface="+mn-ea"/>
                <a:cs typeface="+mn-cs"/>
              </a:rPr>
              <a:t>Assumptions</a:t>
            </a:r>
            <a:endParaRPr lang="en-US" dirty="0" smtClean="0">
              <a:effectLst/>
            </a:endParaRPr>
          </a:p>
          <a:p>
            <a:pPr lvl="1" rtl="0" fontAlgn="ctr"/>
            <a:r>
              <a:rPr lang="en-US" sz="1200" kern="1200" dirty="0" smtClean="0">
                <a:solidFill>
                  <a:schemeClr val="tx1"/>
                </a:solidFill>
                <a:effectLst/>
                <a:latin typeface="+mn-lt"/>
                <a:ea typeface="+mn-ea"/>
                <a:cs typeface="+mn-cs"/>
              </a:rPr>
              <a:t>In this case, the Scrum Master is somewhat technical</a:t>
            </a:r>
            <a:endParaRPr lang="en-US" dirty="0" smtClean="0">
              <a:effectLst/>
            </a:endParaRPr>
          </a:p>
          <a:p>
            <a:pPr lvl="2" rtl="0" fontAlgn="ctr"/>
            <a:r>
              <a:rPr lang="en-US" sz="1200" kern="1200" dirty="0" smtClean="0">
                <a:solidFill>
                  <a:schemeClr val="tx1"/>
                </a:solidFill>
                <a:effectLst/>
                <a:latin typeface="+mn-lt"/>
                <a:ea typeface="+mn-ea"/>
                <a:cs typeface="+mn-cs"/>
              </a:rPr>
              <a:t>I'm technical.  Right or wrong, my Scrum Mastering style tends to go deep on the technical stuff. </a:t>
            </a:r>
            <a:endParaRPr lang="en-US" dirty="0" smtClean="0">
              <a:effectLst/>
            </a:endParaRPr>
          </a:p>
          <a:p>
            <a:pPr lvl="2" rtl="0" fontAlgn="ctr"/>
            <a:r>
              <a:rPr lang="en-US" sz="1200" kern="1200" dirty="0" smtClean="0">
                <a:solidFill>
                  <a:schemeClr val="tx1"/>
                </a:solidFill>
                <a:effectLst/>
                <a:latin typeface="+mn-lt"/>
                <a:ea typeface="+mn-ea"/>
                <a:cs typeface="+mn-cs"/>
              </a:rPr>
              <a:t>You have to remember the needs of the business though.  You're not building this stuff for the sake of the technology.  You're building this stuff for the sake of the business.  In all </a:t>
            </a:r>
            <a:r>
              <a:rPr lang="en-US" sz="1200" kern="1200" dirty="0" err="1" smtClean="0">
                <a:solidFill>
                  <a:schemeClr val="tx1"/>
                </a:solidFill>
                <a:effectLst/>
                <a:latin typeface="+mn-lt"/>
                <a:ea typeface="+mn-ea"/>
                <a:cs typeface="+mn-cs"/>
              </a:rPr>
              <a:t>likelyhood</a:t>
            </a:r>
            <a:r>
              <a:rPr lang="en-US" sz="1200" kern="1200" dirty="0" smtClean="0">
                <a:solidFill>
                  <a:schemeClr val="tx1"/>
                </a:solidFill>
                <a:effectLst/>
                <a:latin typeface="+mn-lt"/>
                <a:ea typeface="+mn-ea"/>
                <a:cs typeface="+mn-cs"/>
              </a:rPr>
              <a:t>, it's about making money.  The technology enables the making of the money which pays for you to write the software which makes more money and pays for more software.  Rinse and repeat.</a:t>
            </a:r>
            <a:endParaRPr lang="en-US" dirty="0" smtClean="0">
              <a:effectLst/>
            </a:endParaRPr>
          </a:p>
          <a:p>
            <a:pPr lvl="1" rtl="0" fontAlgn="ctr"/>
            <a:r>
              <a:rPr lang="en-US" sz="1200" kern="1200" dirty="0" smtClean="0">
                <a:solidFill>
                  <a:schemeClr val="tx1"/>
                </a:solidFill>
                <a:effectLst/>
                <a:latin typeface="+mn-lt"/>
                <a:ea typeface="+mn-ea"/>
                <a:cs typeface="+mn-cs"/>
              </a:rPr>
              <a:t>This talk will straddle the line between Scrum Mastering and "Getting your project started right"</a:t>
            </a:r>
            <a:endParaRPr lang="en-US" dirty="0" smtClean="0">
              <a:effectLst/>
            </a:endParaRPr>
          </a:p>
          <a:p>
            <a:pPr lvl="2" rtl="0" fontAlgn="ctr"/>
            <a:r>
              <a:rPr lang="en-US" sz="1200" kern="1200" dirty="0" smtClean="0">
                <a:solidFill>
                  <a:schemeClr val="tx1"/>
                </a:solidFill>
                <a:effectLst/>
                <a:latin typeface="+mn-lt"/>
                <a:ea typeface="+mn-ea"/>
                <a:cs typeface="+mn-cs"/>
              </a:rPr>
              <a:t>Things that have caused my teams constant headaches that kill velocity</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1D3FB62-2CE8-403C-AFF4-EC344B929596}" type="slidenum">
              <a:rPr lang="en-US" smtClean="0"/>
              <a:t>8</a:t>
            </a:fld>
            <a:endParaRPr lang="en-US"/>
          </a:p>
        </p:txBody>
      </p:sp>
    </p:spTree>
    <p:extLst>
      <p:ext uri="{BB962C8B-B14F-4D97-AF65-F5344CB8AC3E}">
        <p14:creationId xmlns:p14="http://schemas.microsoft.com/office/powerpoint/2010/main" val="190179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mn-lt"/>
                <a:ea typeface="+mn-ea"/>
                <a:cs typeface="+mn-cs"/>
              </a:rPr>
              <a:t>Assumptions</a:t>
            </a:r>
            <a:endParaRPr lang="en-US" dirty="0" smtClean="0">
              <a:effectLst/>
            </a:endParaRPr>
          </a:p>
          <a:p>
            <a:pPr lvl="1" rtl="0" fontAlgn="ctr"/>
            <a:r>
              <a:rPr lang="en-US" sz="1200" kern="1200" dirty="0" smtClean="0">
                <a:solidFill>
                  <a:schemeClr val="tx1"/>
                </a:solidFill>
                <a:effectLst/>
                <a:latin typeface="+mn-lt"/>
                <a:ea typeface="+mn-ea"/>
                <a:cs typeface="+mn-cs"/>
              </a:rPr>
              <a:t>In this case, the Scrum Master is somewhat technical</a:t>
            </a:r>
            <a:endParaRPr lang="en-US" dirty="0" smtClean="0">
              <a:effectLst/>
            </a:endParaRPr>
          </a:p>
          <a:p>
            <a:pPr lvl="2" rtl="0" fontAlgn="ctr"/>
            <a:r>
              <a:rPr lang="en-US" sz="1200" kern="1200" dirty="0" smtClean="0">
                <a:solidFill>
                  <a:schemeClr val="tx1"/>
                </a:solidFill>
                <a:effectLst/>
                <a:latin typeface="+mn-lt"/>
                <a:ea typeface="+mn-ea"/>
                <a:cs typeface="+mn-cs"/>
              </a:rPr>
              <a:t>I'm technical.  Right or wrong, my Scrum Mastering style tends to go deep on the technical stuff. </a:t>
            </a:r>
            <a:endParaRPr lang="en-US" dirty="0" smtClean="0">
              <a:effectLst/>
            </a:endParaRPr>
          </a:p>
          <a:p>
            <a:pPr lvl="2" rtl="0" fontAlgn="ctr"/>
            <a:r>
              <a:rPr lang="en-US" sz="1200" kern="1200" dirty="0" smtClean="0">
                <a:solidFill>
                  <a:schemeClr val="tx1"/>
                </a:solidFill>
                <a:effectLst/>
                <a:latin typeface="+mn-lt"/>
                <a:ea typeface="+mn-ea"/>
                <a:cs typeface="+mn-cs"/>
              </a:rPr>
              <a:t>You have to remember the needs of the business though.  You're not building this stuff for the sake of the technology.  You're building this stuff for the sake of the business.  In all </a:t>
            </a:r>
            <a:r>
              <a:rPr lang="en-US" sz="1200" kern="1200" dirty="0" err="1" smtClean="0">
                <a:solidFill>
                  <a:schemeClr val="tx1"/>
                </a:solidFill>
                <a:effectLst/>
                <a:latin typeface="+mn-lt"/>
                <a:ea typeface="+mn-ea"/>
                <a:cs typeface="+mn-cs"/>
              </a:rPr>
              <a:t>likelyhood</a:t>
            </a:r>
            <a:r>
              <a:rPr lang="en-US" sz="1200" kern="1200" dirty="0" smtClean="0">
                <a:solidFill>
                  <a:schemeClr val="tx1"/>
                </a:solidFill>
                <a:effectLst/>
                <a:latin typeface="+mn-lt"/>
                <a:ea typeface="+mn-ea"/>
                <a:cs typeface="+mn-cs"/>
              </a:rPr>
              <a:t>, it's about making money.  The technology enables the making of the money which pays for you to write the software which makes more money and pays for more software.  Rinse and repeat.</a:t>
            </a:r>
            <a:endParaRPr lang="en-US" dirty="0" smtClean="0">
              <a:effectLst/>
            </a:endParaRPr>
          </a:p>
          <a:p>
            <a:pPr lvl="1" rtl="0" fontAlgn="ctr"/>
            <a:r>
              <a:rPr lang="en-US" sz="1200" kern="1200" dirty="0" smtClean="0">
                <a:solidFill>
                  <a:schemeClr val="tx1"/>
                </a:solidFill>
                <a:effectLst/>
                <a:latin typeface="+mn-lt"/>
                <a:ea typeface="+mn-ea"/>
                <a:cs typeface="+mn-cs"/>
              </a:rPr>
              <a:t>This talk will straddle the line between Scrum Mastering and "Getting your project started right"</a:t>
            </a:r>
            <a:endParaRPr lang="en-US" dirty="0" smtClean="0">
              <a:effectLst/>
            </a:endParaRPr>
          </a:p>
          <a:p>
            <a:pPr lvl="2" rtl="0" fontAlgn="ctr"/>
            <a:r>
              <a:rPr lang="en-US" sz="1200" kern="1200" dirty="0" smtClean="0">
                <a:solidFill>
                  <a:schemeClr val="tx1"/>
                </a:solidFill>
                <a:effectLst/>
                <a:latin typeface="+mn-lt"/>
                <a:ea typeface="+mn-ea"/>
                <a:cs typeface="+mn-cs"/>
              </a:rPr>
              <a:t>Things that have caused my teams constant headaches that kill velocity</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1D3FB62-2CE8-403C-AFF4-EC344B929596}" type="slidenum">
              <a:rPr lang="en-US" smtClean="0"/>
              <a:t>104</a:t>
            </a:fld>
            <a:endParaRPr lang="en-US"/>
          </a:p>
        </p:txBody>
      </p:sp>
    </p:spTree>
    <p:extLst>
      <p:ext uri="{BB962C8B-B14F-4D97-AF65-F5344CB8AC3E}">
        <p14:creationId xmlns:p14="http://schemas.microsoft.com/office/powerpoint/2010/main" val="36691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 Id="rId3" Type="http://schemas.openxmlformats.org/officeDocument/2006/relationships/image" Target="../media/image5.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A657D07-0080-4173-98BF-D89FE2980184}" type="datetimeFigureOut">
              <a:rPr lang="en-US" smtClean="0"/>
              <a:t>5/14/15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41FD6E-A6B2-4B49-B5EB-62F4A02069C9}" type="slidenum">
              <a:rPr lang="en-US" smtClean="0"/>
              <a:t>‹#›</a:t>
            </a:fld>
            <a:endParaRPr lang="en-US"/>
          </a:p>
        </p:txBody>
      </p:sp>
    </p:spTree>
    <p:extLst>
      <p:ext uri="{BB962C8B-B14F-4D97-AF65-F5344CB8AC3E}">
        <p14:creationId xmlns:p14="http://schemas.microsoft.com/office/powerpoint/2010/main" val="154011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839788" y="6356350"/>
            <a:ext cx="10515600" cy="365125"/>
          </a:xfrm>
        </p:spPr>
        <p:txBody>
          <a:bodyPr/>
          <a:lstStyle/>
          <a:p>
            <a:endParaRPr lang="en-US" dirty="0"/>
          </a:p>
        </p:txBody>
      </p:sp>
      <p:pic>
        <p:nvPicPr>
          <p:cNvPr id="8"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320614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A657D07-0080-4173-98BF-D89FE2980184}" type="datetimeFigureOut">
              <a:rPr lang="en-US" smtClean="0"/>
              <a:t>5/14/15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41FD6E-A6B2-4B49-B5EB-62F4A02069C9}" type="slidenum">
              <a:rPr lang="en-US" smtClean="0"/>
              <a:t>‹#›</a:t>
            </a:fld>
            <a:endParaRPr lang="en-US"/>
          </a:p>
        </p:txBody>
      </p:sp>
    </p:spTree>
    <p:extLst>
      <p:ext uri="{BB962C8B-B14F-4D97-AF65-F5344CB8AC3E}">
        <p14:creationId xmlns:p14="http://schemas.microsoft.com/office/powerpoint/2010/main" val="3056451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A657D07-0080-4173-98BF-D89FE2980184}" type="datetimeFigureOut">
              <a:rPr lang="en-US" smtClean="0"/>
              <a:t>5/14/15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41FD6E-A6B2-4B49-B5EB-62F4A02069C9}" type="slidenum">
              <a:rPr lang="en-US" smtClean="0"/>
              <a:t>‹#›</a:t>
            </a:fld>
            <a:endParaRPr lang="en-US"/>
          </a:p>
        </p:txBody>
      </p:sp>
    </p:spTree>
    <p:extLst>
      <p:ext uri="{BB962C8B-B14F-4D97-AF65-F5344CB8AC3E}">
        <p14:creationId xmlns:p14="http://schemas.microsoft.com/office/powerpoint/2010/main" val="449087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a:defRPr b="1">
                <a:latin typeface="Myriad Pro"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rtlCol="0"/>
          <a:lstStyle>
            <a:lvl1pPr>
              <a:buClrTx/>
              <a:buFont typeface="Wingdings" pitchFamily="2" charset="2"/>
              <a:buChar char="§"/>
              <a:defRPr sz="2000" b="1">
                <a:latin typeface="Myriad Pro Light" pitchFamily="34" charset="0"/>
              </a:defRPr>
            </a:lvl1pPr>
            <a:lvl2pPr>
              <a:buClrTx/>
              <a:buFont typeface="Wingdings" pitchFamily="2" charset="2"/>
              <a:buChar char="o"/>
              <a:defRPr sz="1800" b="0">
                <a:latin typeface="Myriad Pro" pitchFamily="34" charset="0"/>
              </a:defRPr>
            </a:lvl2pPr>
            <a:lvl3pPr>
              <a:buClrTx/>
              <a:buFont typeface="Wingdings" pitchFamily="2" charset="2"/>
              <a:buChar char="o"/>
              <a:defRPr sz="1600" b="0">
                <a:latin typeface="Myriad Pro" pitchFamily="34" charset="0"/>
              </a:defRPr>
            </a:lvl3pPr>
            <a:lvl4pPr>
              <a:buClrTx/>
              <a:buFont typeface="Wingdings" pitchFamily="2" charset="2"/>
              <a:buChar char="o"/>
              <a:defRPr sz="1400" b="0">
                <a:latin typeface="Myriad Pro" pitchFamily="34" charset="0"/>
              </a:defRPr>
            </a:lvl4pPr>
            <a:lvl5pPr>
              <a:buClrTx/>
              <a:buFont typeface="Wingdings" pitchFamily="2" charset="2"/>
              <a:buChar char="o"/>
              <a:defRPr sz="1200"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8435812"/>
      </p:ext>
    </p:extLst>
  </p:cSld>
  <p:clrMapOvr>
    <a:masterClrMapping/>
  </p:clrMapOvr>
  <p:transition>
    <p:fade/>
  </p:transition>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de by side">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a:defRPr b="1">
                <a:latin typeface="Myriad Pro"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371600"/>
            <a:ext cx="5181600" cy="4495800"/>
          </a:xfrm>
        </p:spPr>
        <p:txBody>
          <a:bodyPr rtlCol="0"/>
          <a:lstStyle>
            <a:lvl1pPr>
              <a:buClrTx/>
              <a:buFont typeface="Wingdings" pitchFamily="2" charset="2"/>
              <a:buChar char="§"/>
              <a:defRPr sz="2000" b="1">
                <a:latin typeface="Myriad Pro Light" pitchFamily="34" charset="0"/>
              </a:defRPr>
            </a:lvl1pPr>
            <a:lvl2pPr>
              <a:buClrTx/>
              <a:buFont typeface="Wingdings" pitchFamily="2" charset="2"/>
              <a:buChar char="o"/>
              <a:defRPr sz="1800" b="0">
                <a:latin typeface="Myriad Pro" pitchFamily="34" charset="0"/>
              </a:defRPr>
            </a:lvl2pPr>
            <a:lvl3pPr>
              <a:buClrTx/>
              <a:buFont typeface="Wingdings" pitchFamily="2" charset="2"/>
              <a:buChar char="o"/>
              <a:defRPr sz="1600" b="0">
                <a:latin typeface="Myriad Pro" pitchFamily="34" charset="0"/>
              </a:defRPr>
            </a:lvl3pPr>
            <a:lvl4pPr>
              <a:buClrTx/>
              <a:buFont typeface="Wingdings" pitchFamily="2" charset="2"/>
              <a:buChar char="o"/>
              <a:defRPr sz="1400" b="0">
                <a:latin typeface="Myriad Pro" pitchFamily="34" charset="0"/>
              </a:defRPr>
            </a:lvl4pPr>
            <a:lvl5pPr>
              <a:buClrTx/>
              <a:buFont typeface="Wingdings" pitchFamily="2" charset="2"/>
              <a:buChar char="o"/>
              <a:defRPr sz="1200"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2"/>
          <p:cNvSpPr>
            <a:spLocks noGrp="1"/>
          </p:cNvSpPr>
          <p:nvPr>
            <p:ph type="body" idx="10"/>
          </p:nvPr>
        </p:nvSpPr>
        <p:spPr>
          <a:xfrm>
            <a:off x="6096000" y="1371600"/>
            <a:ext cx="5486400" cy="4495800"/>
          </a:xfrm>
        </p:spPr>
        <p:txBody>
          <a:bodyPr rtlCol="0"/>
          <a:lstStyle>
            <a:lvl1pPr>
              <a:buClrTx/>
              <a:buFont typeface="Wingdings" pitchFamily="2" charset="2"/>
              <a:buChar char="§"/>
              <a:defRPr sz="2000" b="1">
                <a:latin typeface="Myriad Pro Light" pitchFamily="34" charset="0"/>
              </a:defRPr>
            </a:lvl1pPr>
            <a:lvl2pPr>
              <a:buClrTx/>
              <a:buFont typeface="Wingdings" pitchFamily="2" charset="2"/>
              <a:buChar char="o"/>
              <a:defRPr sz="1800" b="0">
                <a:latin typeface="Myriad Pro" pitchFamily="34" charset="0"/>
              </a:defRPr>
            </a:lvl2pPr>
            <a:lvl3pPr>
              <a:buClrTx/>
              <a:buFont typeface="Wingdings" pitchFamily="2" charset="2"/>
              <a:buChar char="o"/>
              <a:defRPr sz="1600" b="0">
                <a:latin typeface="Myriad Pro" pitchFamily="34" charset="0"/>
              </a:defRPr>
            </a:lvl3pPr>
            <a:lvl4pPr>
              <a:buClrTx/>
              <a:buFont typeface="Wingdings" pitchFamily="2" charset="2"/>
              <a:buChar char="o"/>
              <a:defRPr sz="1400" b="0">
                <a:latin typeface="Myriad Pro" pitchFamily="34" charset="0"/>
              </a:defRPr>
            </a:lvl4pPr>
            <a:lvl5pPr>
              <a:buClrTx/>
              <a:buFont typeface="Wingdings" pitchFamily="2" charset="2"/>
              <a:buChar char="o"/>
              <a:defRPr sz="1200"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6725884"/>
      </p:ext>
    </p:extLst>
  </p:cSld>
  <p:clrMapOvr>
    <a:masterClrMapping/>
  </p:clrMapOvr>
  <p:transition>
    <p:fade/>
  </p:transition>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Orange Line"/>
          <p:cNvCxnSpPr/>
          <p:nvPr userDrawn="1"/>
        </p:nvCxnSpPr>
        <p:spPr>
          <a:xfrm>
            <a:off x="3021541" y="5835391"/>
            <a:ext cx="6167595" cy="8300"/>
          </a:xfrm>
          <a:prstGeom prst="line">
            <a:avLst/>
          </a:prstGeom>
          <a:ln>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Social Textbox"/>
          <p:cNvSpPr>
            <a:spLocks noGrp="1"/>
          </p:cNvSpPr>
          <p:nvPr>
            <p:ph type="body" sz="quarter" idx="22" hasCustomPrompt="1"/>
          </p:nvPr>
        </p:nvSpPr>
        <p:spPr>
          <a:xfrm>
            <a:off x="5794039" y="5081631"/>
            <a:ext cx="5453733" cy="486239"/>
          </a:xfrm>
        </p:spPr>
        <p:txBody>
          <a:bodyPr>
            <a:normAutofit/>
          </a:bodyPr>
          <a:lstStyle>
            <a:lvl1pPr marL="0" indent="0" algn="l">
              <a:buFontTx/>
              <a:buNone/>
              <a:defRPr sz="1600">
                <a:solidFill>
                  <a:schemeClr val="tx1"/>
                </a:solidFill>
                <a:latin typeface="Myriad Pro" panose="020B0503030403020204" pitchFamily="34" charset="0"/>
              </a:defRPr>
            </a:lvl1pPr>
            <a:lvl2pPr marL="297129" indent="0" algn="ctr">
              <a:buFontTx/>
              <a:buNone/>
              <a:defRPr sz="2133"/>
            </a:lvl2pPr>
            <a:lvl3pPr marL="596289" indent="0" algn="ctr">
              <a:buFontTx/>
              <a:buNone/>
              <a:defRPr sz="2133"/>
            </a:lvl3pPr>
            <a:lvl4pPr marL="883245" indent="0" algn="ctr">
              <a:buFontTx/>
              <a:buNone/>
              <a:defRPr sz="2133"/>
            </a:lvl4pPr>
            <a:lvl5pPr marL="1096931" indent="0" algn="ctr">
              <a:buFontTx/>
              <a:buNone/>
              <a:defRPr sz="2133"/>
            </a:lvl5pPr>
          </a:lstStyle>
          <a:p>
            <a:pPr lvl="0"/>
            <a:r>
              <a:rPr lang="en-US" dirty="0" smtClean="0"/>
              <a:t>Click Here to Add URL | Twitter | Social connections</a:t>
            </a:r>
          </a:p>
        </p:txBody>
      </p:sp>
      <p:sp>
        <p:nvSpPr>
          <p:cNvPr id="5" name="Authors Name"/>
          <p:cNvSpPr>
            <a:spLocks noGrp="1"/>
          </p:cNvSpPr>
          <p:nvPr>
            <p:ph type="body" sz="quarter" idx="21" hasCustomPrompt="1"/>
          </p:nvPr>
        </p:nvSpPr>
        <p:spPr>
          <a:xfrm>
            <a:off x="5796448" y="4563971"/>
            <a:ext cx="5453733" cy="459605"/>
          </a:xfrm>
        </p:spPr>
        <p:txBody>
          <a:bodyPr>
            <a:normAutofit/>
          </a:bodyPr>
          <a:lstStyle>
            <a:lvl1pPr marL="0" indent="0" algn="l">
              <a:buFontTx/>
              <a:buNone/>
              <a:defRPr sz="2800">
                <a:latin typeface="Myriad Pro" panose="020B0503030403020204" pitchFamily="34" charset="0"/>
              </a:defRPr>
            </a:lvl1pPr>
            <a:lvl2pPr marL="297129" indent="0" algn="ctr">
              <a:buFontTx/>
              <a:buNone/>
              <a:defRPr sz="2133"/>
            </a:lvl2pPr>
            <a:lvl3pPr marL="596289" indent="0" algn="ctr">
              <a:buFontTx/>
              <a:buNone/>
              <a:defRPr sz="2133"/>
            </a:lvl3pPr>
            <a:lvl4pPr marL="883245" indent="0" algn="ctr">
              <a:buFontTx/>
              <a:buNone/>
              <a:defRPr sz="2133"/>
            </a:lvl4pPr>
            <a:lvl5pPr marL="1096931" indent="0" algn="ctr">
              <a:buFontTx/>
              <a:buNone/>
              <a:defRPr sz="2133"/>
            </a:lvl5pPr>
          </a:lstStyle>
          <a:p>
            <a:pPr lvl="0"/>
            <a:r>
              <a:rPr lang="en-US" dirty="0" smtClean="0"/>
              <a:t>Click to Add Author’s Name</a:t>
            </a:r>
          </a:p>
        </p:txBody>
      </p:sp>
      <p:sp>
        <p:nvSpPr>
          <p:cNvPr id="14" name="Author Picture"/>
          <p:cNvSpPr>
            <a:spLocks noGrp="1"/>
          </p:cNvSpPr>
          <p:nvPr>
            <p:ph type="pic" sz="quarter" idx="13" hasCustomPrompt="1"/>
          </p:nvPr>
        </p:nvSpPr>
        <p:spPr>
          <a:xfrm>
            <a:off x="3023821" y="3153689"/>
            <a:ext cx="2438400" cy="2438400"/>
          </a:xfrm>
        </p:spPr>
        <p:txBody>
          <a:bodyPr anchor="ctr"/>
          <a:lstStyle>
            <a:lvl1pPr marL="0" indent="0" algn="ctr">
              <a:buNone/>
              <a:defRPr sz="2400">
                <a:latin typeface="Myriad Pro" panose="020B0503030403020204" pitchFamily="34" charset="0"/>
              </a:defRPr>
            </a:lvl1pPr>
          </a:lstStyle>
          <a:p>
            <a:r>
              <a:rPr lang="en-US" dirty="0" smtClean="0"/>
              <a:t>Click Icon to Add 300x300px Author Image</a:t>
            </a:r>
            <a:endParaRPr lang="en-US" dirty="0"/>
          </a:p>
        </p:txBody>
      </p:sp>
      <p:sp>
        <p:nvSpPr>
          <p:cNvPr id="12" name="Module Title 2"/>
          <p:cNvSpPr>
            <a:spLocks noGrp="1"/>
          </p:cNvSpPr>
          <p:nvPr>
            <p:ph type="body" sz="quarter" idx="11" hasCustomPrompt="1"/>
          </p:nvPr>
        </p:nvSpPr>
        <p:spPr>
          <a:xfrm>
            <a:off x="605371" y="1758185"/>
            <a:ext cx="11006667" cy="899436"/>
          </a:xfrm>
        </p:spPr>
        <p:txBody>
          <a:bodyPr anchor="ctr">
            <a:noAutofit/>
          </a:bodyPr>
          <a:lstStyle>
            <a:lvl1pPr marL="0" indent="0" algn="ctr">
              <a:buFontTx/>
              <a:buNone/>
              <a:defRPr sz="3200" baseline="0">
                <a:solidFill>
                  <a:schemeClr val="tx1"/>
                </a:solidFill>
                <a:latin typeface="Myriad Pro" panose="020B0503030403020204" pitchFamily="34" charset="0"/>
              </a:defRPr>
            </a:lvl1pPr>
            <a:lvl2pPr marL="297129" indent="0" algn="ctr">
              <a:buFontTx/>
              <a:buNone/>
              <a:defRPr>
                <a:solidFill>
                  <a:schemeClr val="tx1">
                    <a:lumMod val="50000"/>
                    <a:lumOff val="50000"/>
                  </a:schemeClr>
                </a:solidFill>
              </a:defRPr>
            </a:lvl2pPr>
            <a:lvl3pPr marL="596289" indent="0" algn="ctr">
              <a:buFontTx/>
              <a:buNone/>
              <a:defRPr>
                <a:solidFill>
                  <a:schemeClr val="tx1">
                    <a:lumMod val="50000"/>
                    <a:lumOff val="50000"/>
                  </a:schemeClr>
                </a:solidFill>
              </a:defRPr>
            </a:lvl3pPr>
            <a:lvl4pPr marL="883245" indent="0" algn="ctr">
              <a:buFontTx/>
              <a:buNone/>
              <a:defRPr>
                <a:solidFill>
                  <a:schemeClr val="tx1">
                    <a:lumMod val="50000"/>
                    <a:lumOff val="50000"/>
                  </a:schemeClr>
                </a:solidFill>
              </a:defRPr>
            </a:lvl4pPr>
            <a:lvl5pPr marL="1096931" indent="0" algn="ctr">
              <a:buFontTx/>
              <a:buNone/>
              <a:defRPr>
                <a:solidFill>
                  <a:schemeClr val="tx1">
                    <a:lumMod val="50000"/>
                    <a:lumOff val="50000"/>
                  </a:schemeClr>
                </a:solidFill>
              </a:defRPr>
            </a:lvl5pPr>
          </a:lstStyle>
          <a:p>
            <a:r>
              <a:rPr lang="en-US" dirty="0" smtClean="0"/>
              <a:t>Click to Edit Module Title (Module #2+)</a:t>
            </a:r>
            <a:endParaRPr lang="en-US" dirty="0"/>
          </a:p>
        </p:txBody>
      </p:sp>
      <p:sp>
        <p:nvSpPr>
          <p:cNvPr id="20" name="Course/Module Title"/>
          <p:cNvSpPr>
            <a:spLocks noGrp="1"/>
          </p:cNvSpPr>
          <p:nvPr>
            <p:ph type="title" hasCustomPrompt="1"/>
          </p:nvPr>
        </p:nvSpPr>
        <p:spPr>
          <a:xfrm>
            <a:off x="605371" y="187202"/>
            <a:ext cx="10991380" cy="1570983"/>
          </a:xfrm>
          <a:prstGeom prst="rect">
            <a:avLst/>
          </a:prstGeom>
        </p:spPr>
        <p:txBody>
          <a:bodyPr vert="horz" lIns="0" tIns="43960" rIns="87919" bIns="43960" rtlCol="0" anchor="b" anchorCtr="0">
            <a:noAutofit/>
          </a:bodyPr>
          <a:lstStyle>
            <a:lvl1pPr>
              <a:lnSpc>
                <a:spcPct val="100000"/>
              </a:lnSpc>
              <a:defRPr baseline="0">
                <a:latin typeface="+mj-lt"/>
              </a:defRPr>
            </a:lvl1pPr>
          </a:lstStyle>
          <a:p>
            <a:r>
              <a:rPr lang="en-US" dirty="0" smtClean="0"/>
              <a:t>Click to Edit Course Title (Module #1) or </a:t>
            </a:r>
            <a:br>
              <a:rPr lang="en-US" dirty="0" smtClean="0"/>
            </a:br>
            <a:r>
              <a:rPr lang="en-US" dirty="0" smtClean="0"/>
              <a:t>Module Title (Module #2+)</a:t>
            </a:r>
            <a:endParaRPr lang="en-US" dirty="0"/>
          </a:p>
        </p:txBody>
      </p:sp>
    </p:spTree>
    <p:extLst>
      <p:ext uri="{BB962C8B-B14F-4D97-AF65-F5344CB8AC3E}">
        <p14:creationId xmlns:p14="http://schemas.microsoft.com/office/powerpoint/2010/main" val="1059670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verview/Summary">
    <p:spTree>
      <p:nvGrpSpPr>
        <p:cNvPr id="1" name=""/>
        <p:cNvGrpSpPr/>
        <p:nvPr/>
      </p:nvGrpSpPr>
      <p:grpSpPr>
        <a:xfrm>
          <a:off x="0" y="0"/>
          <a:ext cx="0" cy="0"/>
          <a:chOff x="0" y="0"/>
          <a:chExt cx="0" cy="0"/>
        </a:xfrm>
      </p:grpSpPr>
      <p:cxnSp>
        <p:nvCxnSpPr>
          <p:cNvPr id="24" name="Orange Line"/>
          <p:cNvCxnSpPr/>
          <p:nvPr userDrawn="1"/>
        </p:nvCxnSpPr>
        <p:spPr>
          <a:xfrm>
            <a:off x="4064001" y="1753810"/>
            <a:ext cx="0" cy="4172857"/>
          </a:xfrm>
          <a:prstGeom prst="line">
            <a:avLst/>
          </a:prstGeom>
          <a:ln>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9" name="Content 2"/>
          <p:cNvSpPr>
            <a:spLocks noGrp="1"/>
          </p:cNvSpPr>
          <p:nvPr>
            <p:ph type="body" sz="quarter" idx="10" hasCustomPrompt="1"/>
          </p:nvPr>
        </p:nvSpPr>
        <p:spPr>
          <a:xfrm>
            <a:off x="4478867" y="1826379"/>
            <a:ext cx="7095067" cy="4100288"/>
          </a:xfrm>
        </p:spPr>
        <p:txBody>
          <a:bodyPr lIns="0" rIns="0" bIns="0" anchor="ctr" anchorCtr="0">
            <a:normAutofit/>
          </a:bodyPr>
          <a:lstStyle>
            <a:lvl1pPr marL="0" marR="0" indent="0" algn="l" defTabSz="586116" rtl="0" eaLnBrk="1" fontAlgn="auto" latinLnBrk="0" hangingPunct="1">
              <a:lnSpc>
                <a:spcPct val="100000"/>
              </a:lnSpc>
              <a:spcBef>
                <a:spcPts val="0"/>
              </a:spcBef>
              <a:spcAft>
                <a:spcPts val="1600"/>
              </a:spcAft>
              <a:buClr>
                <a:schemeClr val="accent1"/>
              </a:buClr>
              <a:buSzPct val="70000"/>
              <a:buFont typeface="Wingdings" charset="2"/>
              <a:buNone/>
              <a:tabLst/>
              <a:defRPr sz="3200" b="0" baseline="0">
                <a:latin typeface="+mn-lt"/>
                <a:cs typeface="Myriad Pro" panose="020B0503030403020204" pitchFamily="34" charset="0"/>
              </a:defRPr>
            </a:lvl1pPr>
          </a:lstStyle>
          <a:p>
            <a:pPr lvl="0"/>
            <a:r>
              <a:rPr lang="en-US" dirty="0" smtClean="0"/>
              <a:t>Click to add overview of topics</a:t>
            </a:r>
          </a:p>
          <a:p>
            <a:pPr lvl="0"/>
            <a:r>
              <a:rPr lang="en-US" dirty="0" smtClean="0"/>
              <a:t>Don’t forget to include why this subject is important and build a little excitement about this course/module</a:t>
            </a:r>
          </a:p>
        </p:txBody>
      </p:sp>
      <p:sp>
        <p:nvSpPr>
          <p:cNvPr id="20" name="Content 1"/>
          <p:cNvSpPr>
            <a:spLocks noGrp="1"/>
          </p:cNvSpPr>
          <p:nvPr>
            <p:ph sz="quarter" idx="11" hasCustomPrompt="1"/>
          </p:nvPr>
        </p:nvSpPr>
        <p:spPr>
          <a:xfrm>
            <a:off x="1318366" y="2712749"/>
            <a:ext cx="2325095" cy="2327547"/>
          </a:xfrm>
        </p:spPr>
        <p:txBody>
          <a:bodyPr anchor="ctr">
            <a:normAutofit/>
          </a:bodyPr>
          <a:lstStyle>
            <a:lvl1pPr marL="0" indent="0" algn="ctr">
              <a:buNone/>
              <a:defRPr sz="2133">
                <a:solidFill>
                  <a:schemeClr val="tx1"/>
                </a:solidFill>
                <a:latin typeface="Myriad Pro" panose="020B0503030403020204" pitchFamily="34" charset="0"/>
              </a:defRPr>
            </a:lvl1pPr>
          </a:lstStyle>
          <a:p>
            <a:r>
              <a:rPr lang="en-US" dirty="0" smtClean="0"/>
              <a:t>Drag picture to placeholder or click icon to add a graphic</a:t>
            </a:r>
            <a:endParaRPr lang="en-US" dirty="0"/>
          </a:p>
        </p:txBody>
      </p:sp>
      <p:sp>
        <p:nvSpPr>
          <p:cNvPr id="3" name="Title Placeholder 1"/>
          <p:cNvSpPr>
            <a:spLocks noGrp="1"/>
          </p:cNvSpPr>
          <p:nvPr>
            <p:ph type="title" hasCustomPrompt="1"/>
          </p:nvPr>
        </p:nvSpPr>
        <p:spPr>
          <a:xfrm>
            <a:off x="605371" y="187202"/>
            <a:ext cx="10991380" cy="1570983"/>
          </a:xfrm>
          <a:prstGeom prst="rect">
            <a:avLst/>
          </a:prstGeom>
        </p:spPr>
        <p:txBody>
          <a:bodyPr vert="horz" lIns="0" tIns="43960" rIns="87919" bIns="43960" rtlCol="0" anchor="ctr" anchorCtr="0">
            <a:noAutofit/>
          </a:bodyPr>
          <a:lstStyle>
            <a:lvl1pPr>
              <a:defRPr>
                <a:latin typeface="+mj-lt"/>
              </a:defRPr>
            </a:lvl1pPr>
          </a:lstStyle>
          <a:p>
            <a:r>
              <a:rPr lang="en-US" dirty="0" smtClean="0"/>
              <a:t>Overview, Summary, or Similar Title</a:t>
            </a:r>
            <a:endParaRPr lang="en-US" dirty="0"/>
          </a:p>
        </p:txBody>
      </p:sp>
    </p:spTree>
    <p:extLst>
      <p:ext uri="{BB962C8B-B14F-4D97-AF65-F5344CB8AC3E}">
        <p14:creationId xmlns:p14="http://schemas.microsoft.com/office/powerpoint/2010/main" val="2422197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8" name="Bottom Line"/>
          <p:cNvCxnSpPr/>
          <p:nvPr userDrawn="1"/>
        </p:nvCxnSpPr>
        <p:spPr>
          <a:xfrm>
            <a:off x="622710" y="5507951"/>
            <a:ext cx="10968431" cy="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 name="Section Subtitle"/>
          <p:cNvSpPr>
            <a:spLocks noGrp="1"/>
          </p:cNvSpPr>
          <p:nvPr>
            <p:ph type="body" sz="quarter" idx="11" hasCustomPrompt="1"/>
          </p:nvPr>
        </p:nvSpPr>
        <p:spPr>
          <a:xfrm>
            <a:off x="622710" y="3525521"/>
            <a:ext cx="10968431" cy="1311460"/>
          </a:xfrm>
        </p:spPr>
        <p:txBody>
          <a:bodyPr anchor="t"/>
          <a:lstStyle>
            <a:lvl1pPr marL="0" indent="0" algn="ctr">
              <a:buFontTx/>
              <a:buNone/>
              <a:defRPr sz="3200">
                <a:solidFill>
                  <a:schemeClr val="accent1"/>
                </a:solidFill>
                <a:latin typeface="Myriad Pro" panose="020B0503030403020204" pitchFamily="34" charset="0"/>
              </a:defRPr>
            </a:lvl1pPr>
            <a:lvl2pPr marL="297129" indent="0" algn="ctr">
              <a:buFontTx/>
              <a:buNone/>
              <a:defRPr>
                <a:solidFill>
                  <a:schemeClr val="tx1">
                    <a:lumMod val="50000"/>
                    <a:lumOff val="50000"/>
                  </a:schemeClr>
                </a:solidFill>
              </a:defRPr>
            </a:lvl2pPr>
            <a:lvl3pPr marL="596289" indent="0" algn="ctr">
              <a:buFontTx/>
              <a:buNone/>
              <a:defRPr>
                <a:solidFill>
                  <a:schemeClr val="tx1">
                    <a:lumMod val="50000"/>
                    <a:lumOff val="50000"/>
                  </a:schemeClr>
                </a:solidFill>
              </a:defRPr>
            </a:lvl3pPr>
            <a:lvl4pPr marL="883245" indent="0" algn="ctr">
              <a:buFontTx/>
              <a:buNone/>
              <a:defRPr>
                <a:solidFill>
                  <a:schemeClr val="tx1">
                    <a:lumMod val="50000"/>
                    <a:lumOff val="50000"/>
                  </a:schemeClr>
                </a:solidFill>
              </a:defRPr>
            </a:lvl4pPr>
            <a:lvl5pPr marL="1096931" indent="0" algn="ctr">
              <a:buFontTx/>
              <a:buNone/>
              <a:defRPr>
                <a:solidFill>
                  <a:schemeClr val="tx1">
                    <a:lumMod val="50000"/>
                    <a:lumOff val="50000"/>
                  </a:schemeClr>
                </a:solidFill>
              </a:defRPr>
            </a:lvl5pPr>
          </a:lstStyle>
          <a:p>
            <a:pPr lvl="0"/>
            <a:r>
              <a:rPr lang="en-US" dirty="0" smtClean="0"/>
              <a:t>Click to Add Subtitle</a:t>
            </a:r>
          </a:p>
        </p:txBody>
      </p:sp>
      <p:sp>
        <p:nvSpPr>
          <p:cNvPr id="12" name="Section Title"/>
          <p:cNvSpPr>
            <a:spLocks noGrp="1"/>
          </p:cNvSpPr>
          <p:nvPr>
            <p:ph type="body" sz="quarter" idx="10" hasCustomPrompt="1"/>
          </p:nvPr>
        </p:nvSpPr>
        <p:spPr>
          <a:xfrm>
            <a:off x="622710" y="1641764"/>
            <a:ext cx="10968431" cy="1661776"/>
          </a:xfrm>
        </p:spPr>
        <p:txBody>
          <a:bodyPr anchor="b"/>
          <a:lstStyle>
            <a:lvl1pPr marL="0" indent="0" algn="ctr">
              <a:buFontTx/>
              <a:buNone/>
              <a:defRPr sz="4400">
                <a:solidFill>
                  <a:schemeClr val="tx1"/>
                </a:solidFill>
                <a:latin typeface="+mj-lt"/>
              </a:defRPr>
            </a:lvl1pPr>
            <a:lvl2pPr marL="297129" indent="0" algn="ctr">
              <a:buFontTx/>
              <a:buNone/>
              <a:defRPr>
                <a:solidFill>
                  <a:schemeClr val="tx1">
                    <a:lumMod val="50000"/>
                    <a:lumOff val="50000"/>
                  </a:schemeClr>
                </a:solidFill>
              </a:defRPr>
            </a:lvl2pPr>
            <a:lvl3pPr marL="596289" indent="0" algn="ctr">
              <a:buFontTx/>
              <a:buNone/>
              <a:defRPr>
                <a:solidFill>
                  <a:schemeClr val="tx1">
                    <a:lumMod val="50000"/>
                    <a:lumOff val="50000"/>
                  </a:schemeClr>
                </a:solidFill>
              </a:defRPr>
            </a:lvl3pPr>
            <a:lvl4pPr marL="883245" indent="0" algn="ctr">
              <a:buFontTx/>
              <a:buNone/>
              <a:defRPr>
                <a:solidFill>
                  <a:schemeClr val="tx1">
                    <a:lumMod val="50000"/>
                    <a:lumOff val="50000"/>
                  </a:schemeClr>
                </a:solidFill>
              </a:defRPr>
            </a:lvl4pPr>
            <a:lvl5pPr marL="1096931" indent="0" algn="ctr">
              <a:buFontTx/>
              <a:buNone/>
              <a:defRPr>
                <a:solidFill>
                  <a:schemeClr val="tx1">
                    <a:lumMod val="50000"/>
                    <a:lumOff val="50000"/>
                  </a:schemeClr>
                </a:solidFill>
              </a:defRPr>
            </a:lvl5pPr>
          </a:lstStyle>
          <a:p>
            <a:pPr lvl="0"/>
            <a:r>
              <a:rPr lang="en-US" dirty="0" smtClean="0"/>
              <a:t>Click to Edit Slide Title in </a:t>
            </a:r>
            <a:r>
              <a:rPr lang="en-US" dirty="0" err="1" smtClean="0"/>
              <a:t>Titlecase</a:t>
            </a:r>
            <a:endParaRPr lang="en-US" dirty="0"/>
          </a:p>
        </p:txBody>
      </p:sp>
      <p:cxnSp>
        <p:nvCxnSpPr>
          <p:cNvPr id="14" name="Top Line"/>
          <p:cNvCxnSpPr/>
          <p:nvPr userDrawn="1"/>
        </p:nvCxnSpPr>
        <p:spPr>
          <a:xfrm>
            <a:off x="622710" y="1054484"/>
            <a:ext cx="10968431" cy="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4585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Content"/>
          <p:cNvSpPr>
            <a:spLocks noGrp="1"/>
          </p:cNvSpPr>
          <p:nvPr>
            <p:ph sz="quarter" idx="13" hasCustomPrompt="1"/>
          </p:nvPr>
        </p:nvSpPr>
        <p:spPr>
          <a:xfrm>
            <a:off x="616858" y="1775479"/>
            <a:ext cx="10984445" cy="4230307"/>
          </a:xfrm>
        </p:spPr>
        <p:txBody>
          <a:bodyPr>
            <a:normAutofit/>
          </a:bodyPr>
          <a:lstStyle>
            <a:lvl1pPr marL="297129" indent="-297129">
              <a:buClr>
                <a:schemeClr val="accent1"/>
              </a:buClr>
              <a:buSzPct val="70000"/>
              <a:buFont typeface="Wingdings" charset="2"/>
              <a:buChar char="§"/>
              <a:defRPr sz="2600" b="0" i="0" baseline="0">
                <a:solidFill>
                  <a:schemeClr val="tx1"/>
                </a:solidFill>
                <a:latin typeface="+mn-lt"/>
              </a:defRPr>
            </a:lvl1pPr>
            <a:lvl2pPr marL="586116" indent="-288987">
              <a:buClr>
                <a:schemeClr val="bg1">
                  <a:lumMod val="65000"/>
                </a:schemeClr>
              </a:buClr>
              <a:buSzPct val="70000"/>
              <a:buFont typeface="Lucida Grande"/>
              <a:buChar char="-"/>
              <a:defRPr sz="2400" b="0" i="0" baseline="0">
                <a:solidFill>
                  <a:schemeClr val="tx1"/>
                </a:solidFill>
                <a:latin typeface="+mn-lt"/>
              </a:defRPr>
            </a:lvl2pPr>
            <a:lvl3pPr marL="883243" indent="-286954">
              <a:buClr>
                <a:schemeClr val="bg1">
                  <a:lumMod val="85000"/>
                </a:schemeClr>
              </a:buClr>
              <a:buSzPct val="70000"/>
              <a:buFont typeface="Lucida Grande"/>
              <a:buChar char="•"/>
              <a:defRPr sz="2200" b="0" i="0" baseline="0">
                <a:solidFill>
                  <a:schemeClr val="tx1"/>
                </a:solidFill>
                <a:latin typeface="+mn-lt"/>
              </a:defRPr>
            </a:lvl3pPr>
            <a:lvl4pPr marL="1096934" indent="-213689">
              <a:buClr>
                <a:schemeClr val="bg1">
                  <a:lumMod val="85000"/>
                </a:schemeClr>
              </a:buClr>
              <a:buSzPct val="70000"/>
              <a:buFont typeface="Wingdings" panose="05000000000000000000" pitchFamily="2" charset="2"/>
              <a:buChar char="§"/>
              <a:defRPr sz="2000" b="0" i="0" baseline="0">
                <a:solidFill>
                  <a:schemeClr val="tx1"/>
                </a:solidFill>
                <a:latin typeface="+mn-lt"/>
                <a:cs typeface="Arial"/>
              </a:defRPr>
            </a:lvl4pPr>
            <a:lvl5pPr marL="1176303" indent="-297129">
              <a:buClrTx/>
              <a:defRPr sz="2133">
                <a:latin typeface="Arial"/>
                <a:cs typeface="Arial"/>
              </a:defRPr>
            </a:lvl5pPr>
          </a:lstStyle>
          <a:p>
            <a:pPr lvl="0"/>
            <a:r>
              <a:rPr lang="en-US" dirty="0" smtClean="0"/>
              <a:t>Click to edit text or click the image icon to add a graphic</a:t>
            </a:r>
          </a:p>
          <a:p>
            <a:pPr lvl="1"/>
            <a:r>
              <a:rPr lang="en-US" dirty="0" smtClean="0"/>
              <a:t>Second level</a:t>
            </a:r>
          </a:p>
          <a:p>
            <a:pPr lvl="2"/>
            <a:r>
              <a:rPr lang="en-US" dirty="0" smtClean="0"/>
              <a:t>Third level</a:t>
            </a:r>
          </a:p>
          <a:p>
            <a:pPr lvl="3"/>
            <a:r>
              <a:rPr lang="en-US" dirty="0" smtClean="0"/>
              <a:t>Fourth level</a:t>
            </a:r>
          </a:p>
        </p:txBody>
      </p:sp>
      <p:sp>
        <p:nvSpPr>
          <p:cNvPr id="14" name="Title"/>
          <p:cNvSpPr>
            <a:spLocks noGrp="1"/>
          </p:cNvSpPr>
          <p:nvPr>
            <p:ph type="title" hasCustomPrompt="1"/>
          </p:nvPr>
        </p:nvSpPr>
        <p:spPr>
          <a:xfrm>
            <a:off x="617569" y="187202"/>
            <a:ext cx="10979183" cy="1570983"/>
          </a:xfrm>
          <a:prstGeom prst="rect">
            <a:avLst/>
          </a:prstGeom>
        </p:spPr>
        <p:txBody>
          <a:bodyPr vert="horz" lIns="0" tIns="43960" rIns="87919" bIns="43960" rtlCol="0" anchor="ctr" anchorCtr="0">
            <a:noAutofit/>
          </a:bodyPr>
          <a:lstStyle>
            <a:lvl1pPr>
              <a:defRPr>
                <a:latin typeface="+mj-lt"/>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1824249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w/Image">
    <p:spTree>
      <p:nvGrpSpPr>
        <p:cNvPr id="1" name=""/>
        <p:cNvGrpSpPr/>
        <p:nvPr/>
      </p:nvGrpSpPr>
      <p:grpSpPr>
        <a:xfrm>
          <a:off x="0" y="0"/>
          <a:ext cx="0" cy="0"/>
          <a:chOff x="0" y="0"/>
          <a:chExt cx="0" cy="0"/>
        </a:xfrm>
      </p:grpSpPr>
      <p:sp>
        <p:nvSpPr>
          <p:cNvPr id="26" name="Title"/>
          <p:cNvSpPr>
            <a:spLocks noGrp="1"/>
          </p:cNvSpPr>
          <p:nvPr>
            <p:ph type="title" hasCustomPrompt="1"/>
          </p:nvPr>
        </p:nvSpPr>
        <p:spPr>
          <a:xfrm>
            <a:off x="624410" y="514676"/>
            <a:ext cx="10966869" cy="899088"/>
          </a:xfrm>
          <a:prstGeom prst="rect">
            <a:avLst/>
          </a:prstGeom>
        </p:spPr>
        <p:txBody>
          <a:bodyPr vert="horz" lIns="0" tIns="43960" rIns="87919" bIns="43960" rtlCol="0" anchor="ctr" anchorCtr="0">
            <a:noAutofit/>
          </a:bodyPr>
          <a:lstStyle>
            <a:lvl1pPr>
              <a:defRPr>
                <a:solidFill>
                  <a:schemeClr val="tx1"/>
                </a:solidFill>
                <a:latin typeface="+mj-lt"/>
              </a:defRPr>
            </a:lvl1pPr>
          </a:lstStyle>
          <a:p>
            <a:r>
              <a:rPr lang="en-US" dirty="0" smtClean="0"/>
              <a:t>Click to Edit Slide Title in </a:t>
            </a:r>
            <a:r>
              <a:rPr lang="en-US" dirty="0" err="1" smtClean="0"/>
              <a:t>Titlecase</a:t>
            </a:r>
            <a:endParaRPr lang="en-US" dirty="0"/>
          </a:p>
        </p:txBody>
      </p:sp>
      <p:sp>
        <p:nvSpPr>
          <p:cNvPr id="3" name="Content"/>
          <p:cNvSpPr>
            <a:spLocks noGrp="1"/>
          </p:cNvSpPr>
          <p:nvPr>
            <p:ph sz="quarter" idx="16" hasCustomPrompt="1"/>
          </p:nvPr>
        </p:nvSpPr>
        <p:spPr>
          <a:xfrm>
            <a:off x="609600" y="2687743"/>
            <a:ext cx="10972800" cy="3324403"/>
          </a:xfrm>
        </p:spPr>
        <p:txBody>
          <a:bodyPr anchor="ctr">
            <a:normAutofit/>
          </a:bodyPr>
          <a:lstStyle>
            <a:lvl1pPr marL="0" indent="0" algn="ctr">
              <a:buNone/>
              <a:defRPr sz="2400">
                <a:latin typeface="Myriad Pro" panose="020B0503030403020204" pitchFamily="34" charset="0"/>
              </a:defRPr>
            </a:lvl1pPr>
          </a:lstStyle>
          <a:p>
            <a:r>
              <a:rPr lang="en-US" dirty="0" smtClean="0"/>
              <a:t>Drag picture to placeholder or click icon to add a graphic</a:t>
            </a:r>
            <a:endParaRPr lang="en-US" dirty="0"/>
          </a:p>
        </p:txBody>
      </p:sp>
      <p:sp>
        <p:nvSpPr>
          <p:cNvPr id="25" name="Subtitle"/>
          <p:cNvSpPr>
            <a:spLocks noGrp="1"/>
          </p:cNvSpPr>
          <p:nvPr>
            <p:ph type="body" sz="quarter" idx="11" hasCustomPrompt="1"/>
          </p:nvPr>
        </p:nvSpPr>
        <p:spPr>
          <a:xfrm>
            <a:off x="609600" y="1628406"/>
            <a:ext cx="10972800" cy="862452"/>
          </a:xfrm>
        </p:spPr>
        <p:txBody>
          <a:bodyPr anchor="ctr"/>
          <a:lstStyle>
            <a:lvl1pPr marL="0" indent="0" algn="ctr">
              <a:buFontTx/>
              <a:buNone/>
              <a:defRPr sz="3200" baseline="0">
                <a:solidFill>
                  <a:schemeClr val="accent1"/>
                </a:solidFill>
                <a:latin typeface="Myriad Pro" panose="020B0503030403020204" pitchFamily="34" charset="0"/>
              </a:defRPr>
            </a:lvl1pPr>
            <a:lvl2pPr marL="297129" indent="0" algn="ctr">
              <a:buFontTx/>
              <a:buNone/>
              <a:defRPr>
                <a:solidFill>
                  <a:schemeClr val="tx1">
                    <a:lumMod val="50000"/>
                    <a:lumOff val="50000"/>
                  </a:schemeClr>
                </a:solidFill>
              </a:defRPr>
            </a:lvl2pPr>
            <a:lvl3pPr marL="596289" indent="0" algn="ctr">
              <a:buFontTx/>
              <a:buNone/>
              <a:defRPr>
                <a:solidFill>
                  <a:schemeClr val="tx1">
                    <a:lumMod val="50000"/>
                    <a:lumOff val="50000"/>
                  </a:schemeClr>
                </a:solidFill>
              </a:defRPr>
            </a:lvl3pPr>
            <a:lvl4pPr marL="883245" indent="0" algn="ctr">
              <a:buFontTx/>
              <a:buNone/>
              <a:defRPr>
                <a:solidFill>
                  <a:schemeClr val="tx1">
                    <a:lumMod val="50000"/>
                    <a:lumOff val="50000"/>
                  </a:schemeClr>
                </a:solidFill>
              </a:defRPr>
            </a:lvl4pPr>
            <a:lvl5pPr marL="1096931" indent="0" algn="ctr">
              <a:buFontTx/>
              <a:buNone/>
              <a:defRPr>
                <a:solidFill>
                  <a:schemeClr val="tx1">
                    <a:lumMod val="50000"/>
                    <a:lumOff val="50000"/>
                  </a:schemeClr>
                </a:solidFill>
              </a:defRPr>
            </a:lvl5pPr>
          </a:lstStyle>
          <a:p>
            <a:pPr lvl="0"/>
            <a:r>
              <a:rPr lang="en-US" dirty="0" smtClean="0"/>
              <a:t>Click to Add Subtitle</a:t>
            </a:r>
            <a:endParaRPr lang="en-US" dirty="0"/>
          </a:p>
        </p:txBody>
      </p:sp>
    </p:spTree>
    <p:extLst>
      <p:ext uri="{BB962C8B-B14F-4D97-AF65-F5344CB8AC3E}">
        <p14:creationId xmlns:p14="http://schemas.microsoft.com/office/powerpoint/2010/main" val="2009684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838200" y="6356350"/>
            <a:ext cx="10515600" cy="365125"/>
          </a:xfrm>
        </p:spPr>
        <p:txBody>
          <a:bodyPr/>
          <a:lstStyle/>
          <a:p>
            <a:endParaRPr lang="en-US" dirty="0"/>
          </a:p>
        </p:txBody>
      </p:sp>
      <p:pic>
        <p:nvPicPr>
          <p:cNvPr id="7"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
        <p:nvSpPr>
          <p:cNvPr id="4" name="TextBox 3"/>
          <p:cNvSpPr txBox="1"/>
          <p:nvPr userDrawn="1"/>
        </p:nvSpPr>
        <p:spPr>
          <a:xfrm>
            <a:off x="10812305" y="6356350"/>
            <a:ext cx="1082989" cy="369332"/>
          </a:xfrm>
          <a:prstGeom prst="rect">
            <a:avLst/>
          </a:prstGeom>
          <a:noFill/>
        </p:spPr>
        <p:txBody>
          <a:bodyPr wrap="none" rtlCol="0">
            <a:spAutoFit/>
          </a:bodyPr>
          <a:lstStyle/>
          <a:p>
            <a:r>
              <a:rPr lang="en-US" sz="1800" dirty="0" smtClean="0">
                <a:solidFill>
                  <a:schemeClr val="bg2">
                    <a:lumMod val="90000"/>
                  </a:schemeClr>
                </a:solidFill>
              </a:rPr>
              <a:t>@</a:t>
            </a:r>
            <a:r>
              <a:rPr lang="en-US" sz="1800" dirty="0" err="1" smtClean="0">
                <a:solidFill>
                  <a:schemeClr val="bg2">
                    <a:lumMod val="90000"/>
                  </a:schemeClr>
                </a:solidFill>
              </a:rPr>
              <a:t>benday</a:t>
            </a:r>
            <a:endParaRPr lang="en-US" sz="1800" dirty="0">
              <a:solidFill>
                <a:schemeClr val="bg2">
                  <a:lumMod val="90000"/>
                </a:schemeClr>
              </a:solidFill>
            </a:endParaRPr>
          </a:p>
        </p:txBody>
      </p:sp>
    </p:spTree>
    <p:extLst>
      <p:ext uri="{BB962C8B-B14F-4D97-AF65-F5344CB8AC3E}">
        <p14:creationId xmlns:p14="http://schemas.microsoft.com/office/powerpoint/2010/main" val="498739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617569" y="187202"/>
            <a:ext cx="10979183" cy="1570983"/>
          </a:xfrm>
          <a:prstGeom prst="rect">
            <a:avLst/>
          </a:prstGeom>
        </p:spPr>
        <p:txBody>
          <a:bodyPr vert="horz" lIns="0" tIns="43960" rIns="87919" bIns="43960" rtlCol="0" anchor="ctr" anchorCtr="0">
            <a:noAutofit/>
          </a:bodyPr>
          <a:lstStyle>
            <a:lvl1pPr>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967364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ust Words_old">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0" y="0"/>
            <a:ext cx="12191999" cy="6858000"/>
          </a:xfrm>
          <a:prstGeom prst="rect">
            <a:avLst/>
          </a:prstGeom>
        </p:spPr>
        <p:txBody>
          <a:bodyPr vert="horz" lIns="0" tIns="43960" rIns="87919" bIns="43960" rtlCol="0" anchor="ctr" anchorCtr="0">
            <a:noAutofit/>
          </a:bodyPr>
          <a:lstStyle>
            <a:lvl1pPr>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2941147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132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Optional)">
    <p:bg>
      <p:bgPr>
        <a:solidFill>
          <a:schemeClr val="accent1"/>
        </a:solidFill>
        <a:effectLst/>
      </p:bgPr>
    </p:bg>
    <p:spTree>
      <p:nvGrpSpPr>
        <p:cNvPr id="1" name=""/>
        <p:cNvGrpSpPr/>
        <p:nvPr/>
      </p:nvGrpSpPr>
      <p:grpSpPr>
        <a:xfrm>
          <a:off x="0" y="0"/>
          <a:ext cx="0" cy="0"/>
          <a:chOff x="0" y="0"/>
          <a:chExt cx="0" cy="0"/>
        </a:xfrm>
      </p:grpSpPr>
      <p:pic>
        <p:nvPicPr>
          <p:cNvPr id="6" name="Arro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1842" y="3865243"/>
            <a:ext cx="997260" cy="1709029"/>
          </a:xfrm>
          <a:prstGeom prst="rect">
            <a:avLst/>
          </a:prstGeom>
        </p:spPr>
      </p:pic>
      <p:sp>
        <p:nvSpPr>
          <p:cNvPr id="8" name="Text Placeholder"/>
          <p:cNvSpPr>
            <a:spLocks noGrp="1"/>
          </p:cNvSpPr>
          <p:nvPr>
            <p:ph type="body" sz="quarter" idx="14" hasCustomPrompt="1"/>
          </p:nvPr>
        </p:nvSpPr>
        <p:spPr>
          <a:xfrm>
            <a:off x="2141839" y="1758184"/>
            <a:ext cx="6704236" cy="4628101"/>
          </a:xfrm>
        </p:spPr>
        <p:txBody>
          <a:bodyPr anchor="ctr" anchorCtr="0">
            <a:normAutofit/>
          </a:bodyPr>
          <a:lstStyle>
            <a:lvl1pPr marL="0" indent="0">
              <a:spcBef>
                <a:spcPts val="1600"/>
              </a:spcBef>
              <a:buClr>
                <a:schemeClr val="bg1"/>
              </a:buClr>
              <a:buFont typeface="Wingdings" charset="2"/>
              <a:buNone/>
              <a:defRPr sz="3200" baseline="0">
                <a:solidFill>
                  <a:schemeClr val="bg1"/>
                </a:solidFill>
                <a:latin typeface="+mn-lt"/>
              </a:defRPr>
            </a:lvl1pPr>
            <a:lvl2pPr marL="586116" indent="-288987">
              <a:buClr>
                <a:schemeClr val="bg1"/>
              </a:buClr>
              <a:buFont typeface="Wingdings" charset="2"/>
              <a:buChar char="§"/>
              <a:defRPr sz="3200" baseline="0">
                <a:solidFill>
                  <a:schemeClr val="bg1"/>
                </a:solidFill>
                <a:latin typeface="Myriad Pro Light"/>
              </a:defRPr>
            </a:lvl2pPr>
            <a:lvl3pPr marL="883243" indent="-286954">
              <a:buClr>
                <a:schemeClr val="bg1"/>
              </a:buClr>
              <a:buFont typeface="Wingdings" charset="2"/>
              <a:buChar char="§"/>
              <a:defRPr sz="3200" baseline="0">
                <a:solidFill>
                  <a:schemeClr val="bg1"/>
                </a:solidFill>
                <a:latin typeface="Myriad Pro Light"/>
              </a:defRPr>
            </a:lvl3pPr>
            <a:lvl4pPr marL="1096934" indent="-213689">
              <a:buClr>
                <a:schemeClr val="bg1"/>
              </a:buClr>
              <a:buFont typeface="Wingdings" charset="2"/>
              <a:buChar char="§"/>
              <a:defRPr sz="3200" baseline="0">
                <a:solidFill>
                  <a:schemeClr val="bg1"/>
                </a:solidFill>
                <a:latin typeface="Myriad Pro Light"/>
              </a:defRPr>
            </a:lvl4pPr>
            <a:lvl5pPr marL="1396096" indent="-299165">
              <a:buClr>
                <a:schemeClr val="bg1"/>
              </a:buClr>
              <a:buFont typeface="Wingdings" charset="2"/>
              <a:buChar char="§"/>
              <a:defRPr sz="3200" baseline="0">
                <a:solidFill>
                  <a:schemeClr val="bg1"/>
                </a:solidFill>
                <a:latin typeface="Myriad Pro Light"/>
              </a:defRPr>
            </a:lvl5pPr>
          </a:lstStyle>
          <a:p>
            <a:pPr lvl="0"/>
            <a:r>
              <a:rPr lang="en-US" dirty="0" smtClean="0"/>
              <a:t>Click to edit list of demo topics</a:t>
            </a:r>
          </a:p>
        </p:txBody>
      </p:sp>
      <p:sp>
        <p:nvSpPr>
          <p:cNvPr id="9" name="Title"/>
          <p:cNvSpPr>
            <a:spLocks noGrp="1"/>
          </p:cNvSpPr>
          <p:nvPr>
            <p:ph type="title" hasCustomPrompt="1"/>
          </p:nvPr>
        </p:nvSpPr>
        <p:spPr>
          <a:xfrm>
            <a:off x="617569" y="187202"/>
            <a:ext cx="10979183" cy="1570983"/>
          </a:xfrm>
          <a:prstGeom prst="rect">
            <a:avLst/>
          </a:prstGeom>
        </p:spPr>
        <p:txBody>
          <a:bodyPr vert="horz" lIns="0" tIns="43960" rIns="87919" bIns="43960" rtlCol="0" anchor="ctr" anchorCtr="0">
            <a:noAutofit/>
          </a:bodyPr>
          <a:lstStyle>
            <a:lvl1pPr>
              <a:defRPr sz="5400" baseline="0">
                <a:solidFill>
                  <a:schemeClr val="bg1"/>
                </a:solidFill>
              </a:defRPr>
            </a:lvl1pPr>
          </a:lstStyle>
          <a:p>
            <a:r>
              <a:rPr lang="en-US" dirty="0" smtClean="0"/>
              <a:t>Click to Edit Demo Title in </a:t>
            </a:r>
            <a:r>
              <a:rPr lang="en-US" dirty="0" err="1" smtClean="0"/>
              <a:t>Titlecase</a:t>
            </a:r>
            <a:endParaRPr lang="en-US" dirty="0"/>
          </a:p>
        </p:txBody>
      </p:sp>
    </p:spTree>
    <p:extLst>
      <p:ext uri="{BB962C8B-B14F-4D97-AF65-F5344CB8AC3E}">
        <p14:creationId xmlns:p14="http://schemas.microsoft.com/office/powerpoint/2010/main" val="4186087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de Ligh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5371" y="187202"/>
            <a:ext cx="10991380" cy="1570983"/>
          </a:xfrm>
        </p:spPr>
        <p:txBody>
          <a:bodyPr/>
          <a:lstStyle>
            <a:lvl1pPr>
              <a:defRPr>
                <a:solidFill>
                  <a:schemeClr val="tx1"/>
                </a:solidFill>
              </a:defRPr>
            </a:lvl1pPr>
          </a:lstStyle>
          <a:p>
            <a:r>
              <a:rPr lang="en-US" dirty="0" smtClean="0"/>
              <a:t>Click to Edit Slide Title in </a:t>
            </a:r>
            <a:r>
              <a:rPr lang="en-US" dirty="0" err="1" smtClean="0"/>
              <a:t>Titlecase</a:t>
            </a:r>
            <a:endParaRPr lang="en-US" dirty="0"/>
          </a:p>
        </p:txBody>
      </p:sp>
      <p:sp>
        <p:nvSpPr>
          <p:cNvPr id="5" name="Text Placeholder 4"/>
          <p:cNvSpPr>
            <a:spLocks noGrp="1"/>
          </p:cNvSpPr>
          <p:nvPr>
            <p:ph type="body" sz="quarter" idx="10" hasCustomPrompt="1"/>
          </p:nvPr>
        </p:nvSpPr>
        <p:spPr>
          <a:xfrm>
            <a:off x="605371" y="1758184"/>
            <a:ext cx="10991380" cy="4535424"/>
          </a:xfrm>
          <a:solidFill>
            <a:schemeClr val="bg1">
              <a:lumMod val="85000"/>
            </a:schemeClr>
          </a:solidFill>
        </p:spPr>
        <p:txBody>
          <a:bodyPr lIns="182880" tIns="137160" rIns="182880" bIns="137160"/>
          <a:lstStyle>
            <a:lvl1pPr marL="0" indent="0">
              <a:buNone/>
              <a:defRPr sz="2600">
                <a:solidFill>
                  <a:schemeClr val="tx1">
                    <a:lumMod val="75000"/>
                  </a:schemeClr>
                </a:solidFill>
                <a:latin typeface="Consolas" panose="020B0609020204030204" pitchFamily="49" charset="0"/>
                <a:cs typeface="Consolas" panose="020B0609020204030204" pitchFamily="49" charset="0"/>
              </a:defRPr>
            </a:lvl1pPr>
            <a:lvl2pPr marL="297129" indent="0">
              <a:buNone/>
              <a:defRPr>
                <a:solidFill>
                  <a:schemeClr val="tx1">
                    <a:lumMod val="75000"/>
                  </a:schemeClr>
                </a:solidFill>
                <a:latin typeface="Consolas" panose="020B0609020204030204" pitchFamily="49" charset="0"/>
                <a:cs typeface="Consolas" panose="020B0609020204030204" pitchFamily="49" charset="0"/>
              </a:defRPr>
            </a:lvl2pPr>
            <a:lvl3pPr marL="596289" indent="0">
              <a:buNone/>
              <a:defRPr>
                <a:solidFill>
                  <a:schemeClr val="tx1">
                    <a:lumMod val="75000"/>
                  </a:schemeClr>
                </a:solidFill>
                <a:latin typeface="Consolas" panose="020B0609020204030204" pitchFamily="49" charset="0"/>
                <a:cs typeface="Consolas" panose="020B0609020204030204" pitchFamily="49" charset="0"/>
              </a:defRPr>
            </a:lvl3pPr>
            <a:lvl4pPr marL="883245" indent="0">
              <a:buNone/>
              <a:defRPr>
                <a:solidFill>
                  <a:schemeClr val="tx1">
                    <a:lumMod val="75000"/>
                  </a:schemeClr>
                </a:solidFill>
                <a:latin typeface="Consolas" panose="020B0609020204030204" pitchFamily="49" charset="0"/>
                <a:cs typeface="Consolas" panose="020B0609020204030204" pitchFamily="49" charset="0"/>
              </a:defRPr>
            </a:lvl4pPr>
            <a:lvl5pPr marL="1096931" indent="0">
              <a:buNone/>
              <a:defRPr>
                <a:solidFill>
                  <a:schemeClr val="tx1">
                    <a:lumMod val="75000"/>
                  </a:schemeClr>
                </a:solidFill>
                <a:latin typeface="Consolas" panose="020B0609020204030204" pitchFamily="49" charset="0"/>
                <a:cs typeface="Consolas" panose="020B0609020204030204" pitchFamily="49" charset="0"/>
              </a:defRPr>
            </a:lvl5pPr>
          </a:lstStyle>
          <a:p>
            <a:pPr lvl="0"/>
            <a:r>
              <a:rPr lang="en-US" dirty="0" smtClean="0"/>
              <a:t>Code</a:t>
            </a:r>
          </a:p>
        </p:txBody>
      </p:sp>
    </p:spTree>
    <p:extLst>
      <p:ext uri="{BB962C8B-B14F-4D97-AF65-F5344CB8AC3E}">
        <p14:creationId xmlns:p14="http://schemas.microsoft.com/office/powerpoint/2010/main" val="383549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de Dark">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5371" y="187202"/>
            <a:ext cx="10991380" cy="1570983"/>
          </a:xfrm>
        </p:spPr>
        <p:txBody>
          <a:bodyPr/>
          <a:lstStyle>
            <a:lvl1pPr>
              <a:defRPr>
                <a:solidFill>
                  <a:schemeClr val="bg1"/>
                </a:solidFill>
              </a:defRPr>
            </a:lvl1pPr>
          </a:lstStyle>
          <a:p>
            <a:r>
              <a:rPr lang="en-US" dirty="0" smtClean="0"/>
              <a:t>Click to Edit Slide Title in </a:t>
            </a:r>
            <a:r>
              <a:rPr lang="en-US" dirty="0" err="1" smtClean="0"/>
              <a:t>Titlecase</a:t>
            </a:r>
            <a:endParaRPr lang="en-US" dirty="0"/>
          </a:p>
        </p:txBody>
      </p:sp>
      <p:sp>
        <p:nvSpPr>
          <p:cNvPr id="5" name="Text Placeholder 4"/>
          <p:cNvSpPr>
            <a:spLocks noGrp="1"/>
          </p:cNvSpPr>
          <p:nvPr>
            <p:ph type="body" sz="quarter" idx="10" hasCustomPrompt="1"/>
          </p:nvPr>
        </p:nvSpPr>
        <p:spPr>
          <a:xfrm>
            <a:off x="605371" y="1758184"/>
            <a:ext cx="10991380" cy="4535424"/>
          </a:xfrm>
          <a:noFill/>
        </p:spPr>
        <p:txBody>
          <a:bodyPr lIns="182880" tIns="137160" rIns="182880" bIns="137160"/>
          <a:lstStyle>
            <a:lvl1pPr marL="0" indent="0">
              <a:buNone/>
              <a:defRPr sz="2600">
                <a:solidFill>
                  <a:schemeClr val="bg1"/>
                </a:solidFill>
                <a:latin typeface="Consolas" panose="020B0609020204030204" pitchFamily="49" charset="0"/>
                <a:cs typeface="Consolas" panose="020B0609020204030204" pitchFamily="49" charset="0"/>
              </a:defRPr>
            </a:lvl1pPr>
            <a:lvl2pPr marL="297129" indent="0">
              <a:buNone/>
              <a:defRPr>
                <a:solidFill>
                  <a:schemeClr val="tx1">
                    <a:lumMod val="75000"/>
                  </a:schemeClr>
                </a:solidFill>
                <a:latin typeface="Consolas" panose="020B0609020204030204" pitchFamily="49" charset="0"/>
                <a:cs typeface="Consolas" panose="020B0609020204030204" pitchFamily="49" charset="0"/>
              </a:defRPr>
            </a:lvl2pPr>
            <a:lvl3pPr marL="596289" indent="0">
              <a:buNone/>
              <a:defRPr>
                <a:solidFill>
                  <a:schemeClr val="tx1">
                    <a:lumMod val="75000"/>
                  </a:schemeClr>
                </a:solidFill>
                <a:latin typeface="Consolas" panose="020B0609020204030204" pitchFamily="49" charset="0"/>
                <a:cs typeface="Consolas" panose="020B0609020204030204" pitchFamily="49" charset="0"/>
              </a:defRPr>
            </a:lvl3pPr>
            <a:lvl4pPr marL="883245" indent="0">
              <a:buNone/>
              <a:defRPr>
                <a:solidFill>
                  <a:schemeClr val="tx1">
                    <a:lumMod val="75000"/>
                  </a:schemeClr>
                </a:solidFill>
                <a:latin typeface="Consolas" panose="020B0609020204030204" pitchFamily="49" charset="0"/>
                <a:cs typeface="Consolas" panose="020B0609020204030204" pitchFamily="49" charset="0"/>
              </a:defRPr>
            </a:lvl4pPr>
            <a:lvl5pPr marL="1096931" indent="0">
              <a:buNone/>
              <a:defRPr>
                <a:solidFill>
                  <a:schemeClr val="tx1">
                    <a:lumMod val="75000"/>
                  </a:schemeClr>
                </a:solidFill>
                <a:latin typeface="Consolas" panose="020B0609020204030204" pitchFamily="49" charset="0"/>
                <a:cs typeface="Consolas" panose="020B0609020204030204" pitchFamily="49" charset="0"/>
              </a:defRPr>
            </a:lvl5pPr>
          </a:lstStyle>
          <a:p>
            <a:pPr lvl="0"/>
            <a:r>
              <a:rPr lang="en-US" dirty="0" smtClean="0"/>
              <a:t>Code</a:t>
            </a:r>
          </a:p>
        </p:txBody>
      </p:sp>
    </p:spTree>
    <p:extLst>
      <p:ext uri="{BB962C8B-B14F-4D97-AF65-F5344CB8AC3E}">
        <p14:creationId xmlns:p14="http://schemas.microsoft.com/office/powerpoint/2010/main" val="329812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12192000" cy="3784600"/>
          </a:xfrm>
          <a:solidFill>
            <a:schemeClr val="tx2"/>
          </a:solidFill>
        </p:spPr>
        <p:txBody>
          <a:bodyPr lIns="640080" tIns="365760" rIns="457200" bIns="274320" anchor="b" anchorCtr="0"/>
          <a:lstStyle>
            <a:lvl1pPr marL="0" indent="0">
              <a:buNone/>
              <a:defRPr sz="2600">
                <a:solidFill>
                  <a:schemeClr val="bg1"/>
                </a:solidFill>
                <a:latin typeface="Consolas" panose="020B0609020204030204" pitchFamily="49" charset="0"/>
                <a:cs typeface="Consolas" panose="020B0609020204030204" pitchFamily="49" charset="0"/>
              </a:defRPr>
            </a:lvl1pPr>
            <a:lvl2pPr marL="297129" indent="0">
              <a:buNone/>
              <a:defRPr>
                <a:solidFill>
                  <a:schemeClr val="tx1">
                    <a:lumMod val="75000"/>
                  </a:schemeClr>
                </a:solidFill>
                <a:latin typeface="Consolas" panose="020B0609020204030204" pitchFamily="49" charset="0"/>
                <a:cs typeface="Consolas" panose="020B0609020204030204" pitchFamily="49" charset="0"/>
              </a:defRPr>
            </a:lvl2pPr>
            <a:lvl3pPr marL="596289" indent="0">
              <a:buNone/>
              <a:defRPr>
                <a:solidFill>
                  <a:schemeClr val="tx1">
                    <a:lumMod val="75000"/>
                  </a:schemeClr>
                </a:solidFill>
                <a:latin typeface="Consolas" panose="020B0609020204030204" pitchFamily="49" charset="0"/>
                <a:cs typeface="Consolas" panose="020B0609020204030204" pitchFamily="49" charset="0"/>
              </a:defRPr>
            </a:lvl3pPr>
            <a:lvl4pPr marL="883245" indent="0">
              <a:buNone/>
              <a:defRPr>
                <a:solidFill>
                  <a:schemeClr val="tx1">
                    <a:lumMod val="75000"/>
                  </a:schemeClr>
                </a:solidFill>
                <a:latin typeface="Consolas" panose="020B0609020204030204" pitchFamily="49" charset="0"/>
                <a:cs typeface="Consolas" panose="020B0609020204030204" pitchFamily="49" charset="0"/>
              </a:defRPr>
            </a:lvl4pPr>
            <a:lvl5pPr marL="1096931" indent="0">
              <a:buNone/>
              <a:defRPr>
                <a:solidFill>
                  <a:schemeClr val="tx1">
                    <a:lumMod val="75000"/>
                  </a:schemeClr>
                </a:solidFill>
                <a:latin typeface="Consolas" panose="020B0609020204030204" pitchFamily="49" charset="0"/>
                <a:cs typeface="Consolas" panose="020B0609020204030204" pitchFamily="49" charset="0"/>
              </a:defRPr>
            </a:lvl5pPr>
          </a:lstStyle>
          <a:p>
            <a:pPr lvl="0"/>
            <a:r>
              <a:rPr lang="en-US" dirty="0" smtClean="0"/>
              <a:t>Code</a:t>
            </a:r>
          </a:p>
        </p:txBody>
      </p:sp>
      <p:sp>
        <p:nvSpPr>
          <p:cNvPr id="6" name="Text Placeholder 2"/>
          <p:cNvSpPr>
            <a:spLocks noGrp="1"/>
          </p:cNvSpPr>
          <p:nvPr>
            <p:ph type="body" sz="quarter" idx="12" hasCustomPrompt="1"/>
          </p:nvPr>
        </p:nvSpPr>
        <p:spPr>
          <a:xfrm>
            <a:off x="601135" y="4886959"/>
            <a:ext cx="10901139" cy="1327231"/>
          </a:xfrm>
        </p:spPr>
        <p:txBody>
          <a:bodyPr/>
          <a:lstStyle>
            <a:lvl1pPr marL="0" marR="0" indent="0" algn="l" defTabSz="586116" rtl="0" eaLnBrk="1" fontAlgn="auto" latinLnBrk="0" hangingPunct="1">
              <a:lnSpc>
                <a:spcPct val="100000"/>
              </a:lnSpc>
              <a:spcBef>
                <a:spcPts val="0"/>
              </a:spcBef>
              <a:spcAft>
                <a:spcPts val="1067"/>
              </a:spcAft>
              <a:buClr>
                <a:schemeClr val="accent1"/>
              </a:buClr>
              <a:buSzPct val="70000"/>
              <a:buFontTx/>
              <a:buNone/>
              <a:tabLst/>
              <a:defRPr sz="2400" baseline="0">
                <a:solidFill>
                  <a:schemeClr val="tx1">
                    <a:lumMod val="75000"/>
                    <a:lumOff val="25000"/>
                  </a:schemeClr>
                </a:solidFill>
              </a:defRPr>
            </a:lvl1pPr>
            <a:lvl2pPr marL="297129" indent="0">
              <a:spcBef>
                <a:spcPts val="0"/>
              </a:spcBef>
              <a:spcAft>
                <a:spcPts val="1067"/>
              </a:spcAft>
              <a:buFontTx/>
              <a:buNone/>
              <a:defRPr sz="4267">
                <a:solidFill>
                  <a:schemeClr val="tx1">
                    <a:lumMod val="75000"/>
                    <a:lumOff val="25000"/>
                  </a:schemeClr>
                </a:solidFill>
              </a:defRPr>
            </a:lvl2pPr>
            <a:lvl3pPr marL="596289" indent="0">
              <a:spcBef>
                <a:spcPts val="0"/>
              </a:spcBef>
              <a:spcAft>
                <a:spcPts val="1067"/>
              </a:spcAft>
              <a:buFontTx/>
              <a:buNone/>
              <a:defRPr sz="4267">
                <a:solidFill>
                  <a:schemeClr val="tx1">
                    <a:lumMod val="75000"/>
                    <a:lumOff val="25000"/>
                  </a:schemeClr>
                </a:solidFill>
              </a:defRPr>
            </a:lvl3pPr>
            <a:lvl4pPr marL="883245" indent="0">
              <a:spcBef>
                <a:spcPts val="0"/>
              </a:spcBef>
              <a:spcAft>
                <a:spcPts val="1067"/>
              </a:spcAft>
              <a:buFontTx/>
              <a:buNone/>
              <a:defRPr sz="4267">
                <a:solidFill>
                  <a:schemeClr val="tx1">
                    <a:lumMod val="75000"/>
                    <a:lumOff val="25000"/>
                  </a:schemeClr>
                </a:solidFill>
              </a:defRPr>
            </a:lvl4pPr>
            <a:lvl5pPr marL="1096931" indent="0">
              <a:spcBef>
                <a:spcPts val="0"/>
              </a:spcBef>
              <a:spcAft>
                <a:spcPts val="1067"/>
              </a:spcAft>
              <a:buFontTx/>
              <a:buNone/>
              <a:defRPr sz="4267">
                <a:solidFill>
                  <a:schemeClr val="tx1">
                    <a:lumMod val="75000"/>
                    <a:lumOff val="25000"/>
                  </a:schemeClr>
                </a:solidFill>
              </a:defRPr>
            </a:lvl5pPr>
          </a:lstStyle>
          <a:p>
            <a:pPr lvl="0"/>
            <a:r>
              <a:rPr lang="en-US" dirty="0" smtClean="0"/>
              <a:t>Click to edit text</a:t>
            </a:r>
          </a:p>
        </p:txBody>
      </p:sp>
      <p:sp>
        <p:nvSpPr>
          <p:cNvPr id="2" name="Title 1"/>
          <p:cNvSpPr>
            <a:spLocks noGrp="1"/>
          </p:cNvSpPr>
          <p:nvPr>
            <p:ph type="title" hasCustomPrompt="1"/>
          </p:nvPr>
        </p:nvSpPr>
        <p:spPr>
          <a:xfrm>
            <a:off x="601133" y="3835401"/>
            <a:ext cx="10901139" cy="984169"/>
          </a:xfrm>
        </p:spPr>
        <p:txBody>
          <a:bodyPr anchor="b"/>
          <a:lstStyle>
            <a:lvl1pPr algn="l">
              <a:defRPr lang="en-US" sz="3200" b="0" i="0" kern="1200" baseline="0" dirty="0" smtClean="0">
                <a:solidFill>
                  <a:schemeClr val="tx1">
                    <a:lumMod val="75000"/>
                    <a:lumOff val="25000"/>
                  </a:schemeClr>
                </a:solidFill>
                <a:latin typeface="+mj-lt"/>
                <a:ea typeface="+mn-ea"/>
                <a:cs typeface="Arial"/>
              </a:defRPr>
            </a:lvl1pPr>
          </a:lstStyle>
          <a:p>
            <a:r>
              <a:rPr lang="en-US" dirty="0" smtClean="0"/>
              <a:t>Click to edit text</a:t>
            </a:r>
          </a:p>
        </p:txBody>
      </p:sp>
    </p:spTree>
    <p:extLst>
      <p:ext uri="{BB962C8B-B14F-4D97-AF65-F5344CB8AC3E}">
        <p14:creationId xmlns:p14="http://schemas.microsoft.com/office/powerpoint/2010/main" val="3542144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portant Statement">
    <p:bg>
      <p:bgPr>
        <a:solidFill>
          <a:schemeClr val="accent2"/>
        </a:solidFill>
        <a:effectLst/>
      </p:bgPr>
    </p:bg>
    <p:spTree>
      <p:nvGrpSpPr>
        <p:cNvPr id="1" name=""/>
        <p:cNvGrpSpPr/>
        <p:nvPr/>
      </p:nvGrpSpPr>
      <p:grpSpPr>
        <a:xfrm>
          <a:off x="0" y="0"/>
          <a:ext cx="0" cy="0"/>
          <a:chOff x="0" y="0"/>
          <a:chExt cx="0" cy="0"/>
        </a:xfrm>
      </p:grpSpPr>
      <p:sp>
        <p:nvSpPr>
          <p:cNvPr id="3" name="Text Placeholder"/>
          <p:cNvSpPr>
            <a:spLocks noGrp="1"/>
          </p:cNvSpPr>
          <p:nvPr>
            <p:ph type="body" sz="quarter" idx="10" hasCustomPrompt="1"/>
          </p:nvPr>
        </p:nvSpPr>
        <p:spPr>
          <a:xfrm>
            <a:off x="2720788" y="1393826"/>
            <a:ext cx="6750424" cy="4070349"/>
          </a:xfrm>
        </p:spPr>
        <p:txBody>
          <a:bodyPr anchor="ctr"/>
          <a:lstStyle>
            <a:lvl1pPr marL="0" indent="0" algn="ctr">
              <a:buNone/>
              <a:defRPr sz="40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add a short important statement</a:t>
            </a:r>
            <a:endParaRPr lang="en-US" dirty="0"/>
          </a:p>
        </p:txBody>
      </p:sp>
    </p:spTree>
    <p:extLst>
      <p:ext uri="{BB962C8B-B14F-4D97-AF65-F5344CB8AC3E}">
        <p14:creationId xmlns:p14="http://schemas.microsoft.com/office/powerpoint/2010/main" val="2963124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Just words">
    <p:bg>
      <p:bgPr>
        <a:solidFill>
          <a:schemeClr val="accent2"/>
        </a:solidFill>
        <a:effectLst/>
      </p:bgPr>
    </p:bg>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0" y="0"/>
            <a:ext cx="12191999" cy="6858000"/>
          </a:xfrm>
          <a:prstGeom prst="rect">
            <a:avLst/>
          </a:prstGeom>
        </p:spPr>
        <p:txBody>
          <a:bodyPr vert="horz" lIns="0" tIns="43960" rIns="87919" bIns="43960" rtlCol="0" anchor="ctr" anchorCtr="0">
            <a:noAutofit/>
          </a:bodyPr>
          <a:lstStyle>
            <a:lvl1pPr>
              <a:defRPr sz="4000">
                <a:solidFill>
                  <a:schemeClr val="bg1"/>
                </a:solidFill>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2113853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Content Placeholder 1"/>
          <p:cNvSpPr>
            <a:spLocks noGrp="1"/>
          </p:cNvSpPr>
          <p:nvPr>
            <p:ph sz="quarter" idx="18" hasCustomPrompt="1"/>
          </p:nvPr>
        </p:nvSpPr>
        <p:spPr>
          <a:xfrm>
            <a:off x="622710" y="1769808"/>
            <a:ext cx="5319068" cy="4230216"/>
          </a:xfrm>
        </p:spPr>
        <p:txBody>
          <a:bodyPr anchor="ctr">
            <a:normAutofit/>
          </a:bodyPr>
          <a:lstStyle>
            <a:lvl1pPr marL="74613" indent="-17463" algn="l">
              <a:spcBef>
                <a:spcPts val="1600"/>
              </a:spcBef>
              <a:spcAft>
                <a:spcPts val="0"/>
              </a:spcAft>
              <a:buClr>
                <a:schemeClr val="accent1"/>
              </a:buClr>
              <a:buSzPct val="25000"/>
              <a:buFont typeface="Myriad Pro" panose="020B0503030403020204" pitchFamily="34" charset="0"/>
              <a:buChar char=" "/>
              <a:defRPr sz="2800" b="0" i="0" baseline="0">
                <a:solidFill>
                  <a:schemeClr val="tx1"/>
                </a:solidFill>
                <a:latin typeface="+mn-lt"/>
              </a:defRPr>
            </a:lvl1pPr>
            <a:lvl2pPr marL="74613" indent="-17463" algn="l">
              <a:spcBef>
                <a:spcPts val="0"/>
              </a:spcBef>
              <a:spcAft>
                <a:spcPts val="0"/>
              </a:spcAft>
              <a:buClr>
                <a:schemeClr val="accent1"/>
              </a:buClr>
              <a:buSzPct val="25000"/>
              <a:buFont typeface="Myriad Pro" panose="020B0503030403020204" pitchFamily="34" charset="0"/>
              <a:buChar char=" "/>
              <a:defRPr lang="en-US" sz="2400" b="0" i="0" kern="1200" baseline="0" dirty="0" smtClean="0">
                <a:solidFill>
                  <a:schemeClr val="accent1"/>
                </a:solidFill>
                <a:latin typeface="+mn-lt"/>
                <a:ea typeface="+mn-ea"/>
                <a:cs typeface="Arial"/>
              </a:defRPr>
            </a:lvl2pPr>
            <a:lvl3pPr marL="57150" indent="0" algn="l">
              <a:spcBef>
                <a:spcPts val="0"/>
              </a:spcBef>
              <a:buClr>
                <a:srgbClr val="FF6600"/>
              </a:buClr>
              <a:buSzPct val="25000"/>
              <a:buFont typeface="Myriad Pro" panose="020B0503030403020204" pitchFamily="34" charset="0"/>
              <a:buChar char=" "/>
              <a:defRPr sz="2200" b="0" i="0" baseline="0">
                <a:solidFill>
                  <a:schemeClr val="accent1"/>
                </a:solidFill>
                <a:latin typeface="Myriad Pro Light" panose="020B0403030403020204" pitchFamily="34" charset="0"/>
              </a:defRPr>
            </a:lvl3pPr>
            <a:lvl4pPr marL="883245" indent="0" algn="ctr">
              <a:buClr>
                <a:srgbClr val="FF6600"/>
              </a:buClr>
              <a:buSzPct val="70000"/>
              <a:buFontTx/>
              <a:buNone/>
              <a:defRPr sz="3200" b="0" i="0" baseline="0">
                <a:latin typeface="Helvetica Light"/>
                <a:cs typeface="Arial"/>
              </a:defRPr>
            </a:lvl4pPr>
            <a:lvl5pPr marL="1176303" indent="-297129">
              <a:buClrTx/>
              <a:defRPr sz="2133">
                <a:latin typeface="Arial"/>
                <a:cs typeface="Arial"/>
              </a:defRPr>
            </a:lvl5pPr>
          </a:lstStyle>
          <a:p>
            <a:pPr lvl="0"/>
            <a:r>
              <a:rPr lang="en-US" dirty="0" smtClean="0"/>
              <a:t>Click to edit text or click the image icon to add a graphic</a:t>
            </a:r>
          </a:p>
          <a:p>
            <a:pPr lvl="1"/>
            <a:r>
              <a:rPr lang="en-US" dirty="0" smtClean="0"/>
              <a:t>Second level</a:t>
            </a:r>
          </a:p>
        </p:txBody>
      </p:sp>
      <p:sp>
        <p:nvSpPr>
          <p:cNvPr id="12" name="Title Placeholder 1"/>
          <p:cNvSpPr>
            <a:spLocks noGrp="1"/>
          </p:cNvSpPr>
          <p:nvPr>
            <p:ph type="title" hasCustomPrompt="1"/>
          </p:nvPr>
        </p:nvSpPr>
        <p:spPr>
          <a:xfrm>
            <a:off x="622710" y="187202"/>
            <a:ext cx="10968431" cy="1570983"/>
          </a:xfrm>
          <a:prstGeom prst="rect">
            <a:avLst/>
          </a:prstGeom>
        </p:spPr>
        <p:txBody>
          <a:bodyPr vert="horz" lIns="0" tIns="43960" rIns="87919" bIns="43960" rtlCol="0" anchor="ctr" anchorCtr="0">
            <a:noAutofit/>
          </a:bodyPr>
          <a:lstStyle>
            <a:lvl1pPr>
              <a:defRPr>
                <a:latin typeface="+mj-lt"/>
              </a:defRPr>
            </a:lvl1pPr>
          </a:lstStyle>
          <a:p>
            <a:r>
              <a:rPr lang="en-US" dirty="0" smtClean="0"/>
              <a:t>Click to Edit Slide Title in </a:t>
            </a:r>
            <a:r>
              <a:rPr lang="en-US" dirty="0" err="1" smtClean="0"/>
              <a:t>Titlecase</a:t>
            </a:r>
            <a:endParaRPr lang="en-US" dirty="0"/>
          </a:p>
        </p:txBody>
      </p:sp>
      <p:sp>
        <p:nvSpPr>
          <p:cNvPr id="6" name="Content Placeholder 1"/>
          <p:cNvSpPr>
            <a:spLocks noGrp="1"/>
          </p:cNvSpPr>
          <p:nvPr>
            <p:ph sz="quarter" idx="19" hasCustomPrompt="1"/>
          </p:nvPr>
        </p:nvSpPr>
        <p:spPr>
          <a:xfrm>
            <a:off x="6272073" y="1769808"/>
            <a:ext cx="5319068" cy="4230216"/>
          </a:xfrm>
        </p:spPr>
        <p:txBody>
          <a:bodyPr anchor="ctr">
            <a:normAutofit/>
          </a:bodyPr>
          <a:lstStyle>
            <a:lvl1pPr marL="74613" indent="-17463" algn="l">
              <a:spcBef>
                <a:spcPts val="1600"/>
              </a:spcBef>
              <a:spcAft>
                <a:spcPts val="0"/>
              </a:spcAft>
              <a:buClr>
                <a:schemeClr val="accent1"/>
              </a:buClr>
              <a:buSzPct val="25000"/>
              <a:buFont typeface="Myriad Pro" panose="020B0503030403020204" pitchFamily="34" charset="0"/>
              <a:buChar char=" "/>
              <a:defRPr sz="2800" b="0" i="0" baseline="0">
                <a:solidFill>
                  <a:schemeClr val="tx1"/>
                </a:solidFill>
                <a:latin typeface="+mn-lt"/>
              </a:defRPr>
            </a:lvl1pPr>
            <a:lvl2pPr marL="74613" indent="-17463" algn="l">
              <a:spcBef>
                <a:spcPts val="0"/>
              </a:spcBef>
              <a:spcAft>
                <a:spcPts val="0"/>
              </a:spcAft>
              <a:buClr>
                <a:schemeClr val="accent1"/>
              </a:buClr>
              <a:buSzPct val="25000"/>
              <a:buFont typeface="Myriad Pro" panose="020B0503030403020204" pitchFamily="34" charset="0"/>
              <a:buChar char=" "/>
              <a:defRPr lang="en-US" sz="2400" b="0" i="0" kern="1200" baseline="0" dirty="0" smtClean="0">
                <a:solidFill>
                  <a:schemeClr val="accent1"/>
                </a:solidFill>
                <a:latin typeface="+mn-lt"/>
                <a:ea typeface="+mn-ea"/>
                <a:cs typeface="Arial"/>
              </a:defRPr>
            </a:lvl2pPr>
            <a:lvl3pPr marL="57150" indent="0" algn="l">
              <a:spcBef>
                <a:spcPts val="0"/>
              </a:spcBef>
              <a:buClr>
                <a:srgbClr val="FF6600"/>
              </a:buClr>
              <a:buSzPct val="25000"/>
              <a:buFont typeface="Myriad Pro" panose="020B0503030403020204" pitchFamily="34" charset="0"/>
              <a:buChar char=" "/>
              <a:defRPr sz="2200" b="0" i="0" baseline="0">
                <a:solidFill>
                  <a:schemeClr val="accent1"/>
                </a:solidFill>
                <a:latin typeface="Myriad Pro Light" panose="020B0403030403020204" pitchFamily="34" charset="0"/>
              </a:defRPr>
            </a:lvl3pPr>
            <a:lvl4pPr marL="883245" indent="0" algn="ctr">
              <a:buClr>
                <a:srgbClr val="FF6600"/>
              </a:buClr>
              <a:buSzPct val="70000"/>
              <a:buFontTx/>
              <a:buNone/>
              <a:defRPr sz="3200" b="0" i="0" baseline="0">
                <a:latin typeface="Helvetica Light"/>
                <a:cs typeface="Arial"/>
              </a:defRPr>
            </a:lvl4pPr>
            <a:lvl5pPr marL="1176303" indent="-297129">
              <a:buClrTx/>
              <a:defRPr sz="2133">
                <a:latin typeface="Arial"/>
                <a:cs typeface="Arial"/>
              </a:defRPr>
            </a:lvl5pPr>
          </a:lstStyle>
          <a:p>
            <a:pPr lvl="0"/>
            <a:r>
              <a:rPr lang="en-US" dirty="0" smtClean="0"/>
              <a:t>Click to edit text or click the image icon to add a graphic</a:t>
            </a:r>
          </a:p>
          <a:p>
            <a:pPr lvl="1"/>
            <a:r>
              <a:rPr lang="en-US" dirty="0" smtClean="0"/>
              <a:t>Second level</a:t>
            </a:r>
          </a:p>
        </p:txBody>
      </p:sp>
    </p:spTree>
    <p:extLst>
      <p:ext uri="{BB962C8B-B14F-4D97-AF65-F5344CB8AC3E}">
        <p14:creationId xmlns:p14="http://schemas.microsoft.com/office/powerpoint/2010/main" val="2473098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ust some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lstStyle>
            <a:lvl1pPr algn="ctr">
              <a:defRPr/>
            </a:lvl1pPr>
          </a:lstStyle>
          <a:p>
            <a:r>
              <a:rPr lang="en-US" dirty="0" smtClean="0"/>
              <a:t>Click to edit Master title style</a:t>
            </a:r>
            <a:endParaRPr lang="en-US" dirty="0"/>
          </a:p>
        </p:txBody>
      </p:sp>
      <p:pic>
        <p:nvPicPr>
          <p:cNvPr id="7"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733417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11" name="Content 2 Placeholder"/>
          <p:cNvSpPr>
            <a:spLocks noGrp="1"/>
          </p:cNvSpPr>
          <p:nvPr>
            <p:ph sz="quarter" idx="23" hasCustomPrompt="1"/>
          </p:nvPr>
        </p:nvSpPr>
        <p:spPr>
          <a:xfrm>
            <a:off x="6256883" y="2672077"/>
            <a:ext cx="5327904" cy="3340608"/>
          </a:xfrm>
        </p:spPr>
        <p:txBody>
          <a:bodyPr>
            <a:normAutofit/>
          </a:bodyPr>
          <a:lstStyle>
            <a:lvl1pPr>
              <a:defRPr sz="2600"/>
            </a:lvl1pPr>
            <a:lvl3pPr>
              <a:defRPr sz="2200"/>
            </a:lvl3pPr>
            <a:lvl4pPr>
              <a:defRPr sz="2000"/>
            </a:lvl4pPr>
            <a:lvl5pPr>
              <a:defRPr sz="1800"/>
            </a:lvl5pPr>
          </a:lstStyle>
          <a:p>
            <a:pPr lvl="0"/>
            <a:r>
              <a:rPr lang="en-US" dirty="0" smtClean="0"/>
              <a:t>Click to edit text or click the image icon to add a graphic</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ubtitle 2"/>
          <p:cNvSpPr>
            <a:spLocks noGrp="1"/>
          </p:cNvSpPr>
          <p:nvPr>
            <p:ph type="body" sz="quarter" idx="18" hasCustomPrompt="1"/>
          </p:nvPr>
        </p:nvSpPr>
        <p:spPr>
          <a:xfrm>
            <a:off x="6256883" y="1768634"/>
            <a:ext cx="5317052" cy="745412"/>
          </a:xfrm>
        </p:spPr>
        <p:txBody>
          <a:bodyPr anchor="ctr">
            <a:normAutofit/>
          </a:bodyPr>
          <a:lstStyle>
            <a:lvl1pPr marL="0" indent="0" algn="l">
              <a:buNone/>
              <a:defRPr sz="2800" b="0" i="0">
                <a:solidFill>
                  <a:schemeClr val="accent1"/>
                </a:solidFill>
                <a:latin typeface="Myriad Pro" panose="020B0503030403020204" pitchFamily="34" charset="0"/>
              </a:defRPr>
            </a:lvl1pPr>
          </a:lstStyle>
          <a:p>
            <a:pPr lvl="0"/>
            <a:r>
              <a:rPr lang="en-US" dirty="0" smtClean="0"/>
              <a:t>Click to Edit Column Title</a:t>
            </a:r>
          </a:p>
        </p:txBody>
      </p:sp>
      <p:sp>
        <p:nvSpPr>
          <p:cNvPr id="4" name="Content 1 Placeholder"/>
          <p:cNvSpPr>
            <a:spLocks noGrp="1"/>
          </p:cNvSpPr>
          <p:nvPr>
            <p:ph sz="quarter" idx="22" hasCustomPrompt="1"/>
          </p:nvPr>
        </p:nvSpPr>
        <p:spPr>
          <a:xfrm>
            <a:off x="605368" y="2672077"/>
            <a:ext cx="5327904" cy="3340608"/>
          </a:xfrm>
        </p:spPr>
        <p:txBody>
          <a:bodyPr>
            <a:normAutofit/>
          </a:bodyPr>
          <a:lstStyle>
            <a:lvl1pPr>
              <a:defRPr sz="2600"/>
            </a:lvl1pPr>
            <a:lvl2pPr>
              <a:defRPr sz="2400"/>
            </a:lvl2pPr>
            <a:lvl3pPr>
              <a:defRPr sz="2200"/>
            </a:lvl3pPr>
            <a:lvl4pPr>
              <a:defRPr sz="2000"/>
            </a:lvl4pPr>
            <a:lvl5pPr>
              <a:defRPr sz="1800"/>
            </a:lvl5pPr>
          </a:lstStyle>
          <a:p>
            <a:pPr lvl="0"/>
            <a:r>
              <a:rPr lang="en-US" dirty="0" smtClean="0"/>
              <a:t>Click to edit text or click the image icon to add a graphic</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1"/>
          <p:cNvSpPr>
            <a:spLocks noGrp="1"/>
          </p:cNvSpPr>
          <p:nvPr>
            <p:ph type="body" sz="quarter" idx="17" hasCustomPrompt="1"/>
          </p:nvPr>
        </p:nvSpPr>
        <p:spPr>
          <a:xfrm>
            <a:off x="605368" y="1767090"/>
            <a:ext cx="5325003" cy="746957"/>
          </a:xfrm>
        </p:spPr>
        <p:txBody>
          <a:bodyPr anchor="ctr">
            <a:normAutofit/>
          </a:bodyPr>
          <a:lstStyle>
            <a:lvl1pPr marL="0" indent="0" algn="l">
              <a:buNone/>
              <a:defRPr sz="2800" b="0" i="0" baseline="0">
                <a:solidFill>
                  <a:schemeClr val="accent1"/>
                </a:solidFill>
                <a:latin typeface="Myriad Pro" panose="020B0503030403020204" pitchFamily="34" charset="0"/>
              </a:defRPr>
            </a:lvl1pPr>
          </a:lstStyle>
          <a:p>
            <a:pPr lvl="0"/>
            <a:r>
              <a:rPr lang="en-US" dirty="0" smtClean="0"/>
              <a:t>Click to Edit Column Title</a:t>
            </a:r>
          </a:p>
        </p:txBody>
      </p:sp>
      <p:sp>
        <p:nvSpPr>
          <p:cNvPr id="20" name="Title"/>
          <p:cNvSpPr>
            <a:spLocks noGrp="1"/>
          </p:cNvSpPr>
          <p:nvPr>
            <p:ph type="title" hasCustomPrompt="1"/>
          </p:nvPr>
        </p:nvSpPr>
        <p:spPr>
          <a:xfrm>
            <a:off x="605371" y="187202"/>
            <a:ext cx="10991380" cy="1570983"/>
          </a:xfrm>
          <a:prstGeom prst="rect">
            <a:avLst/>
          </a:prstGeom>
        </p:spPr>
        <p:txBody>
          <a:bodyPr vert="horz" lIns="0" tIns="43960" rIns="87919" bIns="43960" rtlCol="0" anchor="ctr" anchorCtr="0">
            <a:noAutofit/>
          </a:bodyPr>
          <a:lstStyle>
            <a:lvl1pPr>
              <a:defRPr sz="4400">
                <a:solidFill>
                  <a:schemeClr val="tx1"/>
                </a:solidFill>
                <a:latin typeface="+mj-lt"/>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202040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s Left | Gray Right">
    <p:spTree>
      <p:nvGrpSpPr>
        <p:cNvPr id="1" name=""/>
        <p:cNvGrpSpPr/>
        <p:nvPr/>
      </p:nvGrpSpPr>
      <p:grpSpPr>
        <a:xfrm>
          <a:off x="0" y="0"/>
          <a:ext cx="0" cy="0"/>
          <a:chOff x="0" y="0"/>
          <a:chExt cx="0" cy="0"/>
        </a:xfrm>
      </p:grpSpPr>
      <p:sp>
        <p:nvSpPr>
          <p:cNvPr id="10" name="Gray Box Background"/>
          <p:cNvSpPr/>
          <p:nvPr userDrawn="1"/>
        </p:nvSpPr>
        <p:spPr>
          <a:xfrm>
            <a:off x="7206965" y="1758184"/>
            <a:ext cx="4517459" cy="4239281"/>
          </a:xfrm>
          <a:prstGeom prst="rect">
            <a:avLst/>
          </a:prstGeom>
          <a:solidFill>
            <a:schemeClr val="bg1">
              <a:lumMod val="95000"/>
            </a:schemeClr>
          </a:solidFill>
          <a:ln w="12700">
            <a:miter lim="400000"/>
          </a:ln>
        </p:spPr>
        <p:txBody>
          <a:bodyPr lIns="38099" tIns="38100" rIns="38099" bIns="38100" anchor="ctr"/>
          <a:lstStyle/>
          <a:p>
            <a:pPr defTabSz="586116">
              <a:defRPr sz="2400"/>
            </a:pPr>
            <a:endParaRPr sz="3200">
              <a:solidFill>
                <a:srgbClr val="333333"/>
              </a:solidFill>
            </a:endParaRPr>
          </a:p>
        </p:txBody>
      </p:sp>
      <p:sp>
        <p:nvSpPr>
          <p:cNvPr id="8" name="Right Placeholder"/>
          <p:cNvSpPr>
            <a:spLocks noGrp="1"/>
          </p:cNvSpPr>
          <p:nvPr>
            <p:ph sz="quarter" idx="18" hasCustomPrompt="1"/>
          </p:nvPr>
        </p:nvSpPr>
        <p:spPr>
          <a:xfrm>
            <a:off x="7435775" y="1972233"/>
            <a:ext cx="4031781" cy="3824944"/>
          </a:xfrm>
        </p:spPr>
        <p:txBody>
          <a:bodyPr anchor="ctr">
            <a:normAutofit/>
          </a:bodyPr>
          <a:lstStyle>
            <a:lvl1pPr marL="0" indent="0" algn="ctr">
              <a:buClr>
                <a:schemeClr val="accent1"/>
              </a:buClr>
              <a:buNone/>
              <a:defRPr sz="2400" baseline="0">
                <a:solidFill>
                  <a:schemeClr val="tx1"/>
                </a:solidFill>
                <a:latin typeface="Myriad Pro" panose="020B0503030403020204" pitchFamily="34" charset="0"/>
              </a:defRPr>
            </a:lvl1pPr>
            <a:lvl2pPr>
              <a:buClr>
                <a:schemeClr val="bg1">
                  <a:lumMod val="65000"/>
                </a:schemeClr>
              </a:buClr>
              <a:defRPr sz="2800"/>
            </a:lvl2pPr>
            <a:lvl3pPr>
              <a:buClr>
                <a:schemeClr val="bg1">
                  <a:lumMod val="85000"/>
                </a:schemeClr>
              </a:buClr>
              <a:defRPr sz="2400"/>
            </a:lvl3pPr>
            <a:lvl4pPr>
              <a:defRPr sz="2133"/>
            </a:lvl4pPr>
            <a:lvl5pPr marL="879174" indent="0">
              <a:buNone/>
              <a:defRPr sz="1867"/>
            </a:lvl5pPr>
          </a:lstStyle>
          <a:p>
            <a:r>
              <a:rPr lang="en-US" dirty="0" smtClean="0"/>
              <a:t>Drag picture </a:t>
            </a:r>
            <a:br>
              <a:rPr lang="en-US" dirty="0" smtClean="0"/>
            </a:br>
            <a:r>
              <a:rPr lang="en-US" dirty="0" smtClean="0"/>
              <a:t>to placeholder </a:t>
            </a:r>
            <a:br>
              <a:rPr lang="en-US" dirty="0" smtClean="0"/>
            </a:br>
            <a:r>
              <a:rPr lang="en-US" dirty="0" smtClean="0"/>
              <a:t>or click icon to </a:t>
            </a:r>
            <a:br>
              <a:rPr lang="en-US" dirty="0" smtClean="0"/>
            </a:br>
            <a:r>
              <a:rPr lang="en-US" dirty="0" smtClean="0"/>
              <a:t>add a graphic</a:t>
            </a:r>
            <a:endParaRPr lang="en-US" dirty="0"/>
          </a:p>
        </p:txBody>
      </p:sp>
      <p:sp>
        <p:nvSpPr>
          <p:cNvPr id="21" name="Left Content Placeholder"/>
          <p:cNvSpPr>
            <a:spLocks noGrp="1"/>
          </p:cNvSpPr>
          <p:nvPr>
            <p:ph sz="quarter" idx="13" hasCustomPrompt="1"/>
          </p:nvPr>
        </p:nvSpPr>
        <p:spPr>
          <a:xfrm>
            <a:off x="603126" y="1769808"/>
            <a:ext cx="6220013" cy="4230307"/>
          </a:xfrm>
        </p:spPr>
        <p:txBody>
          <a:bodyPr>
            <a:normAutofit/>
          </a:bodyPr>
          <a:lstStyle>
            <a:lvl1pPr marL="297129" indent="-297129">
              <a:buClr>
                <a:schemeClr val="accent1"/>
              </a:buClr>
              <a:buSzPct val="70000"/>
              <a:buFont typeface="Wingdings" charset="2"/>
              <a:buChar char="§"/>
              <a:defRPr sz="2600" b="0" i="0" baseline="0">
                <a:solidFill>
                  <a:schemeClr val="tx1"/>
                </a:solidFill>
                <a:latin typeface="+mn-lt"/>
              </a:defRPr>
            </a:lvl1pPr>
            <a:lvl2pPr marL="586116" indent="-288987">
              <a:buClr>
                <a:schemeClr val="bg1">
                  <a:lumMod val="65000"/>
                </a:schemeClr>
              </a:buClr>
              <a:buSzPct val="70000"/>
              <a:buFont typeface="Lucida Grande"/>
              <a:buChar char="-"/>
              <a:defRPr b="0" i="0" baseline="0">
                <a:solidFill>
                  <a:schemeClr val="tx1"/>
                </a:solidFill>
                <a:latin typeface="+mn-lt"/>
              </a:defRPr>
            </a:lvl2pPr>
            <a:lvl3pPr marL="883243" indent="-286954">
              <a:buClr>
                <a:schemeClr val="bg1">
                  <a:lumMod val="85000"/>
                </a:schemeClr>
              </a:buClr>
              <a:buSzPct val="70000"/>
              <a:buFont typeface="Lucida Grande"/>
              <a:buChar char="•"/>
              <a:defRPr sz="2200" b="0" i="0" baseline="0">
                <a:solidFill>
                  <a:schemeClr val="tx1"/>
                </a:solidFill>
                <a:latin typeface="+mn-lt"/>
              </a:defRPr>
            </a:lvl3pPr>
            <a:lvl4pPr marL="1096934" indent="-213689">
              <a:buClr>
                <a:schemeClr val="bg1">
                  <a:lumMod val="85000"/>
                </a:schemeClr>
              </a:buClr>
              <a:buSzPct val="70000"/>
              <a:buFont typeface="Lucida Grande"/>
              <a:buChar char="•"/>
              <a:defRPr sz="2000" b="0" i="0" baseline="0">
                <a:solidFill>
                  <a:schemeClr val="tx1"/>
                </a:solidFill>
                <a:latin typeface="+mn-lt"/>
                <a:cs typeface="Arial"/>
              </a:defRPr>
            </a:lvl4pPr>
            <a:lvl5pPr marL="1176303" indent="-297129">
              <a:buClrTx/>
              <a:defRPr sz="2133">
                <a:latin typeface="Arial"/>
                <a:cs typeface="Arial"/>
              </a:defRPr>
            </a:lvl5pPr>
          </a:lstStyle>
          <a:p>
            <a:pPr lvl="0"/>
            <a:r>
              <a:rPr lang="en-US" dirty="0" smtClean="0"/>
              <a:t>Click to edit text or click the image icon to add a graphic</a:t>
            </a:r>
          </a:p>
          <a:p>
            <a:pPr lvl="1"/>
            <a:r>
              <a:rPr lang="en-US" dirty="0" smtClean="0"/>
              <a:t>Second Level</a:t>
            </a:r>
          </a:p>
          <a:p>
            <a:pPr lvl="2"/>
            <a:r>
              <a:rPr lang="en-US" dirty="0" smtClean="0"/>
              <a:t>Third Level</a:t>
            </a:r>
          </a:p>
          <a:p>
            <a:pPr lvl="3"/>
            <a:r>
              <a:rPr lang="en-US" dirty="0" smtClean="0"/>
              <a:t>Fourth Level</a:t>
            </a:r>
          </a:p>
        </p:txBody>
      </p:sp>
      <p:sp>
        <p:nvSpPr>
          <p:cNvPr id="19" name="Title"/>
          <p:cNvSpPr>
            <a:spLocks noGrp="1"/>
          </p:cNvSpPr>
          <p:nvPr>
            <p:ph type="title" hasCustomPrompt="1"/>
          </p:nvPr>
        </p:nvSpPr>
        <p:spPr>
          <a:xfrm>
            <a:off x="605371" y="187202"/>
            <a:ext cx="10991380" cy="1570983"/>
          </a:xfrm>
          <a:prstGeom prst="rect">
            <a:avLst/>
          </a:prstGeom>
        </p:spPr>
        <p:txBody>
          <a:bodyPr vert="horz" lIns="0" tIns="43960" rIns="87919" bIns="43960" rtlCol="0" anchor="ctr" anchorCtr="0">
            <a:noAutofit/>
          </a:bodyPr>
          <a:lstStyle>
            <a:lvl1pPr>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1088874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Text/Graphic">
    <p:spTree>
      <p:nvGrpSpPr>
        <p:cNvPr id="1" name=""/>
        <p:cNvGrpSpPr/>
        <p:nvPr/>
      </p:nvGrpSpPr>
      <p:grpSpPr>
        <a:xfrm>
          <a:off x="0" y="0"/>
          <a:ext cx="0" cy="0"/>
          <a:chOff x="0" y="0"/>
          <a:chExt cx="0" cy="0"/>
        </a:xfrm>
      </p:grpSpPr>
      <p:sp>
        <p:nvSpPr>
          <p:cNvPr id="18" name="Content Placeholder 3"/>
          <p:cNvSpPr>
            <a:spLocks noGrp="1"/>
          </p:cNvSpPr>
          <p:nvPr>
            <p:ph sz="quarter" idx="20" hasCustomPrompt="1"/>
          </p:nvPr>
        </p:nvSpPr>
        <p:spPr>
          <a:xfrm>
            <a:off x="8114721" y="1758185"/>
            <a:ext cx="3482031" cy="4230308"/>
          </a:xfrm>
        </p:spPr>
        <p:txBody>
          <a:bodyPr anchor="ctr">
            <a:normAutofit/>
          </a:bodyPr>
          <a:lstStyle>
            <a:lvl1pPr marL="0" indent="0" algn="ctr">
              <a:spcBef>
                <a:spcPts val="0"/>
              </a:spcBef>
              <a:spcAft>
                <a:spcPts val="800"/>
              </a:spcAft>
              <a:buClr>
                <a:srgbClr val="FF6600"/>
              </a:buClr>
              <a:buFontTx/>
              <a:buNone/>
              <a:defRPr sz="2800">
                <a:latin typeface="+mn-lt"/>
              </a:defRPr>
            </a:lvl1pPr>
            <a:lvl2pPr>
              <a:buClr>
                <a:srgbClr val="FF6600"/>
              </a:buClr>
              <a:defRPr sz="2800"/>
            </a:lvl2pPr>
            <a:lvl3pPr>
              <a:buClr>
                <a:srgbClr val="FF6600"/>
              </a:buClr>
              <a:defRPr sz="2400"/>
            </a:lvl3pPr>
            <a:lvl4pPr>
              <a:defRPr sz="2133"/>
            </a:lvl4pPr>
            <a:lvl5pPr marL="879174" indent="0">
              <a:buNone/>
              <a:defRPr sz="1867"/>
            </a:lvl5pPr>
          </a:lstStyle>
          <a:p>
            <a:pPr lvl="0"/>
            <a:r>
              <a:rPr lang="en-US" dirty="0" smtClean="0"/>
              <a:t>Click to edit text or click the image icon to add a graphic</a:t>
            </a:r>
          </a:p>
        </p:txBody>
      </p:sp>
      <p:sp>
        <p:nvSpPr>
          <p:cNvPr id="12" name="Content Placeholder 2"/>
          <p:cNvSpPr>
            <a:spLocks noGrp="1"/>
          </p:cNvSpPr>
          <p:nvPr>
            <p:ph sz="quarter" idx="19" hasCustomPrompt="1"/>
          </p:nvPr>
        </p:nvSpPr>
        <p:spPr>
          <a:xfrm>
            <a:off x="4354986" y="1769807"/>
            <a:ext cx="3482031" cy="4230308"/>
          </a:xfrm>
        </p:spPr>
        <p:txBody>
          <a:bodyPr anchor="ctr">
            <a:normAutofit/>
          </a:bodyPr>
          <a:lstStyle>
            <a:lvl1pPr marL="0" indent="0" algn="ctr">
              <a:spcBef>
                <a:spcPts val="0"/>
              </a:spcBef>
              <a:spcAft>
                <a:spcPts val="800"/>
              </a:spcAft>
              <a:buClr>
                <a:srgbClr val="FF6600"/>
              </a:buClr>
              <a:buFontTx/>
              <a:buNone/>
              <a:defRPr sz="2800">
                <a:latin typeface="+mn-lt"/>
              </a:defRPr>
            </a:lvl1pPr>
            <a:lvl2pPr>
              <a:buClr>
                <a:srgbClr val="FF6600"/>
              </a:buClr>
              <a:defRPr sz="2800"/>
            </a:lvl2pPr>
            <a:lvl3pPr>
              <a:buClr>
                <a:srgbClr val="FF6600"/>
              </a:buClr>
              <a:defRPr sz="2400"/>
            </a:lvl3pPr>
            <a:lvl4pPr>
              <a:defRPr sz="2133"/>
            </a:lvl4pPr>
            <a:lvl5pPr marL="879174" indent="0">
              <a:buNone/>
              <a:defRPr sz="1867"/>
            </a:lvl5pPr>
          </a:lstStyle>
          <a:p>
            <a:pPr lvl="0"/>
            <a:r>
              <a:rPr lang="en-US" dirty="0" smtClean="0"/>
              <a:t>Click to edit text or click the image icon to add a graphic</a:t>
            </a:r>
          </a:p>
        </p:txBody>
      </p:sp>
      <p:sp>
        <p:nvSpPr>
          <p:cNvPr id="16" name="Content Placeholder 1"/>
          <p:cNvSpPr>
            <a:spLocks noGrp="1"/>
          </p:cNvSpPr>
          <p:nvPr>
            <p:ph sz="quarter" idx="18" hasCustomPrompt="1"/>
          </p:nvPr>
        </p:nvSpPr>
        <p:spPr>
          <a:xfrm>
            <a:off x="605371" y="1769807"/>
            <a:ext cx="3482031" cy="4230308"/>
          </a:xfrm>
        </p:spPr>
        <p:txBody>
          <a:bodyPr anchor="ctr">
            <a:normAutofit/>
          </a:bodyPr>
          <a:lstStyle>
            <a:lvl1pPr marL="0" indent="0" algn="ctr">
              <a:spcBef>
                <a:spcPts val="0"/>
              </a:spcBef>
              <a:spcAft>
                <a:spcPts val="800"/>
              </a:spcAft>
              <a:buClr>
                <a:srgbClr val="FF6600"/>
              </a:buClr>
              <a:buFontTx/>
              <a:buNone/>
              <a:defRPr sz="2800" baseline="0">
                <a:latin typeface="+mn-lt"/>
              </a:defRPr>
            </a:lvl1pPr>
            <a:lvl2pPr marL="297129" indent="0" algn="ctr">
              <a:buClr>
                <a:srgbClr val="FF6600"/>
              </a:buClr>
              <a:buFontTx/>
              <a:buNone/>
              <a:defRPr sz="2800"/>
            </a:lvl2pPr>
            <a:lvl3pPr marL="596289" indent="0" algn="ctr">
              <a:buClr>
                <a:srgbClr val="FF6600"/>
              </a:buClr>
              <a:buFontTx/>
              <a:buNone/>
              <a:defRPr sz="2400"/>
            </a:lvl3pPr>
            <a:lvl4pPr>
              <a:defRPr sz="2133"/>
            </a:lvl4pPr>
            <a:lvl5pPr marL="879174" indent="0">
              <a:buNone/>
              <a:defRPr sz="1867"/>
            </a:lvl5pPr>
          </a:lstStyle>
          <a:p>
            <a:pPr lvl="0"/>
            <a:r>
              <a:rPr lang="en-US" dirty="0" smtClean="0"/>
              <a:t>Click to edit text or click the image icon to add a graphic</a:t>
            </a:r>
          </a:p>
        </p:txBody>
      </p:sp>
      <p:sp>
        <p:nvSpPr>
          <p:cNvPr id="20" name="Title"/>
          <p:cNvSpPr>
            <a:spLocks noGrp="1"/>
          </p:cNvSpPr>
          <p:nvPr>
            <p:ph type="title" hasCustomPrompt="1"/>
          </p:nvPr>
        </p:nvSpPr>
        <p:spPr>
          <a:xfrm>
            <a:off x="605371" y="187202"/>
            <a:ext cx="10991380" cy="1570983"/>
          </a:xfrm>
          <a:prstGeom prst="rect">
            <a:avLst/>
          </a:prstGeom>
        </p:spPr>
        <p:txBody>
          <a:bodyPr vert="horz" lIns="0" tIns="43960" rIns="87919" bIns="43960" rtlCol="0" anchor="ctr" anchorCtr="0">
            <a:noAutofit/>
          </a:bodyPr>
          <a:lstStyle>
            <a:lvl1pPr>
              <a:defRPr>
                <a:solidFill>
                  <a:schemeClr val="tx1"/>
                </a:solidFill>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1401818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or Chunking">
    <p:spTree>
      <p:nvGrpSpPr>
        <p:cNvPr id="1" name=""/>
        <p:cNvGrpSpPr/>
        <p:nvPr/>
      </p:nvGrpSpPr>
      <p:grpSpPr>
        <a:xfrm>
          <a:off x="0" y="0"/>
          <a:ext cx="0" cy="0"/>
          <a:chOff x="0" y="0"/>
          <a:chExt cx="0" cy="0"/>
        </a:xfrm>
      </p:grpSpPr>
      <p:sp>
        <p:nvSpPr>
          <p:cNvPr id="12" name="Blue Box"/>
          <p:cNvSpPr>
            <a:spLocks noGrp="1"/>
          </p:cNvSpPr>
          <p:nvPr>
            <p:ph type="body" sz="quarter" idx="38" hasCustomPrompt="1"/>
          </p:nvPr>
        </p:nvSpPr>
        <p:spPr>
          <a:xfrm>
            <a:off x="6211120" y="4134748"/>
            <a:ext cx="3462528" cy="2084832"/>
          </a:xfrm>
          <a:solidFill>
            <a:schemeClr val="accent3"/>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edit text</a:t>
            </a:r>
            <a:endParaRPr lang="en-US" dirty="0"/>
          </a:p>
        </p:txBody>
      </p:sp>
      <p:sp>
        <p:nvSpPr>
          <p:cNvPr id="13" name="Gray Box"/>
          <p:cNvSpPr>
            <a:spLocks noGrp="1"/>
          </p:cNvSpPr>
          <p:nvPr>
            <p:ph type="body" sz="quarter" idx="39" hasCustomPrompt="1"/>
          </p:nvPr>
        </p:nvSpPr>
        <p:spPr>
          <a:xfrm>
            <a:off x="2488415" y="4134748"/>
            <a:ext cx="3462528" cy="2084832"/>
          </a:xfrm>
          <a:solidFill>
            <a:schemeClr val="bg1">
              <a:lumMod val="65000"/>
            </a:schemeClr>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edit text</a:t>
            </a:r>
            <a:endParaRPr lang="en-US" dirty="0"/>
          </a:p>
        </p:txBody>
      </p:sp>
      <p:sp>
        <p:nvSpPr>
          <p:cNvPr id="11" name="Green Box"/>
          <p:cNvSpPr>
            <a:spLocks noGrp="1"/>
          </p:cNvSpPr>
          <p:nvPr>
            <p:ph type="body" sz="quarter" idx="37" hasCustomPrompt="1"/>
          </p:nvPr>
        </p:nvSpPr>
        <p:spPr>
          <a:xfrm>
            <a:off x="6211120" y="1803061"/>
            <a:ext cx="3462528" cy="2084832"/>
          </a:xfrm>
          <a:solidFill>
            <a:schemeClr val="accent4"/>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edit text</a:t>
            </a:r>
            <a:endParaRPr lang="en-US" dirty="0"/>
          </a:p>
        </p:txBody>
      </p:sp>
      <p:sp>
        <p:nvSpPr>
          <p:cNvPr id="5" name="Orange Box"/>
          <p:cNvSpPr>
            <a:spLocks noGrp="1"/>
          </p:cNvSpPr>
          <p:nvPr>
            <p:ph type="body" sz="quarter" idx="36"/>
          </p:nvPr>
        </p:nvSpPr>
        <p:spPr>
          <a:xfrm>
            <a:off x="2488415" y="1803061"/>
            <a:ext cx="3462528" cy="2084832"/>
          </a:xfrm>
          <a:solidFill>
            <a:schemeClr val="accent1"/>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smtClean="0"/>
              <a:t>Click to edit Master text styles</a:t>
            </a:r>
          </a:p>
        </p:txBody>
      </p:sp>
      <p:sp>
        <p:nvSpPr>
          <p:cNvPr id="27" name="Title"/>
          <p:cNvSpPr>
            <a:spLocks noGrp="1"/>
          </p:cNvSpPr>
          <p:nvPr>
            <p:ph type="title" hasCustomPrompt="1"/>
          </p:nvPr>
        </p:nvSpPr>
        <p:spPr>
          <a:xfrm>
            <a:off x="605371" y="187202"/>
            <a:ext cx="10991380" cy="1570983"/>
          </a:xfrm>
        </p:spPr>
        <p:txBody>
          <a:bodyPr/>
          <a:lstStyle>
            <a:lvl1pPr>
              <a:defRPr>
                <a:solidFill>
                  <a:schemeClr val="tx1"/>
                </a:solidFill>
                <a:latin typeface="+mj-lt"/>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2706661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Color Chunking">
    <p:spTree>
      <p:nvGrpSpPr>
        <p:cNvPr id="1" name=""/>
        <p:cNvGrpSpPr/>
        <p:nvPr/>
      </p:nvGrpSpPr>
      <p:grpSpPr>
        <a:xfrm>
          <a:off x="0" y="0"/>
          <a:ext cx="0" cy="0"/>
          <a:chOff x="0" y="0"/>
          <a:chExt cx="0" cy="0"/>
        </a:xfrm>
      </p:grpSpPr>
      <p:sp>
        <p:nvSpPr>
          <p:cNvPr id="11" name="Bottom Right Box"/>
          <p:cNvSpPr>
            <a:spLocks noGrp="1"/>
          </p:cNvSpPr>
          <p:nvPr>
            <p:ph type="body" sz="quarter" idx="39" hasCustomPrompt="1"/>
          </p:nvPr>
        </p:nvSpPr>
        <p:spPr>
          <a:xfrm>
            <a:off x="8095211" y="4162972"/>
            <a:ext cx="3462528" cy="2084832"/>
          </a:xfrm>
          <a:solidFill>
            <a:schemeClr val="accent5"/>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edit text</a:t>
            </a:r>
            <a:endParaRPr lang="en-US" dirty="0"/>
          </a:p>
        </p:txBody>
      </p:sp>
      <p:sp>
        <p:nvSpPr>
          <p:cNvPr id="12" name="Middle Bottom Box"/>
          <p:cNvSpPr>
            <a:spLocks noGrp="1"/>
          </p:cNvSpPr>
          <p:nvPr>
            <p:ph type="body" sz="quarter" idx="40" hasCustomPrompt="1"/>
          </p:nvPr>
        </p:nvSpPr>
        <p:spPr>
          <a:xfrm>
            <a:off x="4360493" y="4162972"/>
            <a:ext cx="3462528" cy="2084832"/>
          </a:xfrm>
          <a:solidFill>
            <a:schemeClr val="accent3"/>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edit text</a:t>
            </a:r>
            <a:endParaRPr lang="en-US" dirty="0"/>
          </a:p>
        </p:txBody>
      </p:sp>
      <p:sp>
        <p:nvSpPr>
          <p:cNvPr id="13" name="Bottom Left Box"/>
          <p:cNvSpPr>
            <a:spLocks noGrp="1"/>
          </p:cNvSpPr>
          <p:nvPr>
            <p:ph type="body" sz="quarter" idx="41" hasCustomPrompt="1"/>
          </p:nvPr>
        </p:nvSpPr>
        <p:spPr>
          <a:xfrm>
            <a:off x="625776" y="4162972"/>
            <a:ext cx="3462528" cy="2084832"/>
          </a:xfrm>
          <a:solidFill>
            <a:schemeClr val="tx1"/>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edit text</a:t>
            </a:r>
            <a:endParaRPr lang="en-US" dirty="0"/>
          </a:p>
        </p:txBody>
      </p:sp>
      <p:sp>
        <p:nvSpPr>
          <p:cNvPr id="10" name="Top Right Box"/>
          <p:cNvSpPr>
            <a:spLocks noGrp="1"/>
          </p:cNvSpPr>
          <p:nvPr>
            <p:ph type="body" sz="quarter" idx="38" hasCustomPrompt="1"/>
          </p:nvPr>
        </p:nvSpPr>
        <p:spPr>
          <a:xfrm>
            <a:off x="8095211" y="1801707"/>
            <a:ext cx="3462528" cy="2084832"/>
          </a:xfrm>
          <a:solidFill>
            <a:schemeClr val="tx2">
              <a:lumMod val="60000"/>
              <a:lumOff val="40000"/>
            </a:schemeClr>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edit text</a:t>
            </a:r>
            <a:endParaRPr lang="en-US" dirty="0"/>
          </a:p>
        </p:txBody>
      </p:sp>
      <p:sp>
        <p:nvSpPr>
          <p:cNvPr id="9" name="Top Middle Box"/>
          <p:cNvSpPr>
            <a:spLocks noGrp="1"/>
          </p:cNvSpPr>
          <p:nvPr>
            <p:ph type="body" sz="quarter" idx="37" hasCustomPrompt="1"/>
          </p:nvPr>
        </p:nvSpPr>
        <p:spPr>
          <a:xfrm>
            <a:off x="4360493" y="1801707"/>
            <a:ext cx="3462528" cy="2084832"/>
          </a:xfrm>
          <a:solidFill>
            <a:schemeClr val="accent1"/>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edit text</a:t>
            </a:r>
            <a:endParaRPr lang="en-US" dirty="0"/>
          </a:p>
        </p:txBody>
      </p:sp>
      <p:sp>
        <p:nvSpPr>
          <p:cNvPr id="14" name="Top Left Box"/>
          <p:cNvSpPr>
            <a:spLocks noGrp="1"/>
          </p:cNvSpPr>
          <p:nvPr>
            <p:ph type="body" sz="quarter" idx="42" hasCustomPrompt="1"/>
          </p:nvPr>
        </p:nvSpPr>
        <p:spPr>
          <a:xfrm>
            <a:off x="625776" y="1801707"/>
            <a:ext cx="3462528" cy="2084832"/>
          </a:xfrm>
          <a:solidFill>
            <a:schemeClr val="accent4"/>
          </a:solidFill>
        </p:spPr>
        <p:txBody>
          <a:bodyPr lIns="45720" tIns="45720" rIns="45720" bIns="45720" anchor="ctr">
            <a:normAutofit/>
          </a:bodyPr>
          <a:lstStyle>
            <a:lvl1pPr marL="0" indent="0" algn="ctr">
              <a:buNone/>
              <a:defRPr sz="3200">
                <a:solidFill>
                  <a:schemeClr val="bg1"/>
                </a:solidFill>
                <a:latin typeface="Myriad Pro" panose="020B0503030403020204" pitchFamily="34" charset="0"/>
              </a:defRPr>
            </a:lvl1pPr>
            <a:lvl2pPr marL="297129" indent="0">
              <a:buNone/>
              <a:defRPr/>
            </a:lvl2pPr>
            <a:lvl3pPr marL="596289" indent="0">
              <a:buNone/>
              <a:defRPr/>
            </a:lvl3pPr>
            <a:lvl4pPr marL="883245" indent="0">
              <a:buNone/>
              <a:defRPr/>
            </a:lvl4pPr>
            <a:lvl5pPr marL="1096931" indent="0">
              <a:buNone/>
              <a:defRPr/>
            </a:lvl5pPr>
          </a:lstStyle>
          <a:p>
            <a:pPr lvl="0"/>
            <a:r>
              <a:rPr lang="en-US" dirty="0" smtClean="0"/>
              <a:t>Click to edit text</a:t>
            </a:r>
            <a:endParaRPr lang="en-US" dirty="0"/>
          </a:p>
        </p:txBody>
      </p:sp>
      <p:sp>
        <p:nvSpPr>
          <p:cNvPr id="15" name="Title"/>
          <p:cNvSpPr>
            <a:spLocks noGrp="1"/>
          </p:cNvSpPr>
          <p:nvPr>
            <p:ph type="title" hasCustomPrompt="1"/>
          </p:nvPr>
        </p:nvSpPr>
        <p:spPr>
          <a:xfrm>
            <a:off x="605371" y="187202"/>
            <a:ext cx="10991380" cy="1570983"/>
          </a:xfrm>
        </p:spPr>
        <p:txBody>
          <a:bodyPr/>
          <a:lstStyle>
            <a:lvl1pPr>
              <a:defRPr>
                <a:solidFill>
                  <a:schemeClr val="tx1"/>
                </a:solidFill>
                <a:latin typeface="+mj-lt"/>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2456047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 Chunking">
    <p:spTree>
      <p:nvGrpSpPr>
        <p:cNvPr id="1" name=""/>
        <p:cNvGrpSpPr/>
        <p:nvPr/>
      </p:nvGrpSpPr>
      <p:grpSpPr>
        <a:xfrm>
          <a:off x="0" y="0"/>
          <a:ext cx="0" cy="0"/>
          <a:chOff x="0" y="0"/>
          <a:chExt cx="0" cy="0"/>
        </a:xfrm>
      </p:grpSpPr>
      <p:sp>
        <p:nvSpPr>
          <p:cNvPr id="12" name="Text Placeholder 11"/>
          <p:cNvSpPr>
            <a:spLocks noGrp="1"/>
          </p:cNvSpPr>
          <p:nvPr>
            <p:ph type="body" sz="quarter" idx="28" hasCustomPrompt="1"/>
          </p:nvPr>
        </p:nvSpPr>
        <p:spPr>
          <a:xfrm>
            <a:off x="609299" y="1900768"/>
            <a:ext cx="2554816" cy="3774017"/>
          </a:xfrm>
          <a:solidFill>
            <a:schemeClr val="accent4"/>
          </a:solidFill>
        </p:spPr>
        <p:txBody>
          <a:bodyPr tIns="45720" bIns="45720" anchor="b">
            <a:normAutofit/>
          </a:bodyPr>
          <a:lstStyle>
            <a:lvl1pPr marL="0" indent="0" algn="ctr">
              <a:buNone/>
              <a:defRPr sz="2400">
                <a:solidFill>
                  <a:schemeClr val="bg1"/>
                </a:solidFill>
              </a:defRPr>
            </a:lvl1pPr>
            <a:lvl2pPr marL="297129" indent="0" algn="ctr">
              <a:buNone/>
              <a:defRPr>
                <a:solidFill>
                  <a:schemeClr val="bg1"/>
                </a:solidFill>
              </a:defRPr>
            </a:lvl2pPr>
            <a:lvl3pPr marL="0" indent="0" algn="ctr">
              <a:buNone/>
              <a:defRPr>
                <a:solidFill>
                  <a:schemeClr val="bg1"/>
                </a:solidFill>
              </a:defRPr>
            </a:lvl3pPr>
            <a:lvl4pPr marL="883245" indent="0" algn="ctr">
              <a:buNone/>
              <a:defRPr>
                <a:solidFill>
                  <a:schemeClr val="bg1"/>
                </a:solidFill>
              </a:defRPr>
            </a:lvl4pPr>
            <a:lvl5pPr marL="1096931" indent="0" algn="ctr">
              <a:buNone/>
              <a:defRPr>
                <a:solidFill>
                  <a:schemeClr val="bg1"/>
                </a:solidFill>
              </a:defRPr>
            </a:lvl5pPr>
          </a:lstStyle>
          <a:p>
            <a:pPr lvl="0"/>
            <a:r>
              <a:rPr lang="en-US" dirty="0" smtClean="0"/>
              <a:t>Click to edit text</a:t>
            </a:r>
          </a:p>
        </p:txBody>
      </p:sp>
      <p:sp>
        <p:nvSpPr>
          <p:cNvPr id="26" name="Text Placeholder 11"/>
          <p:cNvSpPr>
            <a:spLocks noGrp="1"/>
          </p:cNvSpPr>
          <p:nvPr>
            <p:ph type="body" sz="quarter" idx="29" hasCustomPrompt="1"/>
          </p:nvPr>
        </p:nvSpPr>
        <p:spPr>
          <a:xfrm>
            <a:off x="3425069" y="1900768"/>
            <a:ext cx="2554816" cy="3774017"/>
          </a:xfrm>
          <a:solidFill>
            <a:schemeClr val="accent4"/>
          </a:solidFill>
        </p:spPr>
        <p:txBody>
          <a:bodyPr tIns="45720" bIns="45720" anchor="b">
            <a:normAutofit/>
          </a:bodyPr>
          <a:lstStyle>
            <a:lvl1pPr marL="0" indent="0" algn="ctr">
              <a:buNone/>
              <a:defRPr sz="2400">
                <a:solidFill>
                  <a:schemeClr val="bg1"/>
                </a:solidFill>
              </a:defRPr>
            </a:lvl1pPr>
            <a:lvl2pPr marL="297129" indent="0" algn="ctr">
              <a:buNone/>
              <a:defRPr>
                <a:solidFill>
                  <a:schemeClr val="bg1"/>
                </a:solidFill>
              </a:defRPr>
            </a:lvl2pPr>
            <a:lvl3pPr marL="0" indent="0" algn="ctr">
              <a:buNone/>
              <a:defRPr>
                <a:solidFill>
                  <a:schemeClr val="bg1"/>
                </a:solidFill>
              </a:defRPr>
            </a:lvl3pPr>
            <a:lvl4pPr marL="883245" indent="0" algn="ctr">
              <a:buNone/>
              <a:defRPr>
                <a:solidFill>
                  <a:schemeClr val="bg1"/>
                </a:solidFill>
              </a:defRPr>
            </a:lvl4pPr>
            <a:lvl5pPr marL="1096931" indent="0" algn="ctr">
              <a:buNone/>
              <a:defRPr>
                <a:solidFill>
                  <a:schemeClr val="bg1"/>
                </a:solidFill>
              </a:defRPr>
            </a:lvl5pPr>
          </a:lstStyle>
          <a:p>
            <a:pPr lvl="0"/>
            <a:r>
              <a:rPr lang="en-US" dirty="0" smtClean="0"/>
              <a:t>Click to edit text</a:t>
            </a:r>
          </a:p>
        </p:txBody>
      </p:sp>
      <p:sp>
        <p:nvSpPr>
          <p:cNvPr id="28" name="Text Placeholder 11"/>
          <p:cNvSpPr>
            <a:spLocks noGrp="1"/>
          </p:cNvSpPr>
          <p:nvPr>
            <p:ph type="body" sz="quarter" idx="30" hasCustomPrompt="1"/>
          </p:nvPr>
        </p:nvSpPr>
        <p:spPr>
          <a:xfrm>
            <a:off x="6240840" y="1900768"/>
            <a:ext cx="2554816" cy="3774017"/>
          </a:xfrm>
          <a:solidFill>
            <a:schemeClr val="accent4"/>
          </a:solidFill>
        </p:spPr>
        <p:txBody>
          <a:bodyPr tIns="45720" bIns="45720" anchor="b">
            <a:normAutofit/>
          </a:bodyPr>
          <a:lstStyle>
            <a:lvl1pPr marL="0" indent="0" algn="ctr">
              <a:buNone/>
              <a:defRPr sz="2400">
                <a:solidFill>
                  <a:schemeClr val="bg1"/>
                </a:solidFill>
              </a:defRPr>
            </a:lvl1pPr>
            <a:lvl2pPr marL="297129" indent="0" algn="ctr">
              <a:buNone/>
              <a:defRPr>
                <a:solidFill>
                  <a:schemeClr val="bg1"/>
                </a:solidFill>
              </a:defRPr>
            </a:lvl2pPr>
            <a:lvl3pPr marL="0" indent="0" algn="ctr">
              <a:buNone/>
              <a:defRPr>
                <a:solidFill>
                  <a:schemeClr val="bg1"/>
                </a:solidFill>
              </a:defRPr>
            </a:lvl3pPr>
            <a:lvl4pPr marL="883245" indent="0" algn="ctr">
              <a:buNone/>
              <a:defRPr>
                <a:solidFill>
                  <a:schemeClr val="bg1"/>
                </a:solidFill>
              </a:defRPr>
            </a:lvl4pPr>
            <a:lvl5pPr marL="1096931" indent="0" algn="ctr">
              <a:buNone/>
              <a:defRPr>
                <a:solidFill>
                  <a:schemeClr val="bg1"/>
                </a:solidFill>
              </a:defRPr>
            </a:lvl5pPr>
          </a:lstStyle>
          <a:p>
            <a:pPr lvl="0"/>
            <a:r>
              <a:rPr lang="en-US" dirty="0" smtClean="0"/>
              <a:t>Click to edit text</a:t>
            </a:r>
          </a:p>
        </p:txBody>
      </p:sp>
      <p:sp>
        <p:nvSpPr>
          <p:cNvPr id="29" name="Text Placeholder 11"/>
          <p:cNvSpPr>
            <a:spLocks noGrp="1"/>
          </p:cNvSpPr>
          <p:nvPr>
            <p:ph type="body" sz="quarter" idx="31" hasCustomPrompt="1"/>
          </p:nvPr>
        </p:nvSpPr>
        <p:spPr>
          <a:xfrm>
            <a:off x="9056611" y="1900768"/>
            <a:ext cx="2554816" cy="3774017"/>
          </a:xfrm>
          <a:solidFill>
            <a:schemeClr val="accent4"/>
          </a:solidFill>
        </p:spPr>
        <p:txBody>
          <a:bodyPr tIns="45720" bIns="45720" anchor="b">
            <a:normAutofit/>
          </a:bodyPr>
          <a:lstStyle>
            <a:lvl1pPr marL="0" indent="0" algn="ctr">
              <a:buNone/>
              <a:defRPr sz="2400">
                <a:solidFill>
                  <a:schemeClr val="bg1"/>
                </a:solidFill>
              </a:defRPr>
            </a:lvl1pPr>
            <a:lvl2pPr marL="297129" indent="0" algn="ctr">
              <a:buNone/>
              <a:defRPr>
                <a:solidFill>
                  <a:schemeClr val="bg1"/>
                </a:solidFill>
              </a:defRPr>
            </a:lvl2pPr>
            <a:lvl3pPr marL="0" indent="0" algn="ctr">
              <a:buNone/>
              <a:defRPr>
                <a:solidFill>
                  <a:schemeClr val="bg1"/>
                </a:solidFill>
              </a:defRPr>
            </a:lvl3pPr>
            <a:lvl4pPr marL="883245" indent="0" algn="ctr">
              <a:buNone/>
              <a:defRPr>
                <a:solidFill>
                  <a:schemeClr val="bg1"/>
                </a:solidFill>
              </a:defRPr>
            </a:lvl4pPr>
            <a:lvl5pPr marL="1096931" indent="0" algn="ctr">
              <a:buNone/>
              <a:defRPr>
                <a:solidFill>
                  <a:schemeClr val="bg1"/>
                </a:solidFill>
              </a:defRPr>
            </a:lvl5pPr>
          </a:lstStyle>
          <a:p>
            <a:pPr lvl="0"/>
            <a:r>
              <a:rPr lang="en-US" dirty="0" smtClean="0"/>
              <a:t>Click to edit text</a:t>
            </a:r>
          </a:p>
        </p:txBody>
      </p:sp>
      <p:sp>
        <p:nvSpPr>
          <p:cNvPr id="34" name="Right 2 Placeholder"/>
          <p:cNvSpPr>
            <a:spLocks noGrp="1"/>
          </p:cNvSpPr>
          <p:nvPr>
            <p:ph sz="quarter" idx="27" hasCustomPrompt="1"/>
          </p:nvPr>
        </p:nvSpPr>
        <p:spPr>
          <a:xfrm>
            <a:off x="9214440" y="2095501"/>
            <a:ext cx="2201333" cy="2315633"/>
          </a:xfrm>
        </p:spPr>
        <p:txBody>
          <a:bodyPr anchor="ctr">
            <a:normAutofit/>
          </a:bodyPr>
          <a:lstStyle>
            <a:lvl1pPr marL="0" indent="0" algn="ctr">
              <a:buNone/>
              <a:defRPr sz="1800">
                <a:solidFill>
                  <a:srgbClr val="000000"/>
                </a:solidFill>
                <a:latin typeface="Myriad Pro" panose="020B0503030403020204" pitchFamily="34" charset="0"/>
              </a:defRPr>
            </a:lvl1pPr>
          </a:lstStyle>
          <a:p>
            <a:r>
              <a:rPr lang="en-US" dirty="0" smtClean="0"/>
              <a:t>Drag picture to placeholder or click icon to add</a:t>
            </a:r>
            <a:endParaRPr lang="en-US" dirty="0"/>
          </a:p>
        </p:txBody>
      </p:sp>
      <p:sp>
        <p:nvSpPr>
          <p:cNvPr id="25" name="Right 1 Placeholder"/>
          <p:cNvSpPr>
            <a:spLocks noGrp="1"/>
          </p:cNvSpPr>
          <p:nvPr>
            <p:ph sz="quarter" idx="25" hasCustomPrompt="1"/>
          </p:nvPr>
        </p:nvSpPr>
        <p:spPr>
          <a:xfrm>
            <a:off x="6403080" y="2095501"/>
            <a:ext cx="2201333" cy="2315633"/>
          </a:xfrm>
        </p:spPr>
        <p:txBody>
          <a:bodyPr anchor="ctr">
            <a:normAutofit/>
          </a:bodyPr>
          <a:lstStyle>
            <a:lvl1pPr marL="0" indent="0" algn="ctr">
              <a:buNone/>
              <a:defRPr sz="1800">
                <a:solidFill>
                  <a:srgbClr val="000000"/>
                </a:solidFill>
                <a:latin typeface="Myriad Pro" panose="020B0503030403020204" pitchFamily="34" charset="0"/>
              </a:defRPr>
            </a:lvl1pPr>
          </a:lstStyle>
          <a:p>
            <a:r>
              <a:rPr lang="en-US" dirty="0" smtClean="0"/>
              <a:t>Drag picture to placeholder or click icon to add</a:t>
            </a:r>
            <a:endParaRPr lang="en-US" dirty="0"/>
          </a:p>
        </p:txBody>
      </p:sp>
      <p:sp>
        <p:nvSpPr>
          <p:cNvPr id="22" name="Left 2 Placeholder"/>
          <p:cNvSpPr>
            <a:spLocks noGrp="1"/>
          </p:cNvSpPr>
          <p:nvPr>
            <p:ph sz="quarter" idx="23" hasCustomPrompt="1"/>
          </p:nvPr>
        </p:nvSpPr>
        <p:spPr>
          <a:xfrm>
            <a:off x="3594139" y="2095501"/>
            <a:ext cx="2201333" cy="2315633"/>
          </a:xfrm>
        </p:spPr>
        <p:txBody>
          <a:bodyPr anchor="ctr">
            <a:normAutofit/>
          </a:bodyPr>
          <a:lstStyle>
            <a:lvl1pPr marL="0" indent="0" algn="ctr">
              <a:buNone/>
              <a:defRPr sz="1800">
                <a:solidFill>
                  <a:srgbClr val="000000"/>
                </a:solidFill>
                <a:latin typeface="Myriad Pro" panose="020B0503030403020204" pitchFamily="34" charset="0"/>
              </a:defRPr>
            </a:lvl1pPr>
          </a:lstStyle>
          <a:p>
            <a:r>
              <a:rPr lang="en-US" dirty="0" smtClean="0"/>
              <a:t>Drag picture to placeholder or click icon to add</a:t>
            </a:r>
            <a:endParaRPr lang="en-US" dirty="0"/>
          </a:p>
        </p:txBody>
      </p:sp>
      <p:sp>
        <p:nvSpPr>
          <p:cNvPr id="13" name="Left 1 Placeholder"/>
          <p:cNvSpPr>
            <a:spLocks noGrp="1"/>
          </p:cNvSpPr>
          <p:nvPr>
            <p:ph sz="quarter" idx="21" hasCustomPrompt="1"/>
          </p:nvPr>
        </p:nvSpPr>
        <p:spPr>
          <a:xfrm>
            <a:off x="785198" y="2095501"/>
            <a:ext cx="2201333" cy="2315633"/>
          </a:xfrm>
        </p:spPr>
        <p:txBody>
          <a:bodyPr anchor="ctr">
            <a:normAutofit/>
          </a:bodyPr>
          <a:lstStyle>
            <a:lvl1pPr marL="0" indent="0" algn="ctr">
              <a:buNone/>
              <a:defRPr sz="1800">
                <a:solidFill>
                  <a:srgbClr val="000000"/>
                </a:solidFill>
                <a:latin typeface="Myriad Pro" panose="020B0503030403020204" pitchFamily="34" charset="0"/>
              </a:defRPr>
            </a:lvl1pPr>
          </a:lstStyle>
          <a:p>
            <a:r>
              <a:rPr lang="en-US" dirty="0" smtClean="0"/>
              <a:t>Drag picture to placeholder or click icon to add</a:t>
            </a:r>
            <a:endParaRPr lang="en-US" dirty="0"/>
          </a:p>
        </p:txBody>
      </p:sp>
      <p:sp>
        <p:nvSpPr>
          <p:cNvPr id="27" name="Title 1"/>
          <p:cNvSpPr>
            <a:spLocks noGrp="1"/>
          </p:cNvSpPr>
          <p:nvPr>
            <p:ph type="title" hasCustomPrompt="1"/>
          </p:nvPr>
        </p:nvSpPr>
        <p:spPr>
          <a:xfrm>
            <a:off x="605371" y="187202"/>
            <a:ext cx="10991380" cy="1570983"/>
          </a:xfrm>
        </p:spPr>
        <p:txBody>
          <a:bodyPr/>
          <a:lstStyle>
            <a:lvl1pPr>
              <a:defRPr>
                <a:solidFill>
                  <a:schemeClr val="tx1"/>
                </a:solidFill>
                <a:latin typeface="+mj-lt"/>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321577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Chunking">
    <p:spTree>
      <p:nvGrpSpPr>
        <p:cNvPr id="1" name=""/>
        <p:cNvGrpSpPr/>
        <p:nvPr/>
      </p:nvGrpSpPr>
      <p:grpSpPr>
        <a:xfrm>
          <a:off x="0" y="0"/>
          <a:ext cx="0" cy="0"/>
          <a:chOff x="0" y="0"/>
          <a:chExt cx="0" cy="0"/>
        </a:xfrm>
      </p:grpSpPr>
      <p:sp>
        <p:nvSpPr>
          <p:cNvPr id="11" name="Text Placeholder 3"/>
          <p:cNvSpPr>
            <a:spLocks noGrp="1"/>
          </p:cNvSpPr>
          <p:nvPr>
            <p:ph type="body" sz="quarter" idx="16" hasCustomPrompt="1"/>
          </p:nvPr>
        </p:nvSpPr>
        <p:spPr>
          <a:xfrm>
            <a:off x="8280244" y="3147731"/>
            <a:ext cx="3335867" cy="1102783"/>
          </a:xfrm>
        </p:spPr>
        <p:txBody>
          <a:bodyPr anchor="ctr">
            <a:normAutofit/>
          </a:bodyPr>
          <a:lstStyle>
            <a:lvl1pPr marL="0" indent="0" algn="ctr">
              <a:buNone/>
              <a:defRPr sz="2800">
                <a:latin typeface="+mn-lt"/>
              </a:defRPr>
            </a:lvl1pPr>
          </a:lstStyle>
          <a:p>
            <a:pPr lvl="0"/>
            <a:r>
              <a:rPr lang="en-US" dirty="0" smtClean="0"/>
              <a:t>Add text. 1 or 2 lines is best. 3 lines max</a:t>
            </a:r>
          </a:p>
        </p:txBody>
      </p:sp>
      <p:cxnSp>
        <p:nvCxnSpPr>
          <p:cNvPr id="45" name="Straight Connector 2"/>
          <p:cNvCxnSpPr/>
          <p:nvPr userDrawn="1"/>
        </p:nvCxnSpPr>
        <p:spPr>
          <a:xfrm>
            <a:off x="4169077" y="3130617"/>
            <a:ext cx="1" cy="111989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quarter" idx="15" hasCustomPrompt="1"/>
          </p:nvPr>
        </p:nvSpPr>
        <p:spPr>
          <a:xfrm>
            <a:off x="4423589" y="3147731"/>
            <a:ext cx="3335867" cy="1102783"/>
          </a:xfrm>
        </p:spPr>
        <p:txBody>
          <a:bodyPr anchor="ctr">
            <a:normAutofit/>
          </a:bodyPr>
          <a:lstStyle>
            <a:lvl1pPr marL="0" indent="0" algn="ctr">
              <a:buNone/>
              <a:defRPr sz="2800">
                <a:latin typeface="+mn-lt"/>
              </a:defRPr>
            </a:lvl1pPr>
          </a:lstStyle>
          <a:p>
            <a:pPr lvl="0"/>
            <a:r>
              <a:rPr lang="en-US" dirty="0" smtClean="0"/>
              <a:t>Add text. 1 or 2 lines is best. 3 lines max</a:t>
            </a:r>
          </a:p>
        </p:txBody>
      </p:sp>
      <p:cxnSp>
        <p:nvCxnSpPr>
          <p:cNvPr id="46" name="Straight Connector 1"/>
          <p:cNvCxnSpPr/>
          <p:nvPr userDrawn="1"/>
        </p:nvCxnSpPr>
        <p:spPr>
          <a:xfrm>
            <a:off x="8019850" y="3130617"/>
            <a:ext cx="1" cy="111989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
          <p:cNvSpPr>
            <a:spLocks noGrp="1"/>
          </p:cNvSpPr>
          <p:nvPr>
            <p:ph type="body" sz="quarter" idx="14" hasCustomPrompt="1"/>
          </p:nvPr>
        </p:nvSpPr>
        <p:spPr>
          <a:xfrm>
            <a:off x="572817" y="3147731"/>
            <a:ext cx="3335867" cy="1102783"/>
          </a:xfrm>
        </p:spPr>
        <p:txBody>
          <a:bodyPr anchor="ctr">
            <a:normAutofit/>
          </a:bodyPr>
          <a:lstStyle>
            <a:lvl1pPr marL="0" indent="0" algn="ctr">
              <a:buNone/>
              <a:defRPr sz="2800">
                <a:latin typeface="+mn-lt"/>
              </a:defRPr>
            </a:lvl1pPr>
          </a:lstStyle>
          <a:p>
            <a:pPr lvl="0"/>
            <a:r>
              <a:rPr lang="en-US" dirty="0" smtClean="0"/>
              <a:t>Add text. 1 or 2 lines is best. 3 lines max</a:t>
            </a:r>
          </a:p>
        </p:txBody>
      </p:sp>
      <p:sp>
        <p:nvSpPr>
          <p:cNvPr id="27" name="Title"/>
          <p:cNvSpPr>
            <a:spLocks noGrp="1"/>
          </p:cNvSpPr>
          <p:nvPr>
            <p:ph type="title" hasCustomPrompt="1"/>
          </p:nvPr>
        </p:nvSpPr>
        <p:spPr>
          <a:xfrm>
            <a:off x="605371" y="187202"/>
            <a:ext cx="10991380" cy="1570983"/>
          </a:xfrm>
        </p:spPr>
        <p:txBody>
          <a:bodyPr/>
          <a:lstStyle>
            <a:lvl1pPr>
              <a:defRPr>
                <a:latin typeface="+mj-lt"/>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2019054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0" grpId="0" build="p">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Chunking Orange">
    <p:bg>
      <p:bgPr>
        <a:solidFill>
          <a:schemeClr val="accent1"/>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quarter" idx="16" hasCustomPrompt="1"/>
          </p:nvPr>
        </p:nvSpPr>
        <p:spPr>
          <a:xfrm>
            <a:off x="8280244" y="3147731"/>
            <a:ext cx="3335867" cy="1102783"/>
          </a:xfrm>
        </p:spPr>
        <p:txBody>
          <a:bodyPr anchor="ctr">
            <a:normAutofit/>
          </a:bodyPr>
          <a:lstStyle>
            <a:lvl1pPr marL="0" indent="0" algn="ctr">
              <a:buNone/>
              <a:defRPr sz="2800">
                <a:solidFill>
                  <a:schemeClr val="bg1"/>
                </a:solidFill>
                <a:latin typeface="+mn-lt"/>
              </a:defRPr>
            </a:lvl1pPr>
          </a:lstStyle>
          <a:p>
            <a:pPr lvl="0"/>
            <a:r>
              <a:rPr lang="en-US" dirty="0" smtClean="0"/>
              <a:t>Add text. 1 or 2 lines is best. 3 lines max</a:t>
            </a:r>
          </a:p>
        </p:txBody>
      </p:sp>
      <p:cxnSp>
        <p:nvCxnSpPr>
          <p:cNvPr id="45" name="Straight Connector 2"/>
          <p:cNvCxnSpPr/>
          <p:nvPr userDrawn="1"/>
        </p:nvCxnSpPr>
        <p:spPr>
          <a:xfrm>
            <a:off x="4169077" y="3130617"/>
            <a:ext cx="1" cy="11198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quarter" idx="15" hasCustomPrompt="1"/>
          </p:nvPr>
        </p:nvSpPr>
        <p:spPr>
          <a:xfrm>
            <a:off x="4423589" y="3147731"/>
            <a:ext cx="3335867" cy="1102783"/>
          </a:xfrm>
        </p:spPr>
        <p:txBody>
          <a:bodyPr anchor="ctr">
            <a:normAutofit/>
          </a:bodyPr>
          <a:lstStyle>
            <a:lvl1pPr marL="0" indent="0" algn="ctr">
              <a:buNone/>
              <a:defRPr sz="2800">
                <a:solidFill>
                  <a:schemeClr val="bg1"/>
                </a:solidFill>
                <a:latin typeface="+mn-lt"/>
              </a:defRPr>
            </a:lvl1pPr>
          </a:lstStyle>
          <a:p>
            <a:pPr lvl="0"/>
            <a:r>
              <a:rPr lang="en-US" dirty="0" smtClean="0"/>
              <a:t>Add text. 1 or 2 lines is best. 3 lines max</a:t>
            </a:r>
          </a:p>
        </p:txBody>
      </p:sp>
      <p:cxnSp>
        <p:nvCxnSpPr>
          <p:cNvPr id="46" name="Straight Connector 1"/>
          <p:cNvCxnSpPr/>
          <p:nvPr userDrawn="1"/>
        </p:nvCxnSpPr>
        <p:spPr>
          <a:xfrm>
            <a:off x="8019850" y="3130617"/>
            <a:ext cx="1" cy="11198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1"/>
          <p:cNvSpPr>
            <a:spLocks noGrp="1"/>
          </p:cNvSpPr>
          <p:nvPr>
            <p:ph type="body" sz="quarter" idx="14" hasCustomPrompt="1"/>
          </p:nvPr>
        </p:nvSpPr>
        <p:spPr>
          <a:xfrm>
            <a:off x="572817" y="3147731"/>
            <a:ext cx="3335867" cy="1102783"/>
          </a:xfrm>
        </p:spPr>
        <p:txBody>
          <a:bodyPr anchor="ctr">
            <a:normAutofit/>
          </a:bodyPr>
          <a:lstStyle>
            <a:lvl1pPr marL="0" indent="0" algn="ctr">
              <a:buNone/>
              <a:defRPr sz="2800">
                <a:solidFill>
                  <a:schemeClr val="bg1"/>
                </a:solidFill>
                <a:latin typeface="+mn-lt"/>
              </a:defRPr>
            </a:lvl1pPr>
          </a:lstStyle>
          <a:p>
            <a:pPr lvl="0"/>
            <a:r>
              <a:rPr lang="en-US" dirty="0" smtClean="0"/>
              <a:t>Add text. 1 or 2 lines is best. 3 lines max</a:t>
            </a:r>
          </a:p>
        </p:txBody>
      </p:sp>
      <p:sp>
        <p:nvSpPr>
          <p:cNvPr id="27" name="Title"/>
          <p:cNvSpPr>
            <a:spLocks noGrp="1"/>
          </p:cNvSpPr>
          <p:nvPr>
            <p:ph type="title" hasCustomPrompt="1"/>
          </p:nvPr>
        </p:nvSpPr>
        <p:spPr>
          <a:xfrm>
            <a:off x="605371" y="187202"/>
            <a:ext cx="10991380" cy="1570983"/>
          </a:xfrm>
        </p:spPr>
        <p:txBody>
          <a:bodyPr/>
          <a:lstStyle>
            <a:lvl1pPr>
              <a:defRPr>
                <a:solidFill>
                  <a:schemeClr val="bg1"/>
                </a:solidFill>
                <a:latin typeface="+mj-lt"/>
              </a:defRPr>
            </a:lvl1p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2329130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0" grpId="0" build="p">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phic Left | Line | Text Right">
    <p:spTree>
      <p:nvGrpSpPr>
        <p:cNvPr id="1" name=""/>
        <p:cNvGrpSpPr/>
        <p:nvPr/>
      </p:nvGrpSpPr>
      <p:grpSpPr>
        <a:xfrm>
          <a:off x="0" y="0"/>
          <a:ext cx="0" cy="0"/>
          <a:chOff x="0" y="0"/>
          <a:chExt cx="0" cy="0"/>
        </a:xfrm>
      </p:grpSpPr>
      <p:sp>
        <p:nvSpPr>
          <p:cNvPr id="15" name="Text Placeholder"/>
          <p:cNvSpPr>
            <a:spLocks noGrp="1"/>
          </p:cNvSpPr>
          <p:nvPr>
            <p:ph type="body" sz="quarter" idx="10" hasCustomPrompt="1"/>
          </p:nvPr>
        </p:nvSpPr>
        <p:spPr>
          <a:xfrm>
            <a:off x="4478867" y="2353311"/>
            <a:ext cx="7095067" cy="1998133"/>
          </a:xfrm>
        </p:spPr>
        <p:txBody>
          <a:bodyPr anchor="ctr">
            <a:normAutofit/>
          </a:bodyPr>
          <a:lstStyle>
            <a:lvl1pPr marL="0" indent="0">
              <a:buNone/>
              <a:defRPr sz="3200" b="0">
                <a:latin typeface="+mn-lt"/>
                <a:cs typeface="Myriad Pro" panose="020B0503030403020204" pitchFamily="34" charset="0"/>
              </a:defRPr>
            </a:lvl1pPr>
          </a:lstStyle>
          <a:p>
            <a:pPr lvl="0"/>
            <a:r>
              <a:rPr lang="en-US" dirty="0" smtClean="0"/>
              <a:t>Click to edit text</a:t>
            </a:r>
          </a:p>
        </p:txBody>
      </p:sp>
      <p:cxnSp>
        <p:nvCxnSpPr>
          <p:cNvPr id="9" name="Green Line"/>
          <p:cNvCxnSpPr/>
          <p:nvPr userDrawn="1"/>
        </p:nvCxnSpPr>
        <p:spPr>
          <a:xfrm>
            <a:off x="4061163" y="2359797"/>
            <a:ext cx="0" cy="2008257"/>
          </a:xfrm>
          <a:prstGeom prst="line">
            <a:avLst/>
          </a:prstGeom>
          <a:ln w="22225">
            <a:solidFill>
              <a:schemeClr val="accent5"/>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p:cNvSpPr>
            <a:spLocks noGrp="1"/>
          </p:cNvSpPr>
          <p:nvPr>
            <p:ph sz="quarter" idx="11" hasCustomPrompt="1"/>
          </p:nvPr>
        </p:nvSpPr>
        <p:spPr>
          <a:xfrm>
            <a:off x="1632492" y="2353311"/>
            <a:ext cx="2010969" cy="2013091"/>
          </a:xfrm>
        </p:spPr>
        <p:txBody>
          <a:bodyPr anchor="ctr">
            <a:normAutofit/>
          </a:bodyPr>
          <a:lstStyle>
            <a:lvl1pPr marL="0" indent="0" algn="ctr">
              <a:buNone/>
              <a:defRPr sz="2000">
                <a:solidFill>
                  <a:schemeClr val="tx1"/>
                </a:solidFill>
                <a:latin typeface="Myriad Pro" panose="020B0503030403020204" pitchFamily="34" charset="0"/>
              </a:defRPr>
            </a:lvl1pPr>
          </a:lstStyle>
          <a:p>
            <a:r>
              <a:rPr lang="en-US" dirty="0" smtClean="0"/>
              <a:t>Drag picture to placeholder or click icon to add </a:t>
            </a:r>
            <a:br>
              <a:rPr lang="en-US" dirty="0" smtClean="0"/>
            </a:br>
            <a:r>
              <a:rPr lang="en-US" dirty="0" smtClean="0"/>
              <a:t>a graphic</a:t>
            </a:r>
            <a:endParaRPr lang="en-US" dirty="0"/>
          </a:p>
        </p:txBody>
      </p:sp>
    </p:spTree>
    <p:extLst>
      <p:ext uri="{BB962C8B-B14F-4D97-AF65-F5344CB8AC3E}">
        <p14:creationId xmlns:p14="http://schemas.microsoft.com/office/powerpoint/2010/main" val="3714162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Left | Text Right">
    <p:spTree>
      <p:nvGrpSpPr>
        <p:cNvPr id="1" name=""/>
        <p:cNvGrpSpPr/>
        <p:nvPr/>
      </p:nvGrpSpPr>
      <p:grpSpPr>
        <a:xfrm>
          <a:off x="0" y="0"/>
          <a:ext cx="0" cy="0"/>
          <a:chOff x="0" y="0"/>
          <a:chExt cx="0" cy="0"/>
        </a:xfrm>
      </p:grpSpPr>
      <p:cxnSp>
        <p:nvCxnSpPr>
          <p:cNvPr id="8" name="Blue Line"/>
          <p:cNvCxnSpPr/>
          <p:nvPr userDrawn="1"/>
        </p:nvCxnSpPr>
        <p:spPr>
          <a:xfrm>
            <a:off x="4060035" y="2354484"/>
            <a:ext cx="0" cy="2008257"/>
          </a:xfrm>
          <a:prstGeom prst="line">
            <a:avLst/>
          </a:prstGeom>
          <a:ln w="222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 name="Text Placeholder"/>
          <p:cNvSpPr>
            <a:spLocks noGrp="1"/>
          </p:cNvSpPr>
          <p:nvPr>
            <p:ph type="body" sz="quarter" idx="11" hasCustomPrompt="1"/>
          </p:nvPr>
        </p:nvSpPr>
        <p:spPr>
          <a:xfrm>
            <a:off x="4354919" y="2343576"/>
            <a:ext cx="7246579" cy="2067983"/>
          </a:xfrm>
        </p:spPr>
        <p:txBody>
          <a:bodyPr anchor="ctr">
            <a:normAutofit/>
          </a:bodyPr>
          <a:lstStyle>
            <a:lvl1pPr marL="58738" indent="-58738">
              <a:spcBef>
                <a:spcPts val="1600"/>
              </a:spcBef>
              <a:buClr>
                <a:schemeClr val="accent2"/>
              </a:buClr>
              <a:buSzPct val="25000"/>
              <a:buFont typeface="Myriad Pro Light" panose="020B0403030403020204" pitchFamily="34" charset="0"/>
              <a:buChar char=" "/>
              <a:defRPr sz="3200" b="0" baseline="0">
                <a:latin typeface="+mn-lt"/>
                <a:cs typeface="Myriad Pro" panose="020B0503030403020204" pitchFamily="34" charset="0"/>
              </a:defRPr>
            </a:lvl1pPr>
            <a:lvl2pPr marL="58738" indent="-58738">
              <a:spcBef>
                <a:spcPts val="0"/>
              </a:spcBef>
              <a:buClr>
                <a:schemeClr val="accent2"/>
              </a:buClr>
              <a:buSzPct val="25000"/>
              <a:buFont typeface="Myriad Pro Light" panose="020B0403030403020204" pitchFamily="34" charset="0"/>
              <a:buChar char=" "/>
              <a:defRPr sz="2400" baseline="0">
                <a:solidFill>
                  <a:schemeClr val="accent2"/>
                </a:solidFill>
                <a:latin typeface="+mn-lt"/>
              </a:defRPr>
            </a:lvl2pPr>
            <a:lvl3pPr marL="58738" indent="-58738">
              <a:spcBef>
                <a:spcPts val="0"/>
              </a:spcBef>
              <a:buClr>
                <a:schemeClr val="bg1"/>
              </a:buClr>
              <a:buSzPct val="25000"/>
              <a:buFont typeface="Myriad Pro" panose="020B0503030403020204" pitchFamily="34" charset="0"/>
              <a:buChar char=" "/>
              <a:defRPr baseline="0">
                <a:solidFill>
                  <a:schemeClr val="tx1"/>
                </a:solidFill>
                <a:latin typeface="Myriad Pro Light" panose="020B0403030403020204" pitchFamily="34" charset="0"/>
              </a:defRPr>
            </a:lvl3pPr>
          </a:lstStyle>
          <a:p>
            <a:pPr lvl="0"/>
            <a:r>
              <a:rPr lang="en-US" dirty="0" smtClean="0"/>
              <a:t>Click to edit text</a:t>
            </a:r>
          </a:p>
          <a:p>
            <a:pPr lvl="1"/>
            <a:r>
              <a:rPr lang="en-US" dirty="0" smtClean="0"/>
              <a:t>Second level</a:t>
            </a:r>
          </a:p>
        </p:txBody>
      </p:sp>
      <p:sp>
        <p:nvSpPr>
          <p:cNvPr id="7" name="Title"/>
          <p:cNvSpPr>
            <a:spLocks noGrp="1"/>
          </p:cNvSpPr>
          <p:nvPr>
            <p:ph type="title" hasCustomPrompt="1"/>
          </p:nvPr>
        </p:nvSpPr>
        <p:spPr>
          <a:xfrm>
            <a:off x="582083" y="2360647"/>
            <a:ext cx="3171639" cy="2033843"/>
          </a:xfrm>
        </p:spPr>
        <p:txBody>
          <a:bodyPr rIns="36576" anchor="ctr">
            <a:normAutofit/>
          </a:bodyPr>
          <a:lstStyle>
            <a:lvl1pPr algn="r">
              <a:defRPr sz="4000" baseline="0">
                <a:solidFill>
                  <a:schemeClr val="accent2"/>
                </a:solidFill>
                <a:latin typeface="+mj-lt"/>
              </a:defRPr>
            </a:lvl1pPr>
          </a:lstStyle>
          <a:p>
            <a:r>
              <a:rPr lang="en-US" dirty="0" smtClean="0"/>
              <a:t>Click to Edit Title</a:t>
            </a:r>
            <a:endParaRPr lang="en-US" dirty="0"/>
          </a:p>
        </p:txBody>
      </p:sp>
    </p:spTree>
    <p:extLst>
      <p:ext uri="{BB962C8B-B14F-4D97-AF65-F5344CB8AC3E}">
        <p14:creationId xmlns:p14="http://schemas.microsoft.com/office/powerpoint/2010/main" val="190053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831850" y="6356350"/>
            <a:ext cx="10515600" cy="365125"/>
          </a:xfrm>
        </p:spPr>
        <p:txBody>
          <a:bodyPr/>
          <a:lstStyle/>
          <a:p>
            <a:endParaRPr lang="en-US" dirty="0"/>
          </a:p>
        </p:txBody>
      </p:sp>
      <p:pic>
        <p:nvPicPr>
          <p:cNvPr id="7"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27275508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Picture Placeholder"/>
          <p:cNvSpPr>
            <a:spLocks noGrp="1"/>
          </p:cNvSpPr>
          <p:nvPr>
            <p:ph type="pic" sz="quarter" idx="13" hasCustomPrompt="1"/>
          </p:nvPr>
        </p:nvSpPr>
        <p:spPr>
          <a:xfrm>
            <a:off x="0" y="0"/>
            <a:ext cx="12192000" cy="6858000"/>
          </a:xfrm>
        </p:spPr>
        <p:txBody>
          <a:bodyPr anchor="ctr"/>
          <a:lstStyle>
            <a:lvl1pPr marL="0" indent="0" algn="ctr">
              <a:buNone/>
              <a:defRPr sz="2400">
                <a:solidFill>
                  <a:schemeClr val="tx1"/>
                </a:solidFill>
              </a:defRPr>
            </a:lvl1pPr>
          </a:lstStyle>
          <a:p>
            <a:r>
              <a:rPr lang="en-US" dirty="0" smtClean="0"/>
              <a:t>Drag picture to placeholder or click icon to add a full page graphic</a:t>
            </a:r>
            <a:endParaRPr lang="en-US" dirty="0"/>
          </a:p>
        </p:txBody>
      </p:sp>
    </p:spTree>
    <p:extLst>
      <p:ext uri="{BB962C8B-B14F-4D97-AF65-F5344CB8AC3E}">
        <p14:creationId xmlns:p14="http://schemas.microsoft.com/office/powerpoint/2010/main" val="3664625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ation ">
    <p:spTree>
      <p:nvGrpSpPr>
        <p:cNvPr id="1" name=""/>
        <p:cNvGrpSpPr/>
        <p:nvPr/>
      </p:nvGrpSpPr>
      <p:grpSpPr>
        <a:xfrm>
          <a:off x="0" y="0"/>
          <a:ext cx="0" cy="0"/>
          <a:chOff x="0" y="0"/>
          <a:chExt cx="0" cy="0"/>
        </a:xfrm>
      </p:grpSpPr>
      <p:sp>
        <p:nvSpPr>
          <p:cNvPr id="5" name="TextBox 4"/>
          <p:cNvSpPr txBox="1"/>
          <p:nvPr userDrawn="1"/>
        </p:nvSpPr>
        <p:spPr>
          <a:xfrm>
            <a:off x="81681" y="487266"/>
            <a:ext cx="2168031" cy="3770135"/>
          </a:xfrm>
          <a:prstGeom prst="rect">
            <a:avLst/>
          </a:prstGeom>
          <a:noFill/>
        </p:spPr>
        <p:txBody>
          <a:bodyPr wrap="square" rtlCol="0">
            <a:spAutoFit/>
          </a:bodyPr>
          <a:lstStyle/>
          <a:p>
            <a:pPr defTabSz="586116"/>
            <a:r>
              <a:rPr lang="en-US" sz="23899" dirty="0">
                <a:solidFill>
                  <a:srgbClr val="FFFFFF"/>
                </a:solidFill>
              </a:rPr>
              <a:t>“</a:t>
            </a:r>
          </a:p>
        </p:txBody>
      </p:sp>
      <p:sp>
        <p:nvSpPr>
          <p:cNvPr id="8" name="Title 1"/>
          <p:cNvSpPr>
            <a:spLocks noGrp="1"/>
          </p:cNvSpPr>
          <p:nvPr>
            <p:ph type="title" hasCustomPrompt="1"/>
          </p:nvPr>
        </p:nvSpPr>
        <p:spPr>
          <a:xfrm>
            <a:off x="1556392" y="1522163"/>
            <a:ext cx="9079216" cy="2987749"/>
          </a:xfrm>
        </p:spPr>
        <p:txBody>
          <a:bodyPr lIns="45720" rIns="45720">
            <a:normAutofit/>
          </a:bodyPr>
          <a:lstStyle>
            <a:lvl1pPr algn="l">
              <a:lnSpc>
                <a:spcPct val="110000"/>
              </a:lnSpc>
              <a:defRPr sz="4200">
                <a:solidFill>
                  <a:schemeClr val="tx1"/>
                </a:solidFill>
                <a:latin typeface="Myriad Pro" panose="020B0503030403020204" pitchFamily="34" charset="0"/>
              </a:defRPr>
            </a:lvl1pPr>
          </a:lstStyle>
          <a:p>
            <a:r>
              <a:rPr lang="en-US" dirty="0" smtClean="0">
                <a:latin typeface="Myriad Pro" panose="020B0503030403020204" pitchFamily="34" charset="0"/>
              </a:rPr>
              <a:t>Click to add quote.</a:t>
            </a:r>
            <a:endParaRPr lang="en-US" dirty="0">
              <a:latin typeface="Myriad Pro" panose="020B0503030403020204" pitchFamily="34" charset="0"/>
            </a:endParaRPr>
          </a:p>
        </p:txBody>
      </p:sp>
      <p:sp>
        <p:nvSpPr>
          <p:cNvPr id="9" name="Text Placeholder 2"/>
          <p:cNvSpPr>
            <a:spLocks noGrp="1"/>
          </p:cNvSpPr>
          <p:nvPr>
            <p:ph type="body" sz="quarter" idx="10"/>
          </p:nvPr>
        </p:nvSpPr>
        <p:spPr>
          <a:xfrm>
            <a:off x="1556393" y="5038603"/>
            <a:ext cx="8187708" cy="771896"/>
          </a:xfrm>
        </p:spPr>
        <p:txBody>
          <a:bodyPr lIns="45720" tIns="45720" rIns="45720" bIns="45720" anchor="ctr">
            <a:normAutofit/>
          </a:bodyPr>
          <a:lstStyle>
            <a:lvl1pPr marL="457189" indent="-457189" algn="r">
              <a:buClr>
                <a:schemeClr val="accent2"/>
              </a:buClr>
              <a:buFont typeface="Myriad Pro Light" panose="020B0403030403020204" pitchFamily="34" charset="0"/>
              <a:buChar char=""/>
              <a:defRPr sz="3733">
                <a:solidFill>
                  <a:schemeClr val="accent2"/>
                </a:solidFill>
                <a:latin typeface="Myriad Pro" panose="020B0503030403020204" pitchFamily="34" charset="0"/>
              </a:defRPr>
            </a:lvl1pPr>
          </a:lstStyle>
          <a:p>
            <a:pPr lvl="0"/>
            <a:r>
              <a:rPr lang="en-US" sz="3200" smtClean="0">
                <a:solidFill>
                  <a:schemeClr val="accent2"/>
                </a:solidFill>
              </a:rPr>
              <a:t>Click to edit Master text styles</a:t>
            </a:r>
          </a:p>
        </p:txBody>
      </p:sp>
      <p:pic>
        <p:nvPicPr>
          <p:cNvPr id="2" name="Picture 1" descr="Quotation_L.ai"/>
          <p:cNvPicPr>
            <a:picLocks noChangeAspect="1"/>
          </p:cNvPicPr>
          <p:nvPr userDrawn="1"/>
        </p:nvPicPr>
        <p:blipFill>
          <a:blip r:embed="rId2" cstate="print">
            <a:alphaModFix amt="12000"/>
            <a:extLst>
              <a:ext uri="{28A0092B-C50C-407E-A947-70E740481C1C}">
                <a14:useLocalDpi xmlns:a14="http://schemas.microsoft.com/office/drawing/2010/main" val="0"/>
              </a:ext>
            </a:extLst>
          </a:blip>
          <a:stretch>
            <a:fillRect/>
          </a:stretch>
        </p:blipFill>
        <p:spPr>
          <a:xfrm>
            <a:off x="620581" y="607485"/>
            <a:ext cx="1509460" cy="1310295"/>
          </a:xfrm>
          <a:prstGeom prst="rect">
            <a:avLst/>
          </a:prstGeom>
        </p:spPr>
      </p:pic>
      <p:pic>
        <p:nvPicPr>
          <p:cNvPr id="12" name="Picture 11"/>
          <p:cNvPicPr>
            <a:picLocks noChangeAspect="1"/>
          </p:cNvPicPr>
          <p:nvPr userDrawn="1"/>
        </p:nvPicPr>
        <p:blipFill>
          <a:blip r:embed="rId3" cstate="print">
            <a:alphaModFix amt="12000"/>
            <a:extLst>
              <a:ext uri="{28A0092B-C50C-407E-A947-70E740481C1C}">
                <a14:useLocalDpi xmlns:a14="http://schemas.microsoft.com/office/drawing/2010/main" val="0"/>
              </a:ext>
            </a:extLst>
          </a:blip>
          <a:stretch>
            <a:fillRect/>
          </a:stretch>
        </p:blipFill>
        <p:spPr>
          <a:xfrm>
            <a:off x="10072941" y="4537121"/>
            <a:ext cx="1509459" cy="1310295"/>
          </a:xfrm>
          <a:prstGeom prst="rect">
            <a:avLst/>
          </a:prstGeom>
        </p:spPr>
      </p:pic>
    </p:spTree>
    <p:extLst>
      <p:ext uri="{BB962C8B-B14F-4D97-AF65-F5344CB8AC3E}">
        <p14:creationId xmlns:p14="http://schemas.microsoft.com/office/powerpoint/2010/main" val="4278421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2143896" y="1997817"/>
            <a:ext cx="7903633" cy="578417"/>
          </a:xfrm>
          <a:ln>
            <a:noFill/>
          </a:ln>
        </p:spPr>
        <p:txBody>
          <a:bodyPr>
            <a:noAutofit/>
          </a:bodyPr>
          <a:lstStyle>
            <a:lvl1pPr marL="0" indent="0">
              <a:buNone/>
              <a:defRPr lang="en-US" sz="3600" b="0" kern="1200" baseline="0" dirty="0">
                <a:solidFill>
                  <a:schemeClr val="accent4"/>
                </a:solidFill>
                <a:latin typeface="Myriad Pro" panose="020B0503030403020204" pitchFamily="34" charset="0"/>
                <a:ea typeface="Tahoma" pitchFamily="34" charset="0"/>
                <a:cs typeface="Tahoma" pitchFamily="34" charset="0"/>
              </a:defRPr>
            </a:lvl1pPr>
          </a:lstStyle>
          <a:p>
            <a:pPr lvl="0"/>
            <a:r>
              <a:rPr lang="en-US" dirty="0" smtClean="0"/>
              <a:t>Word to Define – </a:t>
            </a:r>
            <a:endParaRPr lang="en-US" dirty="0"/>
          </a:p>
        </p:txBody>
      </p:sp>
      <p:sp>
        <p:nvSpPr>
          <p:cNvPr id="4" name="Text Placeholder 6"/>
          <p:cNvSpPr>
            <a:spLocks noGrp="1"/>
          </p:cNvSpPr>
          <p:nvPr>
            <p:ph type="body" sz="quarter" idx="11" hasCustomPrompt="1"/>
          </p:nvPr>
        </p:nvSpPr>
        <p:spPr>
          <a:xfrm>
            <a:off x="2143895" y="2646867"/>
            <a:ext cx="7904212" cy="2175172"/>
          </a:xfrm>
        </p:spPr>
        <p:txBody>
          <a:bodyPr>
            <a:normAutofit/>
          </a:bodyPr>
          <a:lstStyle>
            <a:lvl1pPr marL="0" indent="0">
              <a:buNone/>
              <a:defRPr lang="en-US" sz="2800" kern="1200" dirty="0" smtClean="0">
                <a:solidFill>
                  <a:schemeClr val="tx1"/>
                </a:solidFill>
                <a:latin typeface="Myriad Pro" panose="020B0503030403020204" pitchFamily="34" charset="0"/>
                <a:ea typeface="Tahoma" pitchFamily="34" charset="0"/>
                <a:cs typeface="Tahoma" pitchFamily="34" charset="0"/>
              </a:defRPr>
            </a:lvl1pPr>
            <a:lvl2pPr>
              <a:defRPr lang="en-US" sz="2800" kern="1200" dirty="0" smtClean="0">
                <a:solidFill>
                  <a:schemeClr val="tx1">
                    <a:lumMod val="65000"/>
                    <a:lumOff val="35000"/>
                  </a:schemeClr>
                </a:solidFill>
                <a:latin typeface="Tahoma" pitchFamily="34" charset="0"/>
                <a:ea typeface="Tahoma" pitchFamily="34" charset="0"/>
                <a:cs typeface="Tahoma" pitchFamily="34" charset="0"/>
              </a:defRPr>
            </a:lvl2pPr>
            <a:lvl3pPr>
              <a:defRPr lang="en-US" sz="2800" kern="1200" dirty="0" smtClean="0">
                <a:solidFill>
                  <a:schemeClr val="tx1">
                    <a:lumMod val="65000"/>
                    <a:lumOff val="35000"/>
                  </a:schemeClr>
                </a:solidFill>
                <a:latin typeface="Tahoma" pitchFamily="34" charset="0"/>
                <a:ea typeface="Tahoma" pitchFamily="34" charset="0"/>
                <a:cs typeface="Tahoma" pitchFamily="34" charset="0"/>
              </a:defRPr>
            </a:lvl3pPr>
            <a:lvl4pPr>
              <a:defRPr lang="en-US" sz="2800" kern="1200" dirty="0" smtClean="0">
                <a:solidFill>
                  <a:schemeClr val="tx1">
                    <a:lumMod val="65000"/>
                    <a:lumOff val="35000"/>
                  </a:schemeClr>
                </a:solidFill>
                <a:latin typeface="Tahoma" pitchFamily="34" charset="0"/>
                <a:ea typeface="Tahoma" pitchFamily="34" charset="0"/>
                <a:cs typeface="Tahoma" pitchFamily="34" charset="0"/>
              </a:defRPr>
            </a:lvl4pPr>
            <a:lvl5pPr>
              <a:defRPr lang="en-US" sz="2800" kern="1200" dirty="0">
                <a:solidFill>
                  <a:schemeClr val="tx1">
                    <a:lumMod val="65000"/>
                    <a:lumOff val="35000"/>
                  </a:schemeClr>
                </a:solidFill>
                <a:latin typeface="Tahoma" pitchFamily="34" charset="0"/>
                <a:ea typeface="Tahoma" pitchFamily="34" charset="0"/>
                <a:cs typeface="Tahoma" pitchFamily="34" charset="0"/>
              </a:defRPr>
            </a:lvl5pPr>
          </a:lstStyle>
          <a:p>
            <a:pPr lvl="0"/>
            <a:r>
              <a:rPr lang="en-US" dirty="0" smtClean="0"/>
              <a:t>Click to edit definition.</a:t>
            </a:r>
            <a:endParaRPr lang="en-US" dirty="0"/>
          </a:p>
        </p:txBody>
      </p:sp>
    </p:spTree>
    <p:extLst>
      <p:ext uri="{BB962C8B-B14F-4D97-AF65-F5344CB8AC3E}">
        <p14:creationId xmlns:p14="http://schemas.microsoft.com/office/powerpoint/2010/main" val="2072393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32780" name="Title 32779"/>
          <p:cNvSpPr>
            <a:spLocks noGrp="1" noChangeArrowheads="1"/>
          </p:cNvSpPr>
          <p:nvPr>
            <p:ph type="ctrTitle"/>
          </p:nvPr>
        </p:nvSpPr>
        <p:spPr>
          <a:xfrm>
            <a:off x="914400" y="533401"/>
            <a:ext cx="10363200" cy="1933575"/>
          </a:xfrm>
          <a:noFill/>
        </p:spPr>
        <p:txBody>
          <a:bodyPr anchor="b"/>
          <a:lstStyle>
            <a:lvl1pPr algn="r">
              <a:defRPr sz="3200" b="1">
                <a:latin typeface="Myriad Pro" pitchFamily="34" charset="0"/>
                <a:cs typeface="Segoe UI" pitchFamily="34" charset="0"/>
              </a:defRPr>
            </a:lvl1pPr>
          </a:lstStyle>
          <a:p>
            <a:r>
              <a:rPr lang="en-US" smtClean="0"/>
              <a:t>Click to edit Master title style</a:t>
            </a:r>
            <a:endParaRPr lang="en-US" dirty="0"/>
          </a:p>
        </p:txBody>
      </p:sp>
      <p:sp>
        <p:nvSpPr>
          <p:cNvPr id="32781" name="Subtitle 32780"/>
          <p:cNvSpPr>
            <a:spLocks noGrp="1" noChangeArrowheads="1"/>
          </p:cNvSpPr>
          <p:nvPr>
            <p:ph type="subTitle" idx="1"/>
          </p:nvPr>
        </p:nvSpPr>
        <p:spPr>
          <a:xfrm>
            <a:off x="2743200" y="2667000"/>
            <a:ext cx="8534400" cy="1752600"/>
          </a:xfrm>
        </p:spPr>
        <p:txBody>
          <a:bodyPr/>
          <a:lstStyle>
            <a:lvl1pPr marL="0" indent="0" algn="r">
              <a:buNone/>
              <a:defRPr b="0">
                <a:latin typeface="Myriad Pro" pitchFamily="34" charset="0"/>
                <a:cs typeface="Segoe UI" pitchFamily="34" charset="0"/>
              </a:defRPr>
            </a:lvl1pPr>
          </a:lstStyle>
          <a:p>
            <a:r>
              <a:rPr lang="en-US" smtClean="0"/>
              <a:t>Click to edit Master subtitle style</a:t>
            </a:r>
            <a:endParaRPr lang="en-US" dirty="0"/>
          </a:p>
        </p:txBody>
      </p:sp>
      <p:pic>
        <p:nvPicPr>
          <p:cNvPr id="5" name="Picture 4" descr="ppt support_titl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6200"/>
            <a:ext cx="11833412" cy="6858000"/>
          </a:xfrm>
          <a:prstGeom prst="rect">
            <a:avLst/>
          </a:prstGeom>
        </p:spPr>
      </p:pic>
    </p:spTree>
    <p:extLst>
      <p:ext uri="{BB962C8B-B14F-4D97-AF65-F5344CB8AC3E}">
        <p14:creationId xmlns:p14="http://schemas.microsoft.com/office/powerpoint/2010/main" val="3282181594"/>
      </p:ext>
    </p:extLst>
  </p:cSld>
  <p:clrMapOvr>
    <a:masterClrMapping/>
  </p:clrMapOvr>
  <p:transition>
    <p:fade/>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a:defRPr b="1">
                <a:latin typeface="Myriad Pro"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rtlCol="0"/>
          <a:lstStyle>
            <a:lvl1pPr>
              <a:buClrTx/>
              <a:buFont typeface="Wingdings" pitchFamily="2" charset="2"/>
              <a:buChar char="§"/>
              <a:defRPr sz="2000" b="1">
                <a:latin typeface="Myriad Pro Light" pitchFamily="34" charset="0"/>
              </a:defRPr>
            </a:lvl1pPr>
            <a:lvl2pPr>
              <a:buClrTx/>
              <a:buFont typeface="Wingdings" pitchFamily="2" charset="2"/>
              <a:buChar char="o"/>
              <a:defRPr sz="1800" b="0">
                <a:latin typeface="Myriad Pro" pitchFamily="34" charset="0"/>
              </a:defRPr>
            </a:lvl2pPr>
            <a:lvl3pPr>
              <a:buClrTx/>
              <a:buFont typeface="Wingdings" pitchFamily="2" charset="2"/>
              <a:buChar char="o"/>
              <a:defRPr sz="1600" b="0">
                <a:latin typeface="Myriad Pro" pitchFamily="34" charset="0"/>
              </a:defRPr>
            </a:lvl3pPr>
            <a:lvl4pPr>
              <a:buClrTx/>
              <a:buFont typeface="Wingdings" pitchFamily="2" charset="2"/>
              <a:buChar char="o"/>
              <a:defRPr sz="1400" b="0">
                <a:latin typeface="Myriad Pro" pitchFamily="34" charset="0"/>
              </a:defRPr>
            </a:lvl4pPr>
            <a:lvl5pPr>
              <a:buClrTx/>
              <a:buFont typeface="Wingdings" pitchFamily="2" charset="2"/>
              <a:buChar char="o"/>
              <a:defRPr sz="1200"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144684"/>
      </p:ext>
    </p:extLst>
  </p:cSld>
  <p:clrMapOvr>
    <a:masterClrMapping/>
  </p:clrMapOvr>
  <p:transition>
    <p:fade/>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838200" y="6356350"/>
            <a:ext cx="10515600" cy="365125"/>
          </a:xfrm>
        </p:spPr>
        <p:txBody>
          <a:bodyPr/>
          <a:lstStyle/>
          <a:p>
            <a:endParaRPr lang="en-US" dirty="0"/>
          </a:p>
        </p:txBody>
      </p:sp>
      <p:pic>
        <p:nvPicPr>
          <p:cNvPr id="8"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342873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839788" y="6356350"/>
            <a:ext cx="10515600" cy="365125"/>
          </a:xfrm>
        </p:spPr>
        <p:txBody>
          <a:bodyPr/>
          <a:lstStyle/>
          <a:p>
            <a:endParaRPr lang="en-US" dirty="0"/>
          </a:p>
        </p:txBody>
      </p:sp>
      <p:pic>
        <p:nvPicPr>
          <p:cNvPr id="10"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2149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A657D07-0080-4173-98BF-D89FE2980184}" type="datetimeFigureOut">
              <a:rPr lang="en-US" smtClean="0"/>
              <a:t>5/14/15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041FD6E-A6B2-4B49-B5EB-62F4A02069C9}" type="slidenum">
              <a:rPr lang="en-US" smtClean="0"/>
              <a:t>‹#›</a:t>
            </a:fld>
            <a:endParaRPr lang="en-US"/>
          </a:p>
        </p:txBody>
      </p:sp>
    </p:spTree>
    <p:extLst>
      <p:ext uri="{BB962C8B-B14F-4D97-AF65-F5344CB8AC3E}">
        <p14:creationId xmlns:p14="http://schemas.microsoft.com/office/powerpoint/2010/main" val="1710177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A657D07-0080-4173-98BF-D89FE2980184}" type="datetimeFigureOut">
              <a:rPr lang="en-US" smtClean="0"/>
              <a:t>5/14/15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041FD6E-A6B2-4B49-B5EB-62F4A02069C9}" type="slidenum">
              <a:rPr lang="en-US" smtClean="0"/>
              <a:t>‹#›</a:t>
            </a:fld>
            <a:endParaRPr lang="en-US"/>
          </a:p>
        </p:txBody>
      </p:sp>
    </p:spTree>
    <p:extLst>
      <p:ext uri="{BB962C8B-B14F-4D97-AF65-F5344CB8AC3E}">
        <p14:creationId xmlns:p14="http://schemas.microsoft.com/office/powerpoint/2010/main" val="2125282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839788" y="6356350"/>
            <a:ext cx="10515600" cy="365125"/>
          </a:xfrm>
        </p:spPr>
        <p:txBody>
          <a:bodyPr/>
          <a:lstStyle/>
          <a:p>
            <a:endParaRPr lang="en-US" dirty="0"/>
          </a:p>
        </p:txBody>
      </p:sp>
      <p:pic>
        <p:nvPicPr>
          <p:cNvPr id="8"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25152233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20" Type="http://schemas.openxmlformats.org/officeDocument/2006/relationships/slideLayout" Target="../slideLayouts/slideLayout34.xml"/><Relationship Id="rId21" Type="http://schemas.openxmlformats.org/officeDocument/2006/relationships/slideLayout" Target="../slideLayouts/slideLayout35.xml"/><Relationship Id="rId22" Type="http://schemas.openxmlformats.org/officeDocument/2006/relationships/slideLayout" Target="../slideLayouts/slideLayout36.xml"/><Relationship Id="rId23" Type="http://schemas.openxmlformats.org/officeDocument/2006/relationships/slideLayout" Target="../slideLayouts/slideLayout37.xml"/><Relationship Id="rId24" Type="http://schemas.openxmlformats.org/officeDocument/2006/relationships/slideLayout" Target="../slideLayouts/slideLayout38.xml"/><Relationship Id="rId25" Type="http://schemas.openxmlformats.org/officeDocument/2006/relationships/slideLayout" Target="../slideLayouts/slideLayout39.xml"/><Relationship Id="rId26" Type="http://schemas.openxmlformats.org/officeDocument/2006/relationships/slideLayout" Target="../slideLayouts/slideLayout40.xml"/><Relationship Id="rId27" Type="http://schemas.openxmlformats.org/officeDocument/2006/relationships/slideLayout" Target="../slideLayouts/slideLayout41.xml"/><Relationship Id="rId28" Type="http://schemas.openxmlformats.org/officeDocument/2006/relationships/slideLayout" Target="../slideLayouts/slideLayout42.xml"/><Relationship Id="rId29" Type="http://schemas.openxmlformats.org/officeDocument/2006/relationships/slideLayout" Target="../slideLayouts/slideLayout43.xml"/><Relationship Id="rId30" Type="http://schemas.openxmlformats.org/officeDocument/2006/relationships/slideLayout" Target="../slideLayouts/slideLayout44.xml"/><Relationship Id="rId31" Type="http://schemas.openxmlformats.org/officeDocument/2006/relationships/theme" Target="../theme/theme2.xml"/><Relationship Id="rId32" Type="http://schemas.openxmlformats.org/officeDocument/2006/relationships/image" Target="../media/image2.png"/><Relationship Id="rId10" Type="http://schemas.openxmlformats.org/officeDocument/2006/relationships/slideLayout" Target="../slideLayouts/slideLayout24.xml"/><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slideLayout" Target="../slideLayouts/slideLayout29.xml"/><Relationship Id="rId16" Type="http://schemas.openxmlformats.org/officeDocument/2006/relationships/slideLayout" Target="../slideLayouts/slideLayout30.xml"/><Relationship Id="rId17" Type="http://schemas.openxmlformats.org/officeDocument/2006/relationships/slideLayout" Target="../slideLayouts/slideLayout31.xml"/><Relationship Id="rId18" Type="http://schemas.openxmlformats.org/officeDocument/2006/relationships/slideLayout" Target="../slideLayouts/slideLayout32.xml"/><Relationship Id="rId19" Type="http://schemas.openxmlformats.org/officeDocument/2006/relationships/slideLayout" Target="../slideLayouts/slideLayout3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52226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hackmann\Downloads\PS-Watermark.png"/>
          <p:cNvPicPr>
            <a:picLocks noChangeAspect="1" noChangeArrowheads="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17595" y="8798"/>
            <a:ext cx="12180703" cy="685164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idx="1"/>
          </p:nvPr>
        </p:nvSpPr>
        <p:spPr>
          <a:xfrm>
            <a:off x="584200" y="1243967"/>
            <a:ext cx="10989733" cy="4943475"/>
          </a:xfrm>
          <a:prstGeom prst="rect">
            <a:avLst/>
          </a:prstGeom>
        </p:spPr>
        <p:txBody>
          <a:bodyPr vert="horz" lIns="0" tIns="0" rIns="0" bIns="0" rtlCol="0">
            <a:no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Title Placeholder 1"/>
          <p:cNvSpPr>
            <a:spLocks noGrp="1"/>
          </p:cNvSpPr>
          <p:nvPr>
            <p:ph type="title"/>
          </p:nvPr>
        </p:nvSpPr>
        <p:spPr>
          <a:xfrm>
            <a:off x="584201" y="187203"/>
            <a:ext cx="10989735" cy="899088"/>
          </a:xfrm>
          <a:prstGeom prst="rect">
            <a:avLst/>
          </a:prstGeom>
        </p:spPr>
        <p:txBody>
          <a:bodyPr vert="horz" lIns="0" tIns="43960" rIns="87919" bIns="43960" rtlCol="0" anchor="ctr" anchorCtr="0">
            <a:noAutofit/>
          </a:bodyPr>
          <a:lstStyle/>
          <a:p>
            <a:r>
              <a:rPr lang="en-US" dirty="0" smtClean="0"/>
              <a:t>Click to Edit Slide Title in </a:t>
            </a:r>
            <a:r>
              <a:rPr lang="en-US" dirty="0" err="1" smtClean="0"/>
              <a:t>Titlecase</a:t>
            </a:r>
            <a:endParaRPr lang="en-US" dirty="0"/>
          </a:p>
        </p:txBody>
      </p:sp>
    </p:spTree>
    <p:extLst>
      <p:ext uri="{BB962C8B-B14F-4D97-AF65-F5344CB8AC3E}">
        <p14:creationId xmlns:p14="http://schemas.microsoft.com/office/powerpoint/2010/main" val="380858136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txStyles>
    <p:titleStyle>
      <a:lvl1pPr algn="ctr" defTabSz="586116" rtl="0" eaLnBrk="1" latinLnBrk="0" hangingPunct="1">
        <a:lnSpc>
          <a:spcPct val="85000"/>
        </a:lnSpc>
        <a:spcBef>
          <a:spcPct val="0"/>
        </a:spcBef>
        <a:buNone/>
        <a:defRPr sz="4400" b="0" i="0" kern="1200" cap="none" baseline="0">
          <a:solidFill>
            <a:schemeClr val="accent1"/>
          </a:solidFill>
          <a:latin typeface="+mj-lt"/>
          <a:ea typeface="+mj-ea"/>
          <a:cs typeface="Arial"/>
        </a:defRPr>
      </a:lvl1pPr>
    </p:titleStyle>
    <p:bodyStyle>
      <a:lvl1pPr marL="297129" indent="-297129" algn="l" defTabSz="586116" rtl="0" eaLnBrk="1" latinLnBrk="0" hangingPunct="1">
        <a:spcBef>
          <a:spcPts val="1025"/>
        </a:spcBef>
        <a:buClr>
          <a:schemeClr val="accent1"/>
        </a:buClr>
        <a:buSzPct val="70000"/>
        <a:buFont typeface="Wingdings" charset="2"/>
        <a:buChar char="§"/>
        <a:defRPr sz="2600" b="0" i="0" kern="1200">
          <a:solidFill>
            <a:schemeClr val="tx1"/>
          </a:solidFill>
          <a:latin typeface="+mn-lt"/>
          <a:ea typeface="+mn-ea"/>
          <a:cs typeface="Arial"/>
        </a:defRPr>
      </a:lvl1pPr>
      <a:lvl2pPr marL="586116" indent="-288987" algn="l" defTabSz="586116" rtl="0" eaLnBrk="1" latinLnBrk="0" hangingPunct="1">
        <a:spcBef>
          <a:spcPts val="679"/>
        </a:spcBef>
        <a:buClr>
          <a:schemeClr val="bg1">
            <a:lumMod val="65000"/>
          </a:schemeClr>
        </a:buClr>
        <a:buSzPct val="70000"/>
        <a:buFont typeface="Lucida Grande"/>
        <a:buChar char="-"/>
        <a:defRPr sz="2400" b="0" i="0" kern="1200">
          <a:solidFill>
            <a:schemeClr val="tx1"/>
          </a:solidFill>
          <a:latin typeface="+mn-lt"/>
          <a:ea typeface="+mn-ea"/>
          <a:cs typeface="Arial"/>
        </a:defRPr>
      </a:lvl2pPr>
      <a:lvl3pPr marL="883243" indent="-286954" algn="l" defTabSz="586116" rtl="0" eaLnBrk="1" latinLnBrk="0" hangingPunct="1">
        <a:spcBef>
          <a:spcPts val="615"/>
        </a:spcBef>
        <a:buClr>
          <a:schemeClr val="bg1">
            <a:lumMod val="85000"/>
          </a:schemeClr>
        </a:buClr>
        <a:buSzPct val="70000"/>
        <a:buFont typeface="Lucida Grande"/>
        <a:buChar char="•"/>
        <a:defRPr sz="2200" b="0" i="0" kern="1200">
          <a:solidFill>
            <a:schemeClr val="tx1"/>
          </a:solidFill>
          <a:latin typeface="+mn-lt"/>
          <a:ea typeface="+mn-ea"/>
          <a:cs typeface="Arial"/>
        </a:defRPr>
      </a:lvl3pPr>
      <a:lvl4pPr marL="1096934" indent="-213689" algn="l" defTabSz="586116" rtl="0" eaLnBrk="1" latinLnBrk="0" hangingPunct="1">
        <a:spcBef>
          <a:spcPts val="552"/>
        </a:spcBef>
        <a:buClr>
          <a:schemeClr val="bg1">
            <a:lumMod val="85000"/>
          </a:schemeClr>
        </a:buClr>
        <a:buSzPct val="70000"/>
        <a:buFont typeface="Wingdings" panose="05000000000000000000" pitchFamily="2" charset="2"/>
        <a:buChar char="§"/>
        <a:defRPr sz="2000" b="0" i="0" kern="1200" baseline="0">
          <a:solidFill>
            <a:schemeClr val="tx1"/>
          </a:solidFill>
          <a:latin typeface="+mn-lt"/>
          <a:ea typeface="+mn-ea"/>
          <a:cs typeface="Arial"/>
        </a:defRPr>
      </a:lvl4pPr>
      <a:lvl5pPr marL="1396096" indent="-299165" algn="l" defTabSz="586116" rtl="0" eaLnBrk="1" latinLnBrk="0" hangingPunct="1">
        <a:spcBef>
          <a:spcPts val="488"/>
        </a:spcBef>
        <a:buClr>
          <a:schemeClr val="bg1">
            <a:lumMod val="85000"/>
          </a:schemeClr>
        </a:buClr>
        <a:buSzPct val="70000"/>
        <a:buFont typeface="Myriad Pro Light" panose="020B0403030403020204" pitchFamily="34" charset="0"/>
        <a:buChar char="-"/>
        <a:tabLst/>
        <a:defRPr sz="1800" b="0" i="0" kern="1200" baseline="0">
          <a:solidFill>
            <a:schemeClr val="tx1"/>
          </a:solidFill>
          <a:latin typeface="+mn-lt"/>
          <a:ea typeface="+mn-ea"/>
          <a:cs typeface="Arial"/>
        </a:defRPr>
      </a:lvl5pPr>
      <a:lvl6pPr marL="1609784" indent="-215723" algn="l" defTabSz="586116" rtl="0" eaLnBrk="1" latinLnBrk="0" hangingPunct="1">
        <a:spcBef>
          <a:spcPts val="448"/>
        </a:spcBef>
        <a:buClr>
          <a:schemeClr val="bg1">
            <a:lumMod val="85000"/>
          </a:schemeClr>
        </a:buClr>
        <a:buSzPct val="70000"/>
        <a:buFont typeface="Lucida Grande"/>
        <a:buChar char="•"/>
        <a:defRPr sz="1467" b="0" i="0" kern="1200">
          <a:solidFill>
            <a:schemeClr val="bg1">
              <a:lumMod val="50000"/>
            </a:schemeClr>
          </a:solidFill>
          <a:latin typeface="Myriad Pro Light"/>
          <a:ea typeface="+mn-ea"/>
          <a:cs typeface="Arial"/>
        </a:defRPr>
      </a:lvl6pPr>
      <a:lvl7pPr marL="3809753" indent="-293058" algn="l" defTabSz="586116" rtl="0" eaLnBrk="1" latinLnBrk="0" hangingPunct="1">
        <a:spcBef>
          <a:spcPct val="20000"/>
        </a:spcBef>
        <a:buFont typeface="Arial"/>
        <a:buChar char="•"/>
        <a:defRPr sz="2533" kern="1200">
          <a:solidFill>
            <a:schemeClr val="tx1"/>
          </a:solidFill>
          <a:latin typeface="+mn-lt"/>
          <a:ea typeface="+mn-ea"/>
          <a:cs typeface="+mn-cs"/>
        </a:defRPr>
      </a:lvl7pPr>
      <a:lvl8pPr marL="4395869" indent="-293058" algn="l" defTabSz="586116" rtl="0" eaLnBrk="1" latinLnBrk="0" hangingPunct="1">
        <a:spcBef>
          <a:spcPct val="20000"/>
        </a:spcBef>
        <a:buFont typeface="Arial"/>
        <a:buChar char="•"/>
        <a:defRPr sz="2533" kern="1200">
          <a:solidFill>
            <a:schemeClr val="tx1"/>
          </a:solidFill>
          <a:latin typeface="+mn-lt"/>
          <a:ea typeface="+mn-ea"/>
          <a:cs typeface="+mn-cs"/>
        </a:defRPr>
      </a:lvl8pPr>
      <a:lvl9pPr marL="4981983" indent="-293058" algn="l" defTabSz="586116" rtl="0" eaLnBrk="1" latinLnBrk="0" hangingPunct="1">
        <a:spcBef>
          <a:spcPct val="20000"/>
        </a:spcBef>
        <a:buFont typeface="Arial"/>
        <a:buChar char="•"/>
        <a:defRPr sz="2533" kern="1200">
          <a:solidFill>
            <a:schemeClr val="tx1"/>
          </a:solidFill>
          <a:latin typeface="+mn-lt"/>
          <a:ea typeface="+mn-ea"/>
          <a:cs typeface="+mn-cs"/>
        </a:defRPr>
      </a:lvl9pPr>
    </p:bodyStyle>
    <p:otherStyle>
      <a:defPPr>
        <a:defRPr lang="en-US"/>
      </a:defPPr>
      <a:lvl1pPr marL="0" algn="l" defTabSz="586116" rtl="0" eaLnBrk="1" latinLnBrk="0" hangingPunct="1">
        <a:defRPr sz="2400" kern="1200">
          <a:solidFill>
            <a:schemeClr val="tx1"/>
          </a:solidFill>
          <a:latin typeface="+mn-lt"/>
          <a:ea typeface="+mn-ea"/>
          <a:cs typeface="+mn-cs"/>
        </a:defRPr>
      </a:lvl1pPr>
      <a:lvl2pPr marL="586116" algn="l" defTabSz="586116" rtl="0" eaLnBrk="1" latinLnBrk="0" hangingPunct="1">
        <a:defRPr sz="2400" kern="1200">
          <a:solidFill>
            <a:schemeClr val="tx1"/>
          </a:solidFill>
          <a:latin typeface="+mn-lt"/>
          <a:ea typeface="+mn-ea"/>
          <a:cs typeface="+mn-cs"/>
        </a:defRPr>
      </a:lvl2pPr>
      <a:lvl3pPr marL="1172232" algn="l" defTabSz="586116" rtl="0" eaLnBrk="1" latinLnBrk="0" hangingPunct="1">
        <a:defRPr sz="2400" kern="1200">
          <a:solidFill>
            <a:schemeClr val="tx1"/>
          </a:solidFill>
          <a:latin typeface="+mn-lt"/>
          <a:ea typeface="+mn-ea"/>
          <a:cs typeface="+mn-cs"/>
        </a:defRPr>
      </a:lvl3pPr>
      <a:lvl4pPr marL="1758347" algn="l" defTabSz="586116" rtl="0" eaLnBrk="1" latinLnBrk="0" hangingPunct="1">
        <a:defRPr sz="2400" kern="1200">
          <a:solidFill>
            <a:schemeClr val="tx1"/>
          </a:solidFill>
          <a:latin typeface="+mn-lt"/>
          <a:ea typeface="+mn-ea"/>
          <a:cs typeface="+mn-cs"/>
        </a:defRPr>
      </a:lvl4pPr>
      <a:lvl5pPr marL="2344463" algn="l" defTabSz="586116" rtl="0" eaLnBrk="1" latinLnBrk="0" hangingPunct="1">
        <a:defRPr sz="2400" kern="1200">
          <a:solidFill>
            <a:schemeClr val="tx1"/>
          </a:solidFill>
          <a:latin typeface="+mn-lt"/>
          <a:ea typeface="+mn-ea"/>
          <a:cs typeface="+mn-cs"/>
        </a:defRPr>
      </a:lvl5pPr>
      <a:lvl6pPr marL="2930579" algn="l" defTabSz="586116" rtl="0" eaLnBrk="1" latinLnBrk="0" hangingPunct="1">
        <a:defRPr sz="2400" kern="1200">
          <a:solidFill>
            <a:schemeClr val="tx1"/>
          </a:solidFill>
          <a:latin typeface="+mn-lt"/>
          <a:ea typeface="+mn-ea"/>
          <a:cs typeface="+mn-cs"/>
        </a:defRPr>
      </a:lvl6pPr>
      <a:lvl7pPr marL="3516695" algn="l" defTabSz="586116" rtl="0" eaLnBrk="1" latinLnBrk="0" hangingPunct="1">
        <a:defRPr sz="2400" kern="1200">
          <a:solidFill>
            <a:schemeClr val="tx1"/>
          </a:solidFill>
          <a:latin typeface="+mn-lt"/>
          <a:ea typeface="+mn-ea"/>
          <a:cs typeface="+mn-cs"/>
        </a:defRPr>
      </a:lvl7pPr>
      <a:lvl8pPr marL="4102809" algn="l" defTabSz="586116" rtl="0" eaLnBrk="1" latinLnBrk="0" hangingPunct="1">
        <a:defRPr sz="2400" kern="1200">
          <a:solidFill>
            <a:schemeClr val="tx1"/>
          </a:solidFill>
          <a:latin typeface="+mn-lt"/>
          <a:ea typeface="+mn-ea"/>
          <a:cs typeface="+mn-cs"/>
        </a:defRPr>
      </a:lvl8pPr>
      <a:lvl9pPr marL="4688927" algn="l" defTabSz="58611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benday@benday.com" TargetMode="Externa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endayscrum.eventbrite.com/" TargetMode="External"/><Relationship Id="rId3"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26253"/>
            <a:ext cx="9144000" cy="2387600"/>
          </a:xfrm>
        </p:spPr>
        <p:txBody>
          <a:bodyPr>
            <a:normAutofit fontScale="90000"/>
          </a:bodyPr>
          <a:lstStyle/>
          <a:p>
            <a:r>
              <a:rPr lang="en-US" dirty="0"/>
              <a:t>Coaching Skills for Scrum Masters &amp; The Self-Organizing Team</a:t>
            </a:r>
          </a:p>
        </p:txBody>
      </p:sp>
      <p:sp>
        <p:nvSpPr>
          <p:cNvPr id="3" name="Subtitle 2"/>
          <p:cNvSpPr>
            <a:spLocks noGrp="1"/>
          </p:cNvSpPr>
          <p:nvPr>
            <p:ph type="subTitle" idx="1"/>
          </p:nvPr>
        </p:nvSpPr>
        <p:spPr>
          <a:xfrm>
            <a:off x="1524000" y="3617803"/>
            <a:ext cx="9144000" cy="1655762"/>
          </a:xfrm>
        </p:spPr>
        <p:txBody>
          <a:bodyPr/>
          <a:lstStyle/>
          <a:p>
            <a:endParaRPr lang="en-US"/>
          </a:p>
        </p:txBody>
      </p:sp>
      <p:pic>
        <p:nvPicPr>
          <p:cNvPr id="4" name="Picture 4" descr="bendayLogo"/>
          <p:cNvPicPr>
            <a:picLocks noChangeAspect="1" noChangeArrowheads="1"/>
          </p:cNvPicPr>
          <p:nvPr/>
        </p:nvPicPr>
        <p:blipFill>
          <a:blip r:embed="rId2"/>
          <a:srcRect/>
          <a:stretch>
            <a:fillRect/>
          </a:stretch>
        </p:blipFill>
        <p:spPr bwMode="auto">
          <a:xfrm>
            <a:off x="4229100" y="5263139"/>
            <a:ext cx="3733800" cy="754143"/>
          </a:xfrm>
          <a:prstGeom prst="rect">
            <a:avLst/>
          </a:prstGeom>
          <a:noFill/>
          <a:ln w="9525">
            <a:noFill/>
            <a:miter lim="800000"/>
            <a:headEnd/>
            <a:tailEnd/>
          </a:ln>
        </p:spPr>
      </p:pic>
    </p:spTree>
    <p:extLst>
      <p:ext uri="{BB962C8B-B14F-4D97-AF65-F5344CB8AC3E}">
        <p14:creationId xmlns:p14="http://schemas.microsoft.com/office/powerpoint/2010/main" val="2808983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Curling.</a:t>
            </a:r>
            <a:endParaRPr lang="en-US" dirty="0"/>
          </a:p>
        </p:txBody>
      </p:sp>
    </p:spTree>
    <p:extLst>
      <p:ext uri="{BB962C8B-B14F-4D97-AF65-F5344CB8AC3E}">
        <p14:creationId xmlns:p14="http://schemas.microsoft.com/office/powerpoint/2010/main" val="3369696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comfy with silence.</a:t>
            </a:r>
            <a:endParaRPr lang="en-US" dirty="0"/>
          </a:p>
        </p:txBody>
      </p:sp>
    </p:spTree>
    <p:extLst>
      <p:ext uri="{BB962C8B-B14F-4D97-AF65-F5344CB8AC3E}">
        <p14:creationId xmlns:p14="http://schemas.microsoft.com/office/powerpoint/2010/main" val="14769671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team what they want to do.</a:t>
            </a:r>
            <a:endParaRPr lang="en-US" dirty="0"/>
          </a:p>
        </p:txBody>
      </p:sp>
    </p:spTree>
    <p:extLst>
      <p:ext uri="{BB962C8B-B14F-4D97-AF65-F5344CB8AC3E}">
        <p14:creationId xmlns:p14="http://schemas.microsoft.com/office/powerpoint/2010/main" val="10164999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looks like X is happening.  </a:t>
            </a:r>
            <a:r>
              <a:rPr lang="en-US" dirty="0" smtClean="0"/>
              <a:t/>
            </a:r>
            <a:br>
              <a:rPr lang="en-US" dirty="0" smtClean="0"/>
            </a:br>
            <a:r>
              <a:rPr lang="en-US" dirty="0" smtClean="0"/>
              <a:t>What </a:t>
            </a:r>
            <a:r>
              <a:rPr lang="en-US" dirty="0"/>
              <a:t>do you want to do about it?"</a:t>
            </a:r>
            <a:br>
              <a:rPr lang="en-US" dirty="0"/>
            </a:br>
            <a:endParaRPr lang="en-US" dirty="0"/>
          </a:p>
        </p:txBody>
      </p:sp>
    </p:spTree>
    <p:extLst>
      <p:ext uri="{BB962C8B-B14F-4D97-AF65-F5344CB8AC3E}">
        <p14:creationId xmlns:p14="http://schemas.microsoft.com/office/powerpoint/2010/main" val="768100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last questions?</a:t>
            </a:r>
            <a:endParaRPr lang="en-US" dirty="0"/>
          </a:p>
        </p:txBody>
      </p:sp>
    </p:spTree>
    <p:extLst>
      <p:ext uri="{BB962C8B-B14F-4D97-AF65-F5344CB8AC3E}">
        <p14:creationId xmlns:p14="http://schemas.microsoft.com/office/powerpoint/2010/main" val="32952061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What does the Scrum Master do?</a:t>
            </a:r>
          </a:p>
          <a:p>
            <a:endParaRPr lang="en-US" dirty="0"/>
          </a:p>
          <a:p>
            <a:r>
              <a:rPr lang="en-US" dirty="0" smtClean="0"/>
              <a:t>“Clearing the brush” toward self-organization</a:t>
            </a:r>
          </a:p>
          <a:p>
            <a:endParaRPr lang="en-US" dirty="0"/>
          </a:p>
          <a:p>
            <a:r>
              <a:rPr lang="en-US" dirty="0" smtClean="0"/>
              <a:t>Coaching the team</a:t>
            </a:r>
          </a:p>
          <a:p>
            <a:endParaRPr lang="en-US" dirty="0"/>
          </a:p>
          <a:p>
            <a:r>
              <a:rPr lang="en-US" dirty="0" smtClean="0"/>
              <a:t>Difficult Conversations</a:t>
            </a:r>
          </a:p>
          <a:p>
            <a:endParaRPr lang="en-US" dirty="0"/>
          </a:p>
          <a:p>
            <a:r>
              <a:rPr lang="en-US" dirty="0" smtClean="0"/>
              <a:t>The Zen of Self-Organization</a:t>
            </a:r>
          </a:p>
          <a:p>
            <a:endParaRPr lang="en-US" dirty="0"/>
          </a:p>
          <a:p>
            <a:endParaRPr lang="en-US" dirty="0"/>
          </a:p>
        </p:txBody>
      </p:sp>
    </p:spTree>
    <p:extLst>
      <p:ext uri="{BB962C8B-B14F-4D97-AF65-F5344CB8AC3E}">
        <p14:creationId xmlns:p14="http://schemas.microsoft.com/office/powerpoint/2010/main" val="78851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Thanks.</a:t>
            </a:r>
            <a:br>
              <a:rPr lang="en-US" dirty="0" smtClean="0"/>
            </a:br>
            <a:r>
              <a:rPr lang="en-US" sz="1800" dirty="0" smtClean="0">
                <a:hlinkClick r:id="rId2"/>
              </a:rPr>
              <a:t>benday@benday.com</a:t>
            </a:r>
            <a:r>
              <a:rPr lang="en-US" sz="1800" dirty="0" smtClean="0"/>
              <a:t> | www.benday.com</a:t>
            </a:r>
            <a:endParaRPr lang="en-US" dirty="0"/>
          </a:p>
        </p:txBody>
      </p:sp>
      <p:pic>
        <p:nvPicPr>
          <p:cNvPr id="6" name="Picture 4" descr="bendayLogo"/>
          <p:cNvPicPr>
            <a:picLocks noChangeAspect="1" noChangeArrowheads="1"/>
          </p:cNvPicPr>
          <p:nvPr/>
        </p:nvPicPr>
        <p:blipFill>
          <a:blip r:embed="rId3"/>
          <a:srcRect/>
          <a:stretch>
            <a:fillRect/>
          </a:stretch>
        </p:blipFill>
        <p:spPr bwMode="auto">
          <a:xfrm>
            <a:off x="4229100" y="4595732"/>
            <a:ext cx="3733800" cy="754143"/>
          </a:xfrm>
          <a:prstGeom prst="rect">
            <a:avLst/>
          </a:prstGeom>
          <a:noFill/>
          <a:ln w="9525">
            <a:noFill/>
            <a:miter lim="800000"/>
            <a:headEnd/>
            <a:tailEnd/>
          </a:ln>
        </p:spPr>
      </p:pic>
    </p:spTree>
    <p:extLst>
      <p:ext uri="{BB962C8B-B14F-4D97-AF65-F5344CB8AC3E}">
        <p14:creationId xmlns:p14="http://schemas.microsoft.com/office/powerpoint/2010/main" val="82274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Olympic sport.  Played on ice.</a:t>
            </a:r>
            <a:endParaRPr lang="en-US" dirty="0"/>
          </a:p>
        </p:txBody>
      </p:sp>
    </p:spTree>
    <p:extLst>
      <p:ext uri="{BB962C8B-B14F-4D97-AF65-F5344CB8AC3E}">
        <p14:creationId xmlns:p14="http://schemas.microsoft.com/office/powerpoint/2010/main" val="228533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2644" y="3853130"/>
            <a:ext cx="10019282" cy="1628316"/>
          </a:xfrm>
          <a:prstGeom prst="rect">
            <a:avLst/>
          </a:prstGeom>
          <a:noFill/>
          <a:ln w="28575">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4" name="Donut 3"/>
          <p:cNvSpPr/>
          <p:nvPr/>
        </p:nvSpPr>
        <p:spPr>
          <a:xfrm>
            <a:off x="1790790" y="4124515"/>
            <a:ext cx="1170301" cy="1144223"/>
          </a:xfrm>
          <a:prstGeom prst="donut">
            <a:avLst>
              <a:gd name="adj" fmla="val 8740"/>
            </a:avLst>
          </a:prstGeom>
          <a:solidFill>
            <a:srgbClr val="0000FF"/>
          </a:solidFill>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8" name="Donut 7"/>
          <p:cNvSpPr/>
          <p:nvPr/>
        </p:nvSpPr>
        <p:spPr>
          <a:xfrm>
            <a:off x="2077659" y="4398345"/>
            <a:ext cx="596561" cy="596561"/>
          </a:xfrm>
          <a:prstGeom prst="donut">
            <a:avLst>
              <a:gd name="adj" fmla="val 30235"/>
            </a:avLst>
          </a:prstGeom>
          <a:solidFill>
            <a:schemeClr val="accent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9" name="Donut 8"/>
          <p:cNvSpPr/>
          <p:nvPr/>
        </p:nvSpPr>
        <p:spPr>
          <a:xfrm>
            <a:off x="9204601" y="4124515"/>
            <a:ext cx="1170301" cy="1144223"/>
          </a:xfrm>
          <a:prstGeom prst="donut">
            <a:avLst>
              <a:gd name="adj" fmla="val 8740"/>
            </a:avLst>
          </a:prstGeom>
          <a:solidFill>
            <a:srgbClr val="0000FF"/>
          </a:solidFill>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10" name="Donut 9"/>
          <p:cNvSpPr/>
          <p:nvPr/>
        </p:nvSpPr>
        <p:spPr>
          <a:xfrm>
            <a:off x="9491470" y="4398345"/>
            <a:ext cx="596561" cy="596561"/>
          </a:xfrm>
          <a:prstGeom prst="donut">
            <a:avLst>
              <a:gd name="adj" fmla="val 30235"/>
            </a:avLst>
          </a:prstGeom>
          <a:solidFill>
            <a:schemeClr val="accent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cxnSp>
        <p:nvCxnSpPr>
          <p:cNvPr id="12" name="Straight Connector 11"/>
          <p:cNvCxnSpPr/>
          <p:nvPr/>
        </p:nvCxnSpPr>
        <p:spPr>
          <a:xfrm>
            <a:off x="3629370" y="3848240"/>
            <a:ext cx="0" cy="1633206"/>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505355" y="3848240"/>
            <a:ext cx="0" cy="1633206"/>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424052" y="4694183"/>
            <a:ext cx="9251576" cy="0"/>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378385" y="3848240"/>
            <a:ext cx="0" cy="1633206"/>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9792196" y="3848240"/>
            <a:ext cx="0" cy="1633206"/>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961091" y="4567046"/>
            <a:ext cx="648719" cy="0"/>
          </a:xfrm>
          <a:prstGeom prst="line">
            <a:avLst/>
          </a:prstGeom>
          <a:ln>
            <a:solidFill>
              <a:schemeClr val="tx1">
                <a:lumMod val="40000"/>
                <a:lumOff val="6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961091" y="4821318"/>
            <a:ext cx="648719" cy="5705"/>
          </a:xfrm>
          <a:prstGeom prst="line">
            <a:avLst/>
          </a:prstGeom>
          <a:ln>
            <a:solidFill>
              <a:schemeClr val="tx1">
                <a:lumMod val="40000"/>
                <a:lumOff val="6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529398" y="4561341"/>
            <a:ext cx="648719" cy="0"/>
          </a:xfrm>
          <a:prstGeom prst="line">
            <a:avLst/>
          </a:prstGeom>
          <a:ln>
            <a:solidFill>
              <a:schemeClr val="tx1">
                <a:lumMod val="40000"/>
                <a:lumOff val="6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8529398" y="4815613"/>
            <a:ext cx="648719" cy="5705"/>
          </a:xfrm>
          <a:prstGeom prst="line">
            <a:avLst/>
          </a:prstGeom>
          <a:ln>
            <a:solidFill>
              <a:schemeClr val="tx1">
                <a:lumMod val="40000"/>
                <a:lumOff val="6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bwMode="auto">
          <a:xfrm flipV="1">
            <a:off x="11370662" y="3854215"/>
            <a:ext cx="0" cy="1627231"/>
          </a:xfrm>
          <a:prstGeom prst="line">
            <a:avLst/>
          </a:prstGeom>
          <a:gradFill rotWithShape="1">
            <a:gsLst>
              <a:gs pos="0">
                <a:srgbClr val="A4D289"/>
              </a:gs>
              <a:gs pos="100000">
                <a:schemeClr val="bg1"/>
              </a:gs>
            </a:gsLst>
            <a:lin ang="5400000" scaled="1"/>
          </a:gradFill>
          <a:ln w="9525" cap="flat" cmpd="sng" algn="ctr">
            <a:solidFill>
              <a:schemeClr val="tx1"/>
            </a:solidFill>
            <a:prstDash val="sysDot"/>
            <a:round/>
            <a:headEnd type="none" w="med" len="med"/>
            <a:tailEnd type="none" w="med" len="med"/>
          </a:ln>
          <a:effectLst/>
        </p:spPr>
      </p:cxnSp>
      <p:cxnSp>
        <p:nvCxnSpPr>
          <p:cNvPr id="30" name="Straight Connector 29"/>
          <p:cNvCxnSpPr/>
          <p:nvPr/>
        </p:nvCxnSpPr>
        <p:spPr bwMode="auto">
          <a:xfrm>
            <a:off x="1039284" y="3650529"/>
            <a:ext cx="10022642" cy="35105"/>
          </a:xfrm>
          <a:prstGeom prst="line">
            <a:avLst/>
          </a:prstGeom>
          <a:gradFill rotWithShape="1">
            <a:gsLst>
              <a:gs pos="0">
                <a:srgbClr val="A4D289"/>
              </a:gs>
              <a:gs pos="100000">
                <a:schemeClr val="bg1"/>
              </a:gs>
            </a:gsLst>
            <a:lin ang="5400000" scaled="1"/>
          </a:gradFill>
          <a:ln w="9525" cap="flat" cmpd="sng" algn="ctr">
            <a:solidFill>
              <a:schemeClr val="tx1"/>
            </a:solidFill>
            <a:prstDash val="sysDot"/>
            <a:round/>
            <a:headEnd type="none" w="med" len="med"/>
            <a:tailEnd type="none" w="med" len="med"/>
          </a:ln>
          <a:effectLst/>
        </p:spPr>
      </p:cxnSp>
      <p:cxnSp>
        <p:nvCxnSpPr>
          <p:cNvPr id="31" name="Straight Connector 30"/>
          <p:cNvCxnSpPr/>
          <p:nvPr/>
        </p:nvCxnSpPr>
        <p:spPr bwMode="auto">
          <a:xfrm rot="10800000">
            <a:off x="11286179" y="3838247"/>
            <a:ext cx="168965" cy="0"/>
          </a:xfrm>
          <a:prstGeom prst="line">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039284" y="3573141"/>
            <a:ext cx="0" cy="144117"/>
          </a:xfrm>
          <a:prstGeom prst="line">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11061926" y="3608544"/>
            <a:ext cx="0" cy="144117"/>
          </a:xfrm>
          <a:prstGeom prst="line">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p:spPr>
      </p:cxnSp>
      <p:sp>
        <p:nvSpPr>
          <p:cNvPr id="34" name="TextBox 33"/>
          <p:cNvSpPr txBox="1"/>
          <p:nvPr/>
        </p:nvSpPr>
        <p:spPr bwMode="auto">
          <a:xfrm>
            <a:off x="5543200" y="3307717"/>
            <a:ext cx="1314784" cy="307777"/>
          </a:xfrm>
          <a:prstGeom prst="rect">
            <a:avLst/>
          </a:prstGeom>
          <a:noFill/>
          <a:ln w="9525">
            <a:noFill/>
            <a:miter lim="800000"/>
            <a:headEnd/>
            <a:tailEnd/>
          </a:ln>
        </p:spPr>
        <p:txBody>
          <a:bodyPr wrap="none" rtlCol="0">
            <a:spAutoFit/>
          </a:bodyPr>
          <a:lstStyle/>
          <a:p>
            <a:r>
              <a:rPr lang="en-US" sz="1400" dirty="0" smtClean="0">
                <a:solidFill>
                  <a:srgbClr val="002060"/>
                </a:solidFill>
                <a:latin typeface="Myriad Pro Light" panose="020B0403030403020204" pitchFamily="34" charset="0"/>
              </a:rPr>
              <a:t>~148 </a:t>
            </a:r>
            <a:r>
              <a:rPr lang="en-US" sz="1400" dirty="0" err="1" smtClean="0">
                <a:solidFill>
                  <a:srgbClr val="002060"/>
                </a:solidFill>
                <a:latin typeface="Myriad Pro Light" panose="020B0403030403020204" pitchFamily="34" charset="0"/>
              </a:rPr>
              <a:t>ft</a:t>
            </a:r>
            <a:r>
              <a:rPr lang="en-US" sz="1400" dirty="0" smtClean="0">
                <a:solidFill>
                  <a:srgbClr val="002060"/>
                </a:solidFill>
                <a:latin typeface="Myriad Pro Light" panose="020B0403030403020204" pitchFamily="34" charset="0"/>
              </a:rPr>
              <a:t> / ~45 m</a:t>
            </a:r>
            <a:endParaRPr lang="en-US" sz="1400" dirty="0">
              <a:solidFill>
                <a:srgbClr val="002060"/>
              </a:solidFill>
              <a:latin typeface="Myriad Pro Light" panose="020B0403030403020204" pitchFamily="34" charset="0"/>
            </a:endParaRPr>
          </a:p>
        </p:txBody>
      </p:sp>
      <p:sp>
        <p:nvSpPr>
          <p:cNvPr id="35" name="TextBox 34"/>
          <p:cNvSpPr txBox="1"/>
          <p:nvPr/>
        </p:nvSpPr>
        <p:spPr bwMode="auto">
          <a:xfrm rot="5400000">
            <a:off x="10988727" y="4500219"/>
            <a:ext cx="1217000" cy="307777"/>
          </a:xfrm>
          <a:prstGeom prst="rect">
            <a:avLst/>
          </a:prstGeom>
          <a:noFill/>
          <a:ln w="9525">
            <a:noFill/>
            <a:miter lim="800000"/>
            <a:headEnd/>
            <a:tailEnd/>
          </a:ln>
        </p:spPr>
        <p:txBody>
          <a:bodyPr wrap="none" rtlCol="0">
            <a:spAutoFit/>
          </a:bodyPr>
          <a:lstStyle/>
          <a:p>
            <a:r>
              <a:rPr lang="en-US" sz="1400" dirty="0" smtClean="0">
                <a:solidFill>
                  <a:srgbClr val="002060"/>
                </a:solidFill>
                <a:latin typeface="Myriad Pro Light" panose="020B0403030403020204" pitchFamily="34" charset="0"/>
              </a:rPr>
              <a:t>~15 </a:t>
            </a:r>
            <a:r>
              <a:rPr lang="en-US" sz="1400" dirty="0" err="1" smtClean="0">
                <a:solidFill>
                  <a:srgbClr val="002060"/>
                </a:solidFill>
                <a:latin typeface="Myriad Pro Light" panose="020B0403030403020204" pitchFamily="34" charset="0"/>
              </a:rPr>
              <a:t>ft</a:t>
            </a:r>
            <a:r>
              <a:rPr lang="en-US" sz="1400" dirty="0" smtClean="0">
                <a:solidFill>
                  <a:srgbClr val="002060"/>
                </a:solidFill>
                <a:latin typeface="Myriad Pro Light" panose="020B0403030403020204" pitchFamily="34" charset="0"/>
              </a:rPr>
              <a:t> / ~4.8m</a:t>
            </a:r>
            <a:endParaRPr lang="en-US" sz="1400" dirty="0">
              <a:solidFill>
                <a:srgbClr val="002060"/>
              </a:solidFill>
              <a:latin typeface="Myriad Pro Light" panose="020B0403030403020204" pitchFamily="34" charset="0"/>
            </a:endParaRPr>
          </a:p>
        </p:txBody>
      </p:sp>
      <p:cxnSp>
        <p:nvCxnSpPr>
          <p:cNvPr id="39" name="Straight Connector 38"/>
          <p:cNvCxnSpPr/>
          <p:nvPr/>
        </p:nvCxnSpPr>
        <p:spPr bwMode="auto">
          <a:xfrm rot="10800000">
            <a:off x="11287669" y="5481446"/>
            <a:ext cx="168965" cy="0"/>
          </a:xfrm>
          <a:prstGeom prst="line">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p:spPr>
      </p:cxnSp>
      <p:grpSp>
        <p:nvGrpSpPr>
          <p:cNvPr id="24" name="Dev Team in Box"/>
          <p:cNvGrpSpPr>
            <a:grpSpLocks/>
          </p:cNvGrpSpPr>
          <p:nvPr/>
        </p:nvGrpSpPr>
        <p:grpSpPr bwMode="auto">
          <a:xfrm>
            <a:off x="1763611" y="1480408"/>
            <a:ext cx="1054017" cy="1321641"/>
            <a:chOff x="5203906" y="3962400"/>
            <a:chExt cx="1326995" cy="1888297"/>
          </a:xfrm>
        </p:grpSpPr>
        <p:grpSp>
          <p:nvGrpSpPr>
            <p:cNvPr id="25" name="Group 102"/>
            <p:cNvGrpSpPr>
              <a:grpSpLocks/>
            </p:cNvGrpSpPr>
            <p:nvPr/>
          </p:nvGrpSpPr>
          <p:grpSpPr bwMode="auto">
            <a:xfrm>
              <a:off x="5410200" y="3962400"/>
              <a:ext cx="914400" cy="1219200"/>
              <a:chOff x="4267200" y="2590800"/>
              <a:chExt cx="914400" cy="1219200"/>
            </a:xfrm>
          </p:grpSpPr>
          <p:grpSp>
            <p:nvGrpSpPr>
              <p:cNvPr id="36" name="Group 100"/>
              <p:cNvGrpSpPr>
                <a:grpSpLocks/>
              </p:cNvGrpSpPr>
              <p:nvPr/>
            </p:nvGrpSpPr>
            <p:grpSpPr bwMode="auto">
              <a:xfrm>
                <a:off x="4267200" y="2590800"/>
                <a:ext cx="914400" cy="914400"/>
                <a:chOff x="4267200" y="2590800"/>
                <a:chExt cx="914400" cy="914400"/>
              </a:xfrm>
            </p:grpSpPr>
            <p:grpSp>
              <p:nvGrpSpPr>
                <p:cNvPr id="60" name="Group 37"/>
                <p:cNvGrpSpPr>
                  <a:grpSpLocks/>
                </p:cNvGrpSpPr>
                <p:nvPr/>
              </p:nvGrpSpPr>
              <p:grpSpPr bwMode="auto">
                <a:xfrm>
                  <a:off x="4267200" y="2590800"/>
                  <a:ext cx="457200" cy="914400"/>
                  <a:chOff x="5532311" y="1600200"/>
                  <a:chExt cx="457200" cy="914400"/>
                </a:xfrm>
              </p:grpSpPr>
              <p:sp>
                <p:nvSpPr>
                  <p:cNvPr id="75" name="Oval 74"/>
                  <p:cNvSpPr/>
                  <p:nvPr/>
                </p:nvSpPr>
                <p:spPr>
                  <a:xfrm>
                    <a:off x="5608511" y="1600200"/>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76" name="Straight Connector 75"/>
                  <p:cNvCxnSpPr>
                    <a:stCxn id="75"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86"/>
                <p:cNvGrpSpPr>
                  <a:grpSpLocks/>
                </p:cNvGrpSpPr>
                <p:nvPr/>
              </p:nvGrpSpPr>
              <p:grpSpPr bwMode="auto">
                <a:xfrm>
                  <a:off x="4495800" y="2590800"/>
                  <a:ext cx="457200" cy="914400"/>
                  <a:chOff x="5532311" y="1600200"/>
                  <a:chExt cx="457200" cy="914400"/>
                </a:xfrm>
              </p:grpSpPr>
              <p:sp>
                <p:nvSpPr>
                  <p:cNvPr id="69" name="Oval 68"/>
                  <p:cNvSpPr/>
                  <p:nvPr/>
                </p:nvSpPr>
                <p:spPr>
                  <a:xfrm>
                    <a:off x="5608511" y="1600200"/>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70" name="Straight Connector 69"/>
                  <p:cNvCxnSpPr>
                    <a:stCxn id="69"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79"/>
                <p:cNvGrpSpPr>
                  <a:grpSpLocks/>
                </p:cNvGrpSpPr>
                <p:nvPr/>
              </p:nvGrpSpPr>
              <p:grpSpPr bwMode="auto">
                <a:xfrm>
                  <a:off x="4724400" y="2590800"/>
                  <a:ext cx="457200" cy="914400"/>
                  <a:chOff x="5532311" y="1600200"/>
                  <a:chExt cx="457200" cy="914400"/>
                </a:xfrm>
              </p:grpSpPr>
              <p:sp>
                <p:nvSpPr>
                  <p:cNvPr id="63" name="Oval 62"/>
                  <p:cNvSpPr/>
                  <p:nvPr/>
                </p:nvSpPr>
                <p:spPr>
                  <a:xfrm>
                    <a:off x="5608511" y="1600200"/>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64" name="Straight Connector 63"/>
                  <p:cNvCxnSpPr>
                    <a:stCxn id="63"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7" name="Group 101"/>
              <p:cNvGrpSpPr>
                <a:grpSpLocks/>
              </p:cNvGrpSpPr>
              <p:nvPr/>
            </p:nvGrpSpPr>
            <p:grpSpPr bwMode="auto">
              <a:xfrm>
                <a:off x="4381500" y="2743200"/>
                <a:ext cx="685800" cy="914400"/>
                <a:chOff x="4419600" y="2743200"/>
                <a:chExt cx="685800" cy="914400"/>
              </a:xfrm>
            </p:grpSpPr>
            <p:grpSp>
              <p:nvGrpSpPr>
                <p:cNvPr id="46" name="Group 65"/>
                <p:cNvGrpSpPr>
                  <a:grpSpLocks/>
                </p:cNvGrpSpPr>
                <p:nvPr/>
              </p:nvGrpSpPr>
              <p:grpSpPr bwMode="auto">
                <a:xfrm>
                  <a:off x="4419600" y="2743200"/>
                  <a:ext cx="457200" cy="914400"/>
                  <a:chOff x="5532311" y="1600200"/>
                  <a:chExt cx="457200" cy="914400"/>
                </a:xfrm>
              </p:grpSpPr>
              <p:sp>
                <p:nvSpPr>
                  <p:cNvPr id="54" name="Oval 53"/>
                  <p:cNvSpPr/>
                  <p:nvPr/>
                </p:nvSpPr>
                <p:spPr>
                  <a:xfrm>
                    <a:off x="5608511" y="1600241"/>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55" name="Straight Connector 54"/>
                  <p:cNvCxnSpPr>
                    <a:stCxn id="54" idx="4"/>
                  </p:cNvCxnSpPr>
                  <p:nvPr/>
                </p:nvCxnSpPr>
                <p:spPr>
                  <a:xfrm rot="5400000">
                    <a:off x="5532250" y="213378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55323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flipH="1" flipV="1">
                    <a:off x="57609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55323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flipH="1">
                    <a:off x="57609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72"/>
                <p:cNvGrpSpPr>
                  <a:grpSpLocks/>
                </p:cNvGrpSpPr>
                <p:nvPr/>
              </p:nvGrpSpPr>
              <p:grpSpPr bwMode="auto">
                <a:xfrm>
                  <a:off x="4648200" y="2743200"/>
                  <a:ext cx="457200" cy="914400"/>
                  <a:chOff x="5532311" y="1600200"/>
                  <a:chExt cx="457200" cy="914400"/>
                </a:xfrm>
              </p:grpSpPr>
              <p:sp>
                <p:nvSpPr>
                  <p:cNvPr id="48" name="Oval 47"/>
                  <p:cNvSpPr/>
                  <p:nvPr/>
                </p:nvSpPr>
                <p:spPr>
                  <a:xfrm>
                    <a:off x="5608511" y="1600241"/>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49" name="Straight Connector 48"/>
                  <p:cNvCxnSpPr>
                    <a:stCxn id="48" idx="4"/>
                  </p:cNvCxnSpPr>
                  <p:nvPr/>
                </p:nvCxnSpPr>
                <p:spPr>
                  <a:xfrm rot="5400000">
                    <a:off x="5532250" y="213378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flipV="1">
                    <a:off x="55323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flipH="1" flipV="1">
                    <a:off x="57609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55323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flipH="1">
                    <a:off x="57609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 name="Group 93"/>
              <p:cNvGrpSpPr>
                <a:grpSpLocks/>
              </p:cNvGrpSpPr>
              <p:nvPr/>
            </p:nvGrpSpPr>
            <p:grpSpPr bwMode="auto">
              <a:xfrm>
                <a:off x="4495800" y="2895600"/>
                <a:ext cx="457200" cy="914400"/>
                <a:chOff x="5532311" y="1600200"/>
                <a:chExt cx="457200" cy="914400"/>
              </a:xfrm>
            </p:grpSpPr>
            <p:sp>
              <p:nvSpPr>
                <p:cNvPr id="40" name="Oval 39"/>
                <p:cNvSpPr/>
                <p:nvPr/>
              </p:nvSpPr>
              <p:spPr>
                <a:xfrm>
                  <a:off x="5608511" y="1600281"/>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41" name="Straight Connector 40"/>
                <p:cNvCxnSpPr>
                  <a:stCxn id="40" idx="4"/>
                </p:cNvCxnSpPr>
                <p:nvPr/>
              </p:nvCxnSpPr>
              <p:spPr>
                <a:xfrm rot="5400000">
                  <a:off x="5532250" y="213382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5532311" y="236248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flipH="1" flipV="1">
                  <a:off x="5760911" y="236248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5532311" y="198138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H="1">
                  <a:off x="5760911" y="198138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8" name="TextBox 103"/>
            <p:cNvSpPr txBox="1">
              <a:spLocks noChangeArrowheads="1"/>
            </p:cNvSpPr>
            <p:nvPr/>
          </p:nvSpPr>
          <p:spPr bwMode="auto">
            <a:xfrm>
              <a:off x="5203906" y="5181601"/>
              <a:ext cx="1326995" cy="669096"/>
            </a:xfrm>
            <a:prstGeom prst="rect">
              <a:avLst/>
            </a:prstGeom>
            <a:noFill/>
            <a:ln w="9525">
              <a:noFill/>
              <a:miter lim="800000"/>
              <a:headEnd/>
              <a:tailEnd/>
            </a:ln>
          </p:spPr>
          <p:txBody>
            <a:bodyPr wrap="none">
              <a:spAutoFit/>
            </a:bodyPr>
            <a:lstStyle/>
            <a:p>
              <a:pPr algn="ctr"/>
              <a:r>
                <a:rPr lang="en-US" dirty="0" smtClean="0">
                  <a:solidFill>
                    <a:srgbClr val="58595B"/>
                  </a:solidFill>
                  <a:latin typeface="Segoe UI Light" panose="020B0502040204020203" pitchFamily="34" charset="0"/>
                </a:rPr>
                <a:t>Team 1</a:t>
              </a:r>
              <a:endParaRPr lang="en-US" dirty="0">
                <a:solidFill>
                  <a:srgbClr val="58595B"/>
                </a:solidFill>
                <a:latin typeface="Segoe UI Light" panose="020B0502040204020203" pitchFamily="34" charset="0"/>
              </a:endParaRPr>
            </a:p>
          </p:txBody>
        </p:sp>
      </p:grpSp>
      <p:grpSp>
        <p:nvGrpSpPr>
          <p:cNvPr id="81" name="Dev Team in Box"/>
          <p:cNvGrpSpPr>
            <a:grpSpLocks/>
          </p:cNvGrpSpPr>
          <p:nvPr/>
        </p:nvGrpSpPr>
        <p:grpSpPr bwMode="auto">
          <a:xfrm>
            <a:off x="9158986" y="1480407"/>
            <a:ext cx="1106749" cy="1328822"/>
            <a:chOff x="5174477" y="3962400"/>
            <a:chExt cx="1385854" cy="1888297"/>
          </a:xfrm>
        </p:grpSpPr>
        <p:grpSp>
          <p:nvGrpSpPr>
            <p:cNvPr id="82" name="Group 102"/>
            <p:cNvGrpSpPr>
              <a:grpSpLocks/>
            </p:cNvGrpSpPr>
            <p:nvPr/>
          </p:nvGrpSpPr>
          <p:grpSpPr bwMode="auto">
            <a:xfrm>
              <a:off x="5410200" y="3962400"/>
              <a:ext cx="914400" cy="1219200"/>
              <a:chOff x="4267200" y="2590800"/>
              <a:chExt cx="914400" cy="1219200"/>
            </a:xfrm>
          </p:grpSpPr>
          <p:grpSp>
            <p:nvGrpSpPr>
              <p:cNvPr id="84" name="Group 100"/>
              <p:cNvGrpSpPr>
                <a:grpSpLocks/>
              </p:cNvGrpSpPr>
              <p:nvPr/>
            </p:nvGrpSpPr>
            <p:grpSpPr bwMode="auto">
              <a:xfrm>
                <a:off x="4267200" y="2590800"/>
                <a:ext cx="914400" cy="914400"/>
                <a:chOff x="4267200" y="2590800"/>
                <a:chExt cx="914400" cy="914400"/>
              </a:xfrm>
            </p:grpSpPr>
            <p:grpSp>
              <p:nvGrpSpPr>
                <p:cNvPr id="107" name="Group 37"/>
                <p:cNvGrpSpPr>
                  <a:grpSpLocks/>
                </p:cNvGrpSpPr>
                <p:nvPr/>
              </p:nvGrpSpPr>
              <p:grpSpPr bwMode="auto">
                <a:xfrm>
                  <a:off x="4267200" y="2590800"/>
                  <a:ext cx="457200" cy="914400"/>
                  <a:chOff x="5532311" y="1600200"/>
                  <a:chExt cx="457200" cy="914400"/>
                </a:xfrm>
              </p:grpSpPr>
              <p:sp>
                <p:nvSpPr>
                  <p:cNvPr id="122" name="Oval 121"/>
                  <p:cNvSpPr/>
                  <p:nvPr/>
                </p:nvSpPr>
                <p:spPr>
                  <a:xfrm>
                    <a:off x="5608511" y="1600200"/>
                    <a:ext cx="304800" cy="304881"/>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123" name="Straight Connector 122"/>
                  <p:cNvCxnSpPr>
                    <a:stCxn id="122"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Group 86"/>
                <p:cNvGrpSpPr>
                  <a:grpSpLocks/>
                </p:cNvGrpSpPr>
                <p:nvPr/>
              </p:nvGrpSpPr>
              <p:grpSpPr bwMode="auto">
                <a:xfrm>
                  <a:off x="4495800" y="2590800"/>
                  <a:ext cx="457200" cy="914400"/>
                  <a:chOff x="5532311" y="1600200"/>
                  <a:chExt cx="457200" cy="914400"/>
                </a:xfrm>
              </p:grpSpPr>
              <p:sp>
                <p:nvSpPr>
                  <p:cNvPr id="116" name="Oval 115"/>
                  <p:cNvSpPr/>
                  <p:nvPr/>
                </p:nvSpPr>
                <p:spPr>
                  <a:xfrm>
                    <a:off x="5608511" y="1600200"/>
                    <a:ext cx="304800" cy="304881"/>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117" name="Straight Connector 116"/>
                  <p:cNvCxnSpPr>
                    <a:stCxn id="116"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oup 79"/>
                <p:cNvGrpSpPr>
                  <a:grpSpLocks/>
                </p:cNvGrpSpPr>
                <p:nvPr/>
              </p:nvGrpSpPr>
              <p:grpSpPr bwMode="auto">
                <a:xfrm>
                  <a:off x="4724400" y="2590800"/>
                  <a:ext cx="457200" cy="914400"/>
                  <a:chOff x="5532311" y="1600200"/>
                  <a:chExt cx="457200" cy="914400"/>
                </a:xfrm>
              </p:grpSpPr>
              <p:sp>
                <p:nvSpPr>
                  <p:cNvPr id="110" name="Oval 109"/>
                  <p:cNvSpPr/>
                  <p:nvPr/>
                </p:nvSpPr>
                <p:spPr>
                  <a:xfrm>
                    <a:off x="5608511" y="1600200"/>
                    <a:ext cx="304800" cy="304881"/>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111" name="Straight Connector 110"/>
                  <p:cNvCxnSpPr>
                    <a:stCxn id="110"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5" name="Group 101"/>
              <p:cNvGrpSpPr>
                <a:grpSpLocks/>
              </p:cNvGrpSpPr>
              <p:nvPr/>
            </p:nvGrpSpPr>
            <p:grpSpPr bwMode="auto">
              <a:xfrm>
                <a:off x="4381500" y="2743200"/>
                <a:ext cx="685800" cy="914400"/>
                <a:chOff x="4419600" y="2743200"/>
                <a:chExt cx="685800" cy="914400"/>
              </a:xfrm>
            </p:grpSpPr>
            <p:grpSp>
              <p:nvGrpSpPr>
                <p:cNvPr id="93" name="Group 65"/>
                <p:cNvGrpSpPr>
                  <a:grpSpLocks/>
                </p:cNvGrpSpPr>
                <p:nvPr/>
              </p:nvGrpSpPr>
              <p:grpSpPr bwMode="auto">
                <a:xfrm>
                  <a:off x="4419600" y="2743200"/>
                  <a:ext cx="457200" cy="914400"/>
                  <a:chOff x="5532311" y="1600200"/>
                  <a:chExt cx="457200" cy="914400"/>
                </a:xfrm>
              </p:grpSpPr>
              <p:sp>
                <p:nvSpPr>
                  <p:cNvPr id="101" name="Oval 100"/>
                  <p:cNvSpPr/>
                  <p:nvPr/>
                </p:nvSpPr>
                <p:spPr>
                  <a:xfrm>
                    <a:off x="5608511" y="1600241"/>
                    <a:ext cx="304800" cy="304881"/>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102" name="Straight Connector 101"/>
                  <p:cNvCxnSpPr>
                    <a:stCxn id="101" idx="4"/>
                  </p:cNvCxnSpPr>
                  <p:nvPr/>
                </p:nvCxnSpPr>
                <p:spPr>
                  <a:xfrm rot="5400000">
                    <a:off x="5532250" y="213378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flipV="1">
                    <a:off x="55323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flipH="1" flipV="1">
                    <a:off x="57609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0800000">
                    <a:off x="55323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10800000" flipH="1">
                    <a:off x="57609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72"/>
                <p:cNvGrpSpPr>
                  <a:grpSpLocks/>
                </p:cNvGrpSpPr>
                <p:nvPr/>
              </p:nvGrpSpPr>
              <p:grpSpPr bwMode="auto">
                <a:xfrm>
                  <a:off x="4648200" y="2743200"/>
                  <a:ext cx="457200" cy="914400"/>
                  <a:chOff x="5532311" y="1600200"/>
                  <a:chExt cx="457200" cy="914400"/>
                </a:xfrm>
              </p:grpSpPr>
              <p:sp>
                <p:nvSpPr>
                  <p:cNvPr id="95" name="Oval 94"/>
                  <p:cNvSpPr/>
                  <p:nvPr/>
                </p:nvSpPr>
                <p:spPr>
                  <a:xfrm>
                    <a:off x="5608511" y="1600241"/>
                    <a:ext cx="304800" cy="304881"/>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96" name="Straight Connector 95"/>
                  <p:cNvCxnSpPr>
                    <a:stCxn id="95" idx="4"/>
                  </p:cNvCxnSpPr>
                  <p:nvPr/>
                </p:nvCxnSpPr>
                <p:spPr>
                  <a:xfrm rot="5400000">
                    <a:off x="5532250" y="213378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0800000" flipV="1">
                    <a:off x="55323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0800000" flipH="1" flipV="1">
                    <a:off x="57609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0800000">
                    <a:off x="55323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0800000" flipH="1">
                    <a:off x="57609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6" name="Group 85"/>
              <p:cNvGrpSpPr>
                <a:grpSpLocks/>
              </p:cNvGrpSpPr>
              <p:nvPr/>
            </p:nvGrpSpPr>
            <p:grpSpPr bwMode="auto">
              <a:xfrm>
                <a:off x="4495800" y="2895600"/>
                <a:ext cx="457200" cy="914400"/>
                <a:chOff x="5532311" y="1600200"/>
                <a:chExt cx="457200" cy="914400"/>
              </a:xfrm>
            </p:grpSpPr>
            <p:sp>
              <p:nvSpPr>
                <p:cNvPr id="87" name="Oval 86"/>
                <p:cNvSpPr/>
                <p:nvPr/>
              </p:nvSpPr>
              <p:spPr>
                <a:xfrm>
                  <a:off x="5608511" y="1600281"/>
                  <a:ext cx="304800" cy="304881"/>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88" name="Straight Connector 87"/>
                <p:cNvCxnSpPr>
                  <a:stCxn id="87" idx="4"/>
                </p:cNvCxnSpPr>
                <p:nvPr/>
              </p:nvCxnSpPr>
              <p:spPr>
                <a:xfrm rot="5400000">
                  <a:off x="5532250" y="213382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flipV="1">
                  <a:off x="5532311" y="236248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flipH="1" flipV="1">
                  <a:off x="5760911" y="236248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0800000">
                  <a:off x="5532311" y="198138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flipH="1">
                  <a:off x="5760911" y="198138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3" name="TextBox 103"/>
            <p:cNvSpPr txBox="1">
              <a:spLocks noChangeArrowheads="1"/>
            </p:cNvSpPr>
            <p:nvPr/>
          </p:nvSpPr>
          <p:spPr bwMode="auto">
            <a:xfrm>
              <a:off x="5174477" y="5181601"/>
              <a:ext cx="1385854" cy="669096"/>
            </a:xfrm>
            <a:prstGeom prst="rect">
              <a:avLst/>
            </a:prstGeom>
            <a:noFill/>
            <a:ln w="9525">
              <a:noFill/>
              <a:miter lim="800000"/>
              <a:headEnd/>
              <a:tailEnd/>
            </a:ln>
          </p:spPr>
          <p:txBody>
            <a:bodyPr wrap="none">
              <a:spAutoFit/>
            </a:bodyPr>
            <a:lstStyle/>
            <a:p>
              <a:pPr algn="ctr"/>
              <a:r>
                <a:rPr lang="en-US" dirty="0" smtClean="0">
                  <a:solidFill>
                    <a:srgbClr val="58595B"/>
                  </a:solidFill>
                  <a:latin typeface="Segoe UI Light" panose="020B0502040204020203" pitchFamily="34" charset="0"/>
                </a:rPr>
                <a:t>Team 2</a:t>
              </a:r>
              <a:endParaRPr lang="en-US" dirty="0">
                <a:solidFill>
                  <a:srgbClr val="58595B"/>
                </a:solidFill>
                <a:latin typeface="Segoe UI Light" panose="020B0502040204020203" pitchFamily="34" charset="0"/>
              </a:endParaRPr>
            </a:p>
          </p:txBody>
        </p:sp>
      </p:grpSp>
      <p:cxnSp>
        <p:nvCxnSpPr>
          <p:cNvPr id="5" name="Straight Arrow Connector 4"/>
          <p:cNvCxnSpPr/>
          <p:nvPr/>
        </p:nvCxnSpPr>
        <p:spPr>
          <a:xfrm flipH="1" flipV="1">
            <a:off x="2653767" y="4994906"/>
            <a:ext cx="726041" cy="1281596"/>
          </a:xfrm>
          <a:prstGeom prst="straightConnector1">
            <a:avLst/>
          </a:prstGeom>
          <a:ln w="57150">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8646289" y="4933838"/>
            <a:ext cx="853081" cy="1290578"/>
          </a:xfrm>
          <a:prstGeom prst="straightConnector1">
            <a:avLst/>
          </a:prstGeom>
          <a:ln w="57150">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524491" y="6351744"/>
            <a:ext cx="790024" cy="369332"/>
          </a:xfrm>
          <a:prstGeom prst="rect">
            <a:avLst/>
          </a:prstGeom>
          <a:noFill/>
        </p:spPr>
        <p:txBody>
          <a:bodyPr wrap="none" rtlCol="0">
            <a:spAutoFit/>
          </a:bodyPr>
          <a:lstStyle/>
          <a:p>
            <a:r>
              <a:rPr lang="en-US" dirty="0" smtClean="0">
                <a:solidFill>
                  <a:srgbClr val="58595B"/>
                </a:solidFill>
              </a:rPr>
              <a:t>Target</a:t>
            </a:r>
            <a:endParaRPr lang="en-US" dirty="0">
              <a:solidFill>
                <a:srgbClr val="58595B"/>
              </a:solidFill>
            </a:endParaRPr>
          </a:p>
        </p:txBody>
      </p:sp>
      <p:sp>
        <p:nvSpPr>
          <p:cNvPr id="128" name="TextBox 127"/>
          <p:cNvSpPr txBox="1"/>
          <p:nvPr/>
        </p:nvSpPr>
        <p:spPr>
          <a:xfrm>
            <a:off x="7739374" y="6351744"/>
            <a:ext cx="790024" cy="369332"/>
          </a:xfrm>
          <a:prstGeom prst="rect">
            <a:avLst/>
          </a:prstGeom>
          <a:noFill/>
        </p:spPr>
        <p:txBody>
          <a:bodyPr wrap="none" rtlCol="0">
            <a:spAutoFit/>
          </a:bodyPr>
          <a:lstStyle/>
          <a:p>
            <a:r>
              <a:rPr lang="en-US" dirty="0" smtClean="0">
                <a:solidFill>
                  <a:srgbClr val="58595B"/>
                </a:solidFill>
              </a:rPr>
              <a:t>Target</a:t>
            </a:r>
            <a:endParaRPr lang="en-US" dirty="0">
              <a:solidFill>
                <a:srgbClr val="58595B"/>
              </a:solidFill>
            </a:endParaRPr>
          </a:p>
        </p:txBody>
      </p:sp>
      <p:sp>
        <p:nvSpPr>
          <p:cNvPr id="2" name="TextBox 1"/>
          <p:cNvSpPr txBox="1"/>
          <p:nvPr/>
        </p:nvSpPr>
        <p:spPr>
          <a:xfrm>
            <a:off x="5104036" y="2917393"/>
            <a:ext cx="1891608" cy="369332"/>
          </a:xfrm>
          <a:prstGeom prst="rect">
            <a:avLst/>
          </a:prstGeom>
          <a:noFill/>
        </p:spPr>
        <p:txBody>
          <a:bodyPr wrap="none" rtlCol="0">
            <a:spAutoFit/>
          </a:bodyPr>
          <a:lstStyle/>
          <a:p>
            <a:r>
              <a:rPr lang="en-US" dirty="0" smtClean="0">
                <a:solidFill>
                  <a:srgbClr val="58595B"/>
                </a:solidFill>
              </a:rPr>
              <a:t>The Curling Sheet</a:t>
            </a:r>
            <a:endParaRPr lang="en-US" dirty="0">
              <a:solidFill>
                <a:srgbClr val="58595B"/>
              </a:solidFill>
            </a:endParaRPr>
          </a:p>
        </p:txBody>
      </p:sp>
    </p:spTree>
    <p:extLst>
      <p:ext uri="{BB962C8B-B14F-4D97-AF65-F5344CB8AC3E}">
        <p14:creationId xmlns:p14="http://schemas.microsoft.com/office/powerpoint/2010/main" val="965142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P spid="34" grpId="0"/>
      <p:bldP spid="35" grpId="0"/>
      <p:bldP spid="15" grpId="0"/>
      <p:bldP spid="12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Curling Stones</a:t>
            </a:r>
            <a:endParaRPr lang="en-US" dirty="0"/>
          </a:p>
        </p:txBody>
      </p:sp>
      <p:sp>
        <p:nvSpPr>
          <p:cNvPr id="3" name="Content Placeholder 2"/>
          <p:cNvSpPr>
            <a:spLocks noGrp="1"/>
          </p:cNvSpPr>
          <p:nvPr>
            <p:ph idx="1"/>
          </p:nvPr>
        </p:nvSpPr>
        <p:spPr/>
        <p:txBody>
          <a:bodyPr/>
          <a:lstStyle/>
          <a:p>
            <a:r>
              <a:rPr lang="en-US" dirty="0" smtClean="0"/>
              <a:t>~40 lb. stones</a:t>
            </a:r>
          </a:p>
          <a:p>
            <a:endParaRPr lang="en-US" dirty="0"/>
          </a:p>
          <a:p>
            <a:r>
              <a:rPr lang="en-US" dirty="0" smtClean="0"/>
              <a:t>Polished granite</a:t>
            </a:r>
          </a:p>
          <a:p>
            <a:endParaRPr lang="en-US" dirty="0"/>
          </a:p>
          <a:p>
            <a:r>
              <a:rPr lang="en-US" dirty="0" smtClean="0"/>
              <a:t>It’s got a handle</a:t>
            </a:r>
          </a:p>
          <a:p>
            <a:endParaRPr lang="en-US" dirty="0"/>
          </a:p>
          <a:p>
            <a:r>
              <a:rPr lang="en-US" dirty="0" smtClean="0"/>
              <a:t>8 stones per team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3798" y="1539433"/>
            <a:ext cx="6923012" cy="4617649"/>
          </a:xfrm>
          <a:prstGeom prst="rect">
            <a:avLst/>
          </a:prstGeom>
        </p:spPr>
      </p:pic>
    </p:spTree>
    <p:extLst>
      <p:ext uri="{BB962C8B-B14F-4D97-AF65-F5344CB8AC3E}">
        <p14:creationId xmlns:p14="http://schemas.microsoft.com/office/powerpoint/2010/main" val="233160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5941" y="2356903"/>
            <a:ext cx="10019282" cy="1628316"/>
          </a:xfrm>
          <a:prstGeom prst="rect">
            <a:avLst/>
          </a:prstGeom>
          <a:noFill/>
          <a:ln w="28575">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4" name="Donut 3"/>
          <p:cNvSpPr/>
          <p:nvPr/>
        </p:nvSpPr>
        <p:spPr>
          <a:xfrm>
            <a:off x="1594087" y="2628288"/>
            <a:ext cx="1170301" cy="1144223"/>
          </a:xfrm>
          <a:prstGeom prst="donut">
            <a:avLst>
              <a:gd name="adj" fmla="val 8740"/>
            </a:avLst>
          </a:prstGeom>
          <a:solidFill>
            <a:srgbClr val="0000FF"/>
          </a:solidFill>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8" name="Donut 7"/>
          <p:cNvSpPr/>
          <p:nvPr/>
        </p:nvSpPr>
        <p:spPr>
          <a:xfrm>
            <a:off x="1880956" y="2902118"/>
            <a:ext cx="596561" cy="596561"/>
          </a:xfrm>
          <a:prstGeom prst="donut">
            <a:avLst>
              <a:gd name="adj" fmla="val 30235"/>
            </a:avLst>
          </a:prstGeom>
          <a:solidFill>
            <a:schemeClr val="accent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9" name="Donut 8"/>
          <p:cNvSpPr/>
          <p:nvPr/>
        </p:nvSpPr>
        <p:spPr>
          <a:xfrm>
            <a:off x="9007898" y="2628288"/>
            <a:ext cx="1170301" cy="1144223"/>
          </a:xfrm>
          <a:prstGeom prst="donut">
            <a:avLst>
              <a:gd name="adj" fmla="val 8740"/>
            </a:avLst>
          </a:prstGeom>
          <a:solidFill>
            <a:srgbClr val="0000FF"/>
          </a:solidFill>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10" name="Donut 9"/>
          <p:cNvSpPr/>
          <p:nvPr/>
        </p:nvSpPr>
        <p:spPr>
          <a:xfrm>
            <a:off x="9294767" y="2902118"/>
            <a:ext cx="596561" cy="596561"/>
          </a:xfrm>
          <a:prstGeom prst="donut">
            <a:avLst>
              <a:gd name="adj" fmla="val 30235"/>
            </a:avLst>
          </a:prstGeom>
          <a:solidFill>
            <a:schemeClr val="accent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cxnSp>
        <p:nvCxnSpPr>
          <p:cNvPr id="12" name="Straight Connector 11"/>
          <p:cNvCxnSpPr/>
          <p:nvPr/>
        </p:nvCxnSpPr>
        <p:spPr>
          <a:xfrm>
            <a:off x="3432667" y="2352013"/>
            <a:ext cx="0" cy="1633206"/>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308652" y="2352013"/>
            <a:ext cx="0" cy="1633206"/>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27349" y="3197956"/>
            <a:ext cx="9251576" cy="0"/>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181682" y="2352013"/>
            <a:ext cx="0" cy="1633206"/>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9595493" y="2352013"/>
            <a:ext cx="0" cy="1633206"/>
          </a:xfrm>
          <a:prstGeom prst="line">
            <a:avLst/>
          </a:prstGeom>
          <a:ln>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764388" y="3070819"/>
            <a:ext cx="648719" cy="0"/>
          </a:xfrm>
          <a:prstGeom prst="line">
            <a:avLst/>
          </a:prstGeom>
          <a:ln>
            <a:solidFill>
              <a:schemeClr val="tx1">
                <a:lumMod val="40000"/>
                <a:lumOff val="6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764388" y="3325091"/>
            <a:ext cx="648719" cy="5705"/>
          </a:xfrm>
          <a:prstGeom prst="line">
            <a:avLst/>
          </a:prstGeom>
          <a:ln>
            <a:solidFill>
              <a:schemeClr val="tx1">
                <a:lumMod val="40000"/>
                <a:lumOff val="6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332695" y="3065114"/>
            <a:ext cx="648719" cy="0"/>
          </a:xfrm>
          <a:prstGeom prst="line">
            <a:avLst/>
          </a:prstGeom>
          <a:ln>
            <a:solidFill>
              <a:schemeClr val="tx1">
                <a:lumMod val="40000"/>
                <a:lumOff val="6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8332695" y="3319386"/>
            <a:ext cx="648719" cy="5705"/>
          </a:xfrm>
          <a:prstGeom prst="line">
            <a:avLst/>
          </a:prstGeom>
          <a:ln>
            <a:solidFill>
              <a:schemeClr val="tx1">
                <a:lumMod val="40000"/>
                <a:lumOff val="6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bwMode="auto">
          <a:xfrm flipV="1">
            <a:off x="11173959" y="2357988"/>
            <a:ext cx="0" cy="1627231"/>
          </a:xfrm>
          <a:prstGeom prst="line">
            <a:avLst/>
          </a:prstGeom>
          <a:gradFill rotWithShape="1">
            <a:gsLst>
              <a:gs pos="0">
                <a:srgbClr val="A4D289"/>
              </a:gs>
              <a:gs pos="100000">
                <a:schemeClr val="bg1"/>
              </a:gs>
            </a:gsLst>
            <a:lin ang="5400000" scaled="1"/>
          </a:gradFill>
          <a:ln w="9525" cap="flat" cmpd="sng" algn="ctr">
            <a:solidFill>
              <a:schemeClr val="tx1"/>
            </a:solidFill>
            <a:prstDash val="sysDot"/>
            <a:round/>
            <a:headEnd type="none" w="med" len="med"/>
            <a:tailEnd type="none" w="med" len="med"/>
          </a:ln>
          <a:effectLst/>
        </p:spPr>
      </p:cxnSp>
      <p:cxnSp>
        <p:nvCxnSpPr>
          <p:cNvPr id="30" name="Straight Connector 29"/>
          <p:cNvCxnSpPr/>
          <p:nvPr/>
        </p:nvCxnSpPr>
        <p:spPr bwMode="auto">
          <a:xfrm>
            <a:off x="842581" y="2154302"/>
            <a:ext cx="10022642" cy="35105"/>
          </a:xfrm>
          <a:prstGeom prst="line">
            <a:avLst/>
          </a:prstGeom>
          <a:gradFill rotWithShape="1">
            <a:gsLst>
              <a:gs pos="0">
                <a:srgbClr val="A4D289"/>
              </a:gs>
              <a:gs pos="100000">
                <a:schemeClr val="bg1"/>
              </a:gs>
            </a:gsLst>
            <a:lin ang="5400000" scaled="1"/>
          </a:gradFill>
          <a:ln w="9525" cap="flat" cmpd="sng" algn="ctr">
            <a:solidFill>
              <a:schemeClr val="tx1"/>
            </a:solidFill>
            <a:prstDash val="sysDot"/>
            <a:round/>
            <a:headEnd type="none" w="med" len="med"/>
            <a:tailEnd type="none" w="med" len="med"/>
          </a:ln>
          <a:effectLst/>
        </p:spPr>
      </p:cxnSp>
      <p:cxnSp>
        <p:nvCxnSpPr>
          <p:cNvPr id="31" name="Straight Connector 30"/>
          <p:cNvCxnSpPr/>
          <p:nvPr/>
        </p:nvCxnSpPr>
        <p:spPr bwMode="auto">
          <a:xfrm rot="10800000">
            <a:off x="11089476" y="2342020"/>
            <a:ext cx="168965" cy="0"/>
          </a:xfrm>
          <a:prstGeom prst="line">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842581" y="2076914"/>
            <a:ext cx="0" cy="144117"/>
          </a:xfrm>
          <a:prstGeom prst="line">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10865223" y="2112317"/>
            <a:ext cx="0" cy="144117"/>
          </a:xfrm>
          <a:prstGeom prst="line">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p:spPr>
      </p:cxnSp>
      <p:sp>
        <p:nvSpPr>
          <p:cNvPr id="34" name="TextBox 33"/>
          <p:cNvSpPr txBox="1"/>
          <p:nvPr/>
        </p:nvSpPr>
        <p:spPr bwMode="auto">
          <a:xfrm>
            <a:off x="5346497" y="1811490"/>
            <a:ext cx="1314784" cy="307777"/>
          </a:xfrm>
          <a:prstGeom prst="rect">
            <a:avLst/>
          </a:prstGeom>
          <a:noFill/>
          <a:ln w="9525">
            <a:noFill/>
            <a:miter lim="800000"/>
            <a:headEnd/>
            <a:tailEnd/>
          </a:ln>
        </p:spPr>
        <p:txBody>
          <a:bodyPr wrap="none" rtlCol="0">
            <a:spAutoFit/>
          </a:bodyPr>
          <a:lstStyle/>
          <a:p>
            <a:r>
              <a:rPr lang="en-US" sz="1400" dirty="0" smtClean="0">
                <a:solidFill>
                  <a:srgbClr val="002060"/>
                </a:solidFill>
                <a:latin typeface="Myriad Pro Light" panose="020B0403030403020204" pitchFamily="34" charset="0"/>
              </a:rPr>
              <a:t>~148 </a:t>
            </a:r>
            <a:r>
              <a:rPr lang="en-US" sz="1400" dirty="0" err="1" smtClean="0">
                <a:solidFill>
                  <a:srgbClr val="002060"/>
                </a:solidFill>
                <a:latin typeface="Myriad Pro Light" panose="020B0403030403020204" pitchFamily="34" charset="0"/>
              </a:rPr>
              <a:t>ft</a:t>
            </a:r>
            <a:r>
              <a:rPr lang="en-US" sz="1400" dirty="0" smtClean="0">
                <a:solidFill>
                  <a:srgbClr val="002060"/>
                </a:solidFill>
                <a:latin typeface="Myriad Pro Light" panose="020B0403030403020204" pitchFamily="34" charset="0"/>
              </a:rPr>
              <a:t> / ~45 m</a:t>
            </a:r>
            <a:endParaRPr lang="en-US" sz="1400" dirty="0">
              <a:solidFill>
                <a:srgbClr val="002060"/>
              </a:solidFill>
              <a:latin typeface="Myriad Pro Light" panose="020B0403030403020204" pitchFamily="34" charset="0"/>
            </a:endParaRPr>
          </a:p>
        </p:txBody>
      </p:sp>
      <p:sp>
        <p:nvSpPr>
          <p:cNvPr id="35" name="TextBox 34"/>
          <p:cNvSpPr txBox="1"/>
          <p:nvPr/>
        </p:nvSpPr>
        <p:spPr bwMode="auto">
          <a:xfrm rot="5400000">
            <a:off x="10792024" y="3003992"/>
            <a:ext cx="1217000" cy="307777"/>
          </a:xfrm>
          <a:prstGeom prst="rect">
            <a:avLst/>
          </a:prstGeom>
          <a:noFill/>
          <a:ln w="9525">
            <a:noFill/>
            <a:miter lim="800000"/>
            <a:headEnd/>
            <a:tailEnd/>
          </a:ln>
        </p:spPr>
        <p:txBody>
          <a:bodyPr wrap="none" rtlCol="0">
            <a:spAutoFit/>
          </a:bodyPr>
          <a:lstStyle/>
          <a:p>
            <a:r>
              <a:rPr lang="en-US" sz="1400" dirty="0" smtClean="0">
                <a:solidFill>
                  <a:srgbClr val="002060"/>
                </a:solidFill>
                <a:latin typeface="Myriad Pro Light" panose="020B0403030403020204" pitchFamily="34" charset="0"/>
              </a:rPr>
              <a:t>~15 </a:t>
            </a:r>
            <a:r>
              <a:rPr lang="en-US" sz="1400" dirty="0" err="1" smtClean="0">
                <a:solidFill>
                  <a:srgbClr val="002060"/>
                </a:solidFill>
                <a:latin typeface="Myriad Pro Light" panose="020B0403030403020204" pitchFamily="34" charset="0"/>
              </a:rPr>
              <a:t>ft</a:t>
            </a:r>
            <a:r>
              <a:rPr lang="en-US" sz="1400" dirty="0" smtClean="0">
                <a:solidFill>
                  <a:srgbClr val="002060"/>
                </a:solidFill>
                <a:latin typeface="Myriad Pro Light" panose="020B0403030403020204" pitchFamily="34" charset="0"/>
              </a:rPr>
              <a:t> / ~4.8m</a:t>
            </a:r>
            <a:endParaRPr lang="en-US" sz="1400" dirty="0">
              <a:solidFill>
                <a:srgbClr val="002060"/>
              </a:solidFill>
              <a:latin typeface="Myriad Pro Light" panose="020B0403030403020204" pitchFamily="34" charset="0"/>
            </a:endParaRPr>
          </a:p>
        </p:txBody>
      </p:sp>
      <p:cxnSp>
        <p:nvCxnSpPr>
          <p:cNvPr id="39" name="Straight Connector 38"/>
          <p:cNvCxnSpPr/>
          <p:nvPr/>
        </p:nvCxnSpPr>
        <p:spPr bwMode="auto">
          <a:xfrm rot="10800000">
            <a:off x="11090966" y="3985219"/>
            <a:ext cx="168965" cy="0"/>
          </a:xfrm>
          <a:prstGeom prst="line">
            <a:avLst/>
          </a:pr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p:spPr>
      </p:cxnSp>
      <p:sp>
        <p:nvSpPr>
          <p:cNvPr id="2" name="Oval 1"/>
          <p:cNvSpPr/>
          <p:nvPr/>
        </p:nvSpPr>
        <p:spPr>
          <a:xfrm>
            <a:off x="1594087" y="587597"/>
            <a:ext cx="359350" cy="359350"/>
          </a:xfrm>
          <a:prstGeom prst="ellipse">
            <a:avLst/>
          </a:prstGeom>
          <a:solidFill>
            <a:schemeClr val="tx1">
              <a:lumMod val="60000"/>
              <a:lumOff val="40000"/>
            </a:schemeClr>
          </a:solidFill>
          <a:ln>
            <a:solidFill>
              <a:srgbClr val="00206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5" name="TextBox 4"/>
          <p:cNvSpPr txBox="1"/>
          <p:nvPr/>
        </p:nvSpPr>
        <p:spPr>
          <a:xfrm>
            <a:off x="4349488" y="6157732"/>
            <a:ext cx="3007298" cy="369332"/>
          </a:xfrm>
          <a:prstGeom prst="rect">
            <a:avLst/>
          </a:prstGeom>
          <a:noFill/>
        </p:spPr>
        <p:txBody>
          <a:bodyPr wrap="none" rtlCol="0">
            <a:spAutoFit/>
          </a:bodyPr>
          <a:lstStyle/>
          <a:p>
            <a:r>
              <a:rPr lang="en-US" dirty="0" smtClean="0">
                <a:solidFill>
                  <a:srgbClr val="58595B"/>
                </a:solidFill>
              </a:rPr>
              <a:t>Note: that stone’s not to scale</a:t>
            </a:r>
            <a:endParaRPr lang="en-US" dirty="0">
              <a:solidFill>
                <a:srgbClr val="58595B"/>
              </a:solidFill>
            </a:endParaRPr>
          </a:p>
        </p:txBody>
      </p:sp>
      <p:sp>
        <p:nvSpPr>
          <p:cNvPr id="28" name="Oval 27"/>
          <p:cNvSpPr/>
          <p:nvPr/>
        </p:nvSpPr>
        <p:spPr>
          <a:xfrm>
            <a:off x="1999561" y="3018281"/>
            <a:ext cx="359350" cy="359350"/>
          </a:xfrm>
          <a:prstGeom prst="ellipse">
            <a:avLst/>
          </a:prstGeom>
          <a:solidFill>
            <a:schemeClr val="tx1">
              <a:lumMod val="60000"/>
              <a:lumOff val="40000"/>
            </a:schemeClr>
          </a:solidFill>
          <a:ln>
            <a:solidFill>
              <a:srgbClr val="00206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rgbClr val="FFFFFF"/>
              </a:solidFill>
            </a:endParaRPr>
          </a:p>
        </p:txBody>
      </p:sp>
      <p:sp>
        <p:nvSpPr>
          <p:cNvPr id="36" name="Content Placeholder 2"/>
          <p:cNvSpPr txBox="1">
            <a:spLocks/>
          </p:cNvSpPr>
          <p:nvPr/>
        </p:nvSpPr>
        <p:spPr>
          <a:xfrm>
            <a:off x="643202" y="4554887"/>
            <a:ext cx="3706286" cy="1666054"/>
          </a:xfrm>
          <a:prstGeom prst="rect">
            <a:avLst/>
          </a:prstGeom>
        </p:spPr>
        <p:txBody>
          <a:bodyPr/>
          <a:lstStyle>
            <a:lvl1pPr marL="297129" indent="-297129" algn="l" defTabSz="586116" rtl="0" eaLnBrk="1" latinLnBrk="0" hangingPunct="1">
              <a:spcBef>
                <a:spcPts val="1025"/>
              </a:spcBef>
              <a:buClr>
                <a:schemeClr val="accent1"/>
              </a:buClr>
              <a:buSzPct val="70000"/>
              <a:buFont typeface="Wingdings" charset="2"/>
              <a:buChar char="§"/>
              <a:defRPr sz="2600" b="0" i="0" kern="1200">
                <a:solidFill>
                  <a:schemeClr val="tx1"/>
                </a:solidFill>
                <a:latin typeface="+mn-lt"/>
                <a:ea typeface="+mn-ea"/>
                <a:cs typeface="Arial"/>
              </a:defRPr>
            </a:lvl1pPr>
            <a:lvl2pPr marL="586116" indent="-288987" algn="l" defTabSz="586116" rtl="0" eaLnBrk="1" latinLnBrk="0" hangingPunct="1">
              <a:spcBef>
                <a:spcPts val="679"/>
              </a:spcBef>
              <a:buClr>
                <a:schemeClr val="bg1">
                  <a:lumMod val="65000"/>
                </a:schemeClr>
              </a:buClr>
              <a:buSzPct val="70000"/>
              <a:buFont typeface="Lucida Grande"/>
              <a:buChar char="-"/>
              <a:defRPr sz="2400" b="0" i="0" kern="1200">
                <a:solidFill>
                  <a:schemeClr val="tx1"/>
                </a:solidFill>
                <a:latin typeface="+mn-lt"/>
                <a:ea typeface="+mn-ea"/>
                <a:cs typeface="Arial"/>
              </a:defRPr>
            </a:lvl2pPr>
            <a:lvl3pPr marL="883243" indent="-286954" algn="l" defTabSz="586116" rtl="0" eaLnBrk="1" latinLnBrk="0" hangingPunct="1">
              <a:spcBef>
                <a:spcPts val="615"/>
              </a:spcBef>
              <a:buClr>
                <a:schemeClr val="bg1">
                  <a:lumMod val="85000"/>
                </a:schemeClr>
              </a:buClr>
              <a:buSzPct val="70000"/>
              <a:buFont typeface="Lucida Grande"/>
              <a:buChar char="•"/>
              <a:defRPr sz="2200" b="0" i="0" kern="1200">
                <a:solidFill>
                  <a:schemeClr val="tx1"/>
                </a:solidFill>
                <a:latin typeface="+mn-lt"/>
                <a:ea typeface="+mn-ea"/>
                <a:cs typeface="Arial"/>
              </a:defRPr>
            </a:lvl3pPr>
            <a:lvl4pPr marL="1096934" indent="-213689" algn="l" defTabSz="586116" rtl="0" eaLnBrk="1" latinLnBrk="0" hangingPunct="1">
              <a:spcBef>
                <a:spcPts val="552"/>
              </a:spcBef>
              <a:buClr>
                <a:schemeClr val="bg1">
                  <a:lumMod val="85000"/>
                </a:schemeClr>
              </a:buClr>
              <a:buSzPct val="70000"/>
              <a:buFont typeface="Wingdings" panose="05000000000000000000" pitchFamily="2" charset="2"/>
              <a:buChar char="§"/>
              <a:defRPr sz="2000" b="0" i="0" kern="1200" baseline="0">
                <a:solidFill>
                  <a:schemeClr val="tx1"/>
                </a:solidFill>
                <a:latin typeface="+mn-lt"/>
                <a:ea typeface="+mn-ea"/>
                <a:cs typeface="Arial"/>
              </a:defRPr>
            </a:lvl4pPr>
            <a:lvl5pPr marL="1396096" indent="-299165" algn="l" defTabSz="586116" rtl="0" eaLnBrk="1" latinLnBrk="0" hangingPunct="1">
              <a:spcBef>
                <a:spcPts val="488"/>
              </a:spcBef>
              <a:buClr>
                <a:schemeClr val="bg1">
                  <a:lumMod val="85000"/>
                </a:schemeClr>
              </a:buClr>
              <a:buSzPct val="70000"/>
              <a:buFont typeface="Myriad Pro Light" panose="020B0403030403020204" pitchFamily="34" charset="0"/>
              <a:buChar char="-"/>
              <a:tabLst/>
              <a:defRPr sz="1800" b="0" i="0" kern="1200" baseline="0">
                <a:solidFill>
                  <a:schemeClr val="tx1"/>
                </a:solidFill>
                <a:latin typeface="+mn-lt"/>
                <a:ea typeface="+mn-ea"/>
                <a:cs typeface="Arial"/>
              </a:defRPr>
            </a:lvl5pPr>
            <a:lvl6pPr marL="1609784" indent="-215723" algn="l" defTabSz="586116" rtl="0" eaLnBrk="1" latinLnBrk="0" hangingPunct="1">
              <a:spcBef>
                <a:spcPts val="448"/>
              </a:spcBef>
              <a:buClr>
                <a:schemeClr val="bg1">
                  <a:lumMod val="85000"/>
                </a:schemeClr>
              </a:buClr>
              <a:buSzPct val="70000"/>
              <a:buFont typeface="Lucida Grande"/>
              <a:buChar char="•"/>
              <a:defRPr sz="1467" b="0" i="0" kern="1200">
                <a:solidFill>
                  <a:schemeClr val="bg1">
                    <a:lumMod val="50000"/>
                  </a:schemeClr>
                </a:solidFill>
                <a:latin typeface="Myriad Pro Light"/>
                <a:ea typeface="+mn-ea"/>
                <a:cs typeface="Arial"/>
              </a:defRPr>
            </a:lvl6pPr>
            <a:lvl7pPr marL="3809753" indent="-293058" algn="l" defTabSz="586116" rtl="0" eaLnBrk="1" latinLnBrk="0" hangingPunct="1">
              <a:spcBef>
                <a:spcPct val="20000"/>
              </a:spcBef>
              <a:buFont typeface="Arial"/>
              <a:buChar char="•"/>
              <a:defRPr sz="2533" kern="1200">
                <a:solidFill>
                  <a:schemeClr val="tx1"/>
                </a:solidFill>
                <a:latin typeface="+mn-lt"/>
                <a:ea typeface="+mn-ea"/>
                <a:cs typeface="+mn-cs"/>
              </a:defRPr>
            </a:lvl7pPr>
            <a:lvl8pPr marL="4395869" indent="-293058" algn="l" defTabSz="586116" rtl="0" eaLnBrk="1" latinLnBrk="0" hangingPunct="1">
              <a:spcBef>
                <a:spcPct val="20000"/>
              </a:spcBef>
              <a:buFont typeface="Arial"/>
              <a:buChar char="•"/>
              <a:defRPr sz="2533" kern="1200">
                <a:solidFill>
                  <a:schemeClr val="tx1"/>
                </a:solidFill>
                <a:latin typeface="+mn-lt"/>
                <a:ea typeface="+mn-ea"/>
                <a:cs typeface="+mn-cs"/>
              </a:defRPr>
            </a:lvl8pPr>
            <a:lvl9pPr marL="4981983" indent="-293058" algn="l" defTabSz="586116" rtl="0" eaLnBrk="1" latinLnBrk="0" hangingPunct="1">
              <a:spcBef>
                <a:spcPct val="20000"/>
              </a:spcBef>
              <a:buFont typeface="Arial"/>
              <a:buChar char="•"/>
              <a:defRPr sz="2533" kern="1200">
                <a:solidFill>
                  <a:schemeClr val="tx1"/>
                </a:solidFill>
                <a:latin typeface="+mn-lt"/>
                <a:ea typeface="+mn-ea"/>
                <a:cs typeface="+mn-cs"/>
              </a:defRPr>
            </a:lvl9pPr>
          </a:lstStyle>
          <a:p>
            <a:pPr>
              <a:buClr>
                <a:srgbClr val="F26722"/>
              </a:buClr>
            </a:pPr>
            <a:r>
              <a:rPr lang="en-US" dirty="0" smtClean="0">
                <a:solidFill>
                  <a:srgbClr val="58595B"/>
                </a:solidFill>
              </a:rPr>
              <a:t>Get your stones as close as possible to the center of the target</a:t>
            </a:r>
            <a:endParaRPr lang="en-US" dirty="0">
              <a:solidFill>
                <a:srgbClr val="58595B"/>
              </a:solidFill>
            </a:endParaRPr>
          </a:p>
        </p:txBody>
      </p:sp>
      <p:sp>
        <p:nvSpPr>
          <p:cNvPr id="37" name="Content Placeholder 2"/>
          <p:cNvSpPr txBox="1">
            <a:spLocks/>
          </p:cNvSpPr>
          <p:nvPr/>
        </p:nvSpPr>
        <p:spPr>
          <a:xfrm>
            <a:off x="4726636" y="4554887"/>
            <a:ext cx="2516064" cy="1666054"/>
          </a:xfrm>
          <a:prstGeom prst="rect">
            <a:avLst/>
          </a:prstGeom>
        </p:spPr>
        <p:txBody>
          <a:bodyPr/>
          <a:lstStyle>
            <a:lvl1pPr marL="297129" indent="-297129" algn="l" defTabSz="586116" rtl="0" eaLnBrk="1" latinLnBrk="0" hangingPunct="1">
              <a:spcBef>
                <a:spcPts val="1025"/>
              </a:spcBef>
              <a:buClr>
                <a:schemeClr val="accent1"/>
              </a:buClr>
              <a:buSzPct val="70000"/>
              <a:buFont typeface="Wingdings" charset="2"/>
              <a:buChar char="§"/>
              <a:defRPr sz="2600" b="0" i="0" kern="1200">
                <a:solidFill>
                  <a:schemeClr val="tx1"/>
                </a:solidFill>
                <a:latin typeface="+mn-lt"/>
                <a:ea typeface="+mn-ea"/>
                <a:cs typeface="Arial"/>
              </a:defRPr>
            </a:lvl1pPr>
            <a:lvl2pPr marL="586116" indent="-288987" algn="l" defTabSz="586116" rtl="0" eaLnBrk="1" latinLnBrk="0" hangingPunct="1">
              <a:spcBef>
                <a:spcPts val="679"/>
              </a:spcBef>
              <a:buClr>
                <a:schemeClr val="bg1">
                  <a:lumMod val="65000"/>
                </a:schemeClr>
              </a:buClr>
              <a:buSzPct val="70000"/>
              <a:buFont typeface="Lucida Grande"/>
              <a:buChar char="-"/>
              <a:defRPr sz="2400" b="0" i="0" kern="1200">
                <a:solidFill>
                  <a:schemeClr val="tx1"/>
                </a:solidFill>
                <a:latin typeface="+mn-lt"/>
                <a:ea typeface="+mn-ea"/>
                <a:cs typeface="Arial"/>
              </a:defRPr>
            </a:lvl2pPr>
            <a:lvl3pPr marL="883243" indent="-286954" algn="l" defTabSz="586116" rtl="0" eaLnBrk="1" latinLnBrk="0" hangingPunct="1">
              <a:spcBef>
                <a:spcPts val="615"/>
              </a:spcBef>
              <a:buClr>
                <a:schemeClr val="bg1">
                  <a:lumMod val="85000"/>
                </a:schemeClr>
              </a:buClr>
              <a:buSzPct val="70000"/>
              <a:buFont typeface="Lucida Grande"/>
              <a:buChar char="•"/>
              <a:defRPr sz="2200" b="0" i="0" kern="1200">
                <a:solidFill>
                  <a:schemeClr val="tx1"/>
                </a:solidFill>
                <a:latin typeface="+mn-lt"/>
                <a:ea typeface="+mn-ea"/>
                <a:cs typeface="Arial"/>
              </a:defRPr>
            </a:lvl3pPr>
            <a:lvl4pPr marL="1096934" indent="-213689" algn="l" defTabSz="586116" rtl="0" eaLnBrk="1" latinLnBrk="0" hangingPunct="1">
              <a:spcBef>
                <a:spcPts val="552"/>
              </a:spcBef>
              <a:buClr>
                <a:schemeClr val="bg1">
                  <a:lumMod val="85000"/>
                </a:schemeClr>
              </a:buClr>
              <a:buSzPct val="70000"/>
              <a:buFont typeface="Wingdings" panose="05000000000000000000" pitchFamily="2" charset="2"/>
              <a:buChar char="§"/>
              <a:defRPr sz="2000" b="0" i="0" kern="1200" baseline="0">
                <a:solidFill>
                  <a:schemeClr val="tx1"/>
                </a:solidFill>
                <a:latin typeface="+mn-lt"/>
                <a:ea typeface="+mn-ea"/>
                <a:cs typeface="Arial"/>
              </a:defRPr>
            </a:lvl4pPr>
            <a:lvl5pPr marL="1396096" indent="-299165" algn="l" defTabSz="586116" rtl="0" eaLnBrk="1" latinLnBrk="0" hangingPunct="1">
              <a:spcBef>
                <a:spcPts val="488"/>
              </a:spcBef>
              <a:buClr>
                <a:schemeClr val="bg1">
                  <a:lumMod val="85000"/>
                </a:schemeClr>
              </a:buClr>
              <a:buSzPct val="70000"/>
              <a:buFont typeface="Myriad Pro Light" panose="020B0403030403020204" pitchFamily="34" charset="0"/>
              <a:buChar char="-"/>
              <a:tabLst/>
              <a:defRPr sz="1800" b="0" i="0" kern="1200" baseline="0">
                <a:solidFill>
                  <a:schemeClr val="tx1"/>
                </a:solidFill>
                <a:latin typeface="+mn-lt"/>
                <a:ea typeface="+mn-ea"/>
                <a:cs typeface="Arial"/>
              </a:defRPr>
            </a:lvl5pPr>
            <a:lvl6pPr marL="1609784" indent="-215723" algn="l" defTabSz="586116" rtl="0" eaLnBrk="1" latinLnBrk="0" hangingPunct="1">
              <a:spcBef>
                <a:spcPts val="448"/>
              </a:spcBef>
              <a:buClr>
                <a:schemeClr val="bg1">
                  <a:lumMod val="85000"/>
                </a:schemeClr>
              </a:buClr>
              <a:buSzPct val="70000"/>
              <a:buFont typeface="Lucida Grande"/>
              <a:buChar char="•"/>
              <a:defRPr sz="1467" b="0" i="0" kern="1200">
                <a:solidFill>
                  <a:schemeClr val="bg1">
                    <a:lumMod val="50000"/>
                  </a:schemeClr>
                </a:solidFill>
                <a:latin typeface="Myriad Pro Light"/>
                <a:ea typeface="+mn-ea"/>
                <a:cs typeface="Arial"/>
              </a:defRPr>
            </a:lvl6pPr>
            <a:lvl7pPr marL="3809753" indent="-293058" algn="l" defTabSz="586116" rtl="0" eaLnBrk="1" latinLnBrk="0" hangingPunct="1">
              <a:spcBef>
                <a:spcPct val="20000"/>
              </a:spcBef>
              <a:buFont typeface="Arial"/>
              <a:buChar char="•"/>
              <a:defRPr sz="2533" kern="1200">
                <a:solidFill>
                  <a:schemeClr val="tx1"/>
                </a:solidFill>
                <a:latin typeface="+mn-lt"/>
                <a:ea typeface="+mn-ea"/>
                <a:cs typeface="+mn-cs"/>
              </a:defRPr>
            </a:lvl7pPr>
            <a:lvl8pPr marL="4395869" indent="-293058" algn="l" defTabSz="586116" rtl="0" eaLnBrk="1" latinLnBrk="0" hangingPunct="1">
              <a:spcBef>
                <a:spcPct val="20000"/>
              </a:spcBef>
              <a:buFont typeface="Arial"/>
              <a:buChar char="•"/>
              <a:defRPr sz="2533" kern="1200">
                <a:solidFill>
                  <a:schemeClr val="tx1"/>
                </a:solidFill>
                <a:latin typeface="+mn-lt"/>
                <a:ea typeface="+mn-ea"/>
                <a:cs typeface="+mn-cs"/>
              </a:defRPr>
            </a:lvl8pPr>
            <a:lvl9pPr marL="4981983" indent="-293058" algn="l" defTabSz="586116" rtl="0" eaLnBrk="1" latinLnBrk="0" hangingPunct="1">
              <a:spcBef>
                <a:spcPct val="20000"/>
              </a:spcBef>
              <a:buFont typeface="Arial"/>
              <a:buChar char="•"/>
              <a:defRPr sz="2533" kern="1200">
                <a:solidFill>
                  <a:schemeClr val="tx1"/>
                </a:solidFill>
                <a:latin typeface="+mn-lt"/>
                <a:ea typeface="+mn-ea"/>
                <a:cs typeface="+mn-cs"/>
              </a:defRPr>
            </a:lvl9pPr>
          </a:lstStyle>
          <a:p>
            <a:pPr>
              <a:buClr>
                <a:srgbClr val="F26722"/>
              </a:buClr>
            </a:pPr>
            <a:r>
              <a:rPr lang="en-US" dirty="0" smtClean="0">
                <a:solidFill>
                  <a:srgbClr val="58595B"/>
                </a:solidFill>
              </a:rPr>
              <a:t>Each team takes turns </a:t>
            </a:r>
            <a:endParaRPr lang="en-US" dirty="0">
              <a:solidFill>
                <a:srgbClr val="58595B"/>
              </a:solidFill>
            </a:endParaRPr>
          </a:p>
          <a:p>
            <a:pPr>
              <a:buClr>
                <a:srgbClr val="F26722"/>
              </a:buClr>
            </a:pPr>
            <a:endParaRPr lang="en-US" dirty="0" smtClean="0">
              <a:solidFill>
                <a:srgbClr val="58595B"/>
              </a:solidFill>
            </a:endParaRPr>
          </a:p>
        </p:txBody>
      </p:sp>
      <p:sp>
        <p:nvSpPr>
          <p:cNvPr id="38" name="Content Placeholder 2"/>
          <p:cNvSpPr txBox="1">
            <a:spLocks/>
          </p:cNvSpPr>
          <p:nvPr/>
        </p:nvSpPr>
        <p:spPr>
          <a:xfrm>
            <a:off x="7242700" y="4554887"/>
            <a:ext cx="3846775" cy="1666054"/>
          </a:xfrm>
          <a:prstGeom prst="rect">
            <a:avLst/>
          </a:prstGeom>
        </p:spPr>
        <p:txBody>
          <a:bodyPr/>
          <a:lstStyle>
            <a:lvl1pPr marL="297129" indent="-297129" algn="l" defTabSz="586116" rtl="0" eaLnBrk="1" latinLnBrk="0" hangingPunct="1">
              <a:spcBef>
                <a:spcPts val="1025"/>
              </a:spcBef>
              <a:buClr>
                <a:schemeClr val="accent1"/>
              </a:buClr>
              <a:buSzPct val="70000"/>
              <a:buFont typeface="Wingdings" charset="2"/>
              <a:buChar char="§"/>
              <a:defRPr sz="2600" b="0" i="0" kern="1200">
                <a:solidFill>
                  <a:schemeClr val="tx1"/>
                </a:solidFill>
                <a:latin typeface="+mn-lt"/>
                <a:ea typeface="+mn-ea"/>
                <a:cs typeface="Arial"/>
              </a:defRPr>
            </a:lvl1pPr>
            <a:lvl2pPr marL="586116" indent="-288987" algn="l" defTabSz="586116" rtl="0" eaLnBrk="1" latinLnBrk="0" hangingPunct="1">
              <a:spcBef>
                <a:spcPts val="679"/>
              </a:spcBef>
              <a:buClr>
                <a:schemeClr val="bg1">
                  <a:lumMod val="65000"/>
                </a:schemeClr>
              </a:buClr>
              <a:buSzPct val="70000"/>
              <a:buFont typeface="Lucida Grande"/>
              <a:buChar char="-"/>
              <a:defRPr sz="2400" b="0" i="0" kern="1200">
                <a:solidFill>
                  <a:schemeClr val="tx1"/>
                </a:solidFill>
                <a:latin typeface="+mn-lt"/>
                <a:ea typeface="+mn-ea"/>
                <a:cs typeface="Arial"/>
              </a:defRPr>
            </a:lvl2pPr>
            <a:lvl3pPr marL="883243" indent="-286954" algn="l" defTabSz="586116" rtl="0" eaLnBrk="1" latinLnBrk="0" hangingPunct="1">
              <a:spcBef>
                <a:spcPts val="615"/>
              </a:spcBef>
              <a:buClr>
                <a:schemeClr val="bg1">
                  <a:lumMod val="85000"/>
                </a:schemeClr>
              </a:buClr>
              <a:buSzPct val="70000"/>
              <a:buFont typeface="Lucida Grande"/>
              <a:buChar char="•"/>
              <a:defRPr sz="2200" b="0" i="0" kern="1200">
                <a:solidFill>
                  <a:schemeClr val="tx1"/>
                </a:solidFill>
                <a:latin typeface="+mn-lt"/>
                <a:ea typeface="+mn-ea"/>
                <a:cs typeface="Arial"/>
              </a:defRPr>
            </a:lvl3pPr>
            <a:lvl4pPr marL="1096934" indent="-213689" algn="l" defTabSz="586116" rtl="0" eaLnBrk="1" latinLnBrk="0" hangingPunct="1">
              <a:spcBef>
                <a:spcPts val="552"/>
              </a:spcBef>
              <a:buClr>
                <a:schemeClr val="bg1">
                  <a:lumMod val="85000"/>
                </a:schemeClr>
              </a:buClr>
              <a:buSzPct val="70000"/>
              <a:buFont typeface="Wingdings" panose="05000000000000000000" pitchFamily="2" charset="2"/>
              <a:buChar char="§"/>
              <a:defRPr sz="2000" b="0" i="0" kern="1200" baseline="0">
                <a:solidFill>
                  <a:schemeClr val="tx1"/>
                </a:solidFill>
                <a:latin typeface="+mn-lt"/>
                <a:ea typeface="+mn-ea"/>
                <a:cs typeface="Arial"/>
              </a:defRPr>
            </a:lvl4pPr>
            <a:lvl5pPr marL="1396096" indent="-299165" algn="l" defTabSz="586116" rtl="0" eaLnBrk="1" latinLnBrk="0" hangingPunct="1">
              <a:spcBef>
                <a:spcPts val="488"/>
              </a:spcBef>
              <a:buClr>
                <a:schemeClr val="bg1">
                  <a:lumMod val="85000"/>
                </a:schemeClr>
              </a:buClr>
              <a:buSzPct val="70000"/>
              <a:buFont typeface="Myriad Pro Light" panose="020B0403030403020204" pitchFamily="34" charset="0"/>
              <a:buChar char="-"/>
              <a:tabLst/>
              <a:defRPr sz="1800" b="0" i="0" kern="1200" baseline="0">
                <a:solidFill>
                  <a:schemeClr val="tx1"/>
                </a:solidFill>
                <a:latin typeface="+mn-lt"/>
                <a:ea typeface="+mn-ea"/>
                <a:cs typeface="Arial"/>
              </a:defRPr>
            </a:lvl5pPr>
            <a:lvl6pPr marL="1609784" indent="-215723" algn="l" defTabSz="586116" rtl="0" eaLnBrk="1" latinLnBrk="0" hangingPunct="1">
              <a:spcBef>
                <a:spcPts val="448"/>
              </a:spcBef>
              <a:buClr>
                <a:schemeClr val="bg1">
                  <a:lumMod val="85000"/>
                </a:schemeClr>
              </a:buClr>
              <a:buSzPct val="70000"/>
              <a:buFont typeface="Lucida Grande"/>
              <a:buChar char="•"/>
              <a:defRPr sz="1467" b="0" i="0" kern="1200">
                <a:solidFill>
                  <a:schemeClr val="bg1">
                    <a:lumMod val="50000"/>
                  </a:schemeClr>
                </a:solidFill>
                <a:latin typeface="Myriad Pro Light"/>
                <a:ea typeface="+mn-ea"/>
                <a:cs typeface="Arial"/>
              </a:defRPr>
            </a:lvl6pPr>
            <a:lvl7pPr marL="3809753" indent="-293058" algn="l" defTabSz="586116" rtl="0" eaLnBrk="1" latinLnBrk="0" hangingPunct="1">
              <a:spcBef>
                <a:spcPct val="20000"/>
              </a:spcBef>
              <a:buFont typeface="Arial"/>
              <a:buChar char="•"/>
              <a:defRPr sz="2533" kern="1200">
                <a:solidFill>
                  <a:schemeClr val="tx1"/>
                </a:solidFill>
                <a:latin typeface="+mn-lt"/>
                <a:ea typeface="+mn-ea"/>
                <a:cs typeface="+mn-cs"/>
              </a:defRPr>
            </a:lvl7pPr>
            <a:lvl8pPr marL="4395869" indent="-293058" algn="l" defTabSz="586116" rtl="0" eaLnBrk="1" latinLnBrk="0" hangingPunct="1">
              <a:spcBef>
                <a:spcPct val="20000"/>
              </a:spcBef>
              <a:buFont typeface="Arial"/>
              <a:buChar char="•"/>
              <a:defRPr sz="2533" kern="1200">
                <a:solidFill>
                  <a:schemeClr val="tx1"/>
                </a:solidFill>
                <a:latin typeface="+mn-lt"/>
                <a:ea typeface="+mn-ea"/>
                <a:cs typeface="+mn-cs"/>
              </a:defRPr>
            </a:lvl8pPr>
            <a:lvl9pPr marL="4981983" indent="-293058" algn="l" defTabSz="586116" rtl="0" eaLnBrk="1" latinLnBrk="0" hangingPunct="1">
              <a:spcBef>
                <a:spcPct val="20000"/>
              </a:spcBef>
              <a:buFont typeface="Arial"/>
              <a:buChar char="•"/>
              <a:defRPr sz="2533" kern="1200">
                <a:solidFill>
                  <a:schemeClr val="tx1"/>
                </a:solidFill>
                <a:latin typeface="+mn-lt"/>
                <a:ea typeface="+mn-ea"/>
                <a:cs typeface="+mn-cs"/>
              </a:defRPr>
            </a:lvl9pPr>
          </a:lstStyle>
          <a:p>
            <a:pPr>
              <a:buClr>
                <a:srgbClr val="F26722"/>
              </a:buClr>
            </a:pPr>
            <a:r>
              <a:rPr lang="en-US" dirty="0" smtClean="0">
                <a:solidFill>
                  <a:srgbClr val="58595B"/>
                </a:solidFill>
              </a:rPr>
              <a:t>Team with the most stones closest to the center of the target wins</a:t>
            </a:r>
            <a:endParaRPr lang="en-US" dirty="0">
              <a:solidFill>
                <a:srgbClr val="58595B"/>
              </a:solidFill>
            </a:endParaRPr>
          </a:p>
        </p:txBody>
      </p:sp>
    </p:spTree>
    <p:extLst>
      <p:ext uri="{BB962C8B-B14F-4D97-AF65-F5344CB8AC3E}">
        <p14:creationId xmlns:p14="http://schemas.microsoft.com/office/powerpoint/2010/main" val="2195183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2.70833E-6 4.44444E-6 L 0.03347 0.35439 " pathEditMode="relative" rAng="0" ptsTypes="AA">
                                      <p:cBhvr>
                                        <p:cTn id="14" dur="2000" fill="hold"/>
                                        <p:tgtEl>
                                          <p:spTgt spid="2"/>
                                        </p:tgtEl>
                                        <p:attrNameLst>
                                          <p:attrName>ppt_x</p:attrName>
                                          <p:attrName>ppt_y</p:attrName>
                                        </p:attrNameLst>
                                      </p:cBhvr>
                                      <p:rCtr x="1667" y="17708"/>
                                    </p:animMotion>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2" nodeType="after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xit" presetSubtype="0" fill="hold" grpId="2"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25000" decel="66667" fill="hold" grpId="1" nodeType="clickEffect">
                                  <p:stCondLst>
                                    <p:cond delay="0"/>
                                  </p:stCondLst>
                                  <p:childTnLst>
                                    <p:animMotion origin="layout" path="M 3.95833E-6 -3.7037E-6 L 0.6082 0.00047 " pathEditMode="relative" rAng="0" ptsTypes="AA">
                                      <p:cBhvr>
                                        <p:cTn id="26" dur="3000" fill="hold"/>
                                        <p:tgtEl>
                                          <p:spTgt spid="28"/>
                                        </p:tgtEl>
                                        <p:attrNameLst>
                                          <p:attrName>ppt_x</p:attrName>
                                          <p:attrName>ppt_y</p:attrName>
                                        </p:attrNameLst>
                                      </p:cBhvr>
                                      <p:rCtr x="30404" y="23"/>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5" grpId="0"/>
      <p:bldP spid="28" grpId="0" animBg="1"/>
      <p:bldP spid="28" grpId="1" animBg="1"/>
      <p:bldP spid="28" grpId="2"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Throwing</a:t>
            </a:r>
            <a:endParaRPr lang="en-US" dirty="0"/>
          </a:p>
        </p:txBody>
      </p:sp>
      <p:sp>
        <p:nvSpPr>
          <p:cNvPr id="3" name="Content Placeholder 2"/>
          <p:cNvSpPr>
            <a:spLocks noGrp="1"/>
          </p:cNvSpPr>
          <p:nvPr>
            <p:ph idx="1"/>
          </p:nvPr>
        </p:nvSpPr>
        <p:spPr/>
        <p:txBody>
          <a:bodyPr>
            <a:normAutofit/>
          </a:bodyPr>
          <a:lstStyle/>
          <a:p>
            <a:r>
              <a:rPr lang="en-US" dirty="0" smtClean="0"/>
              <a:t>3 team members per throw</a:t>
            </a:r>
          </a:p>
          <a:p>
            <a:endParaRPr lang="en-US" dirty="0"/>
          </a:p>
          <a:p>
            <a:r>
              <a:rPr lang="en-US" dirty="0" smtClean="0"/>
              <a:t>Thrower</a:t>
            </a:r>
          </a:p>
          <a:p>
            <a:pPr lvl="1"/>
            <a:r>
              <a:rPr lang="en-US" dirty="0" smtClean="0"/>
              <a:t>Stone in hand</a:t>
            </a:r>
          </a:p>
          <a:p>
            <a:pPr lvl="1"/>
            <a:r>
              <a:rPr lang="en-US" dirty="0" smtClean="0"/>
              <a:t>Pushes off with legs</a:t>
            </a:r>
          </a:p>
          <a:p>
            <a:endParaRPr lang="en-US" dirty="0" smtClean="0"/>
          </a:p>
          <a:p>
            <a:r>
              <a:rPr lang="en-US" dirty="0" smtClean="0"/>
              <a:t>Starts glide towards target</a:t>
            </a:r>
          </a:p>
          <a:p>
            <a:pPr lvl="1"/>
            <a:endParaRPr lang="en-US" dirty="0"/>
          </a:p>
          <a:p>
            <a:r>
              <a:rPr lang="en-US" dirty="0" smtClean="0"/>
              <a:t>Thrower has to release stone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392156"/>
            <a:ext cx="4466610" cy="297029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452146"/>
            <a:ext cx="4466610" cy="3140027"/>
          </a:xfrm>
          <a:prstGeom prst="rect">
            <a:avLst/>
          </a:prstGeom>
        </p:spPr>
      </p:pic>
    </p:spTree>
    <p:extLst>
      <p:ext uri="{BB962C8B-B14F-4D97-AF65-F5344CB8AC3E}">
        <p14:creationId xmlns:p14="http://schemas.microsoft.com/office/powerpoint/2010/main" val="3043366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thrower might put some spin on it…</a:t>
            </a:r>
            <a:endParaRPr lang="en-US" dirty="0"/>
          </a:p>
        </p:txBody>
      </p:sp>
    </p:spTree>
    <p:extLst>
      <p:ext uri="{BB962C8B-B14F-4D97-AF65-F5344CB8AC3E}">
        <p14:creationId xmlns:p14="http://schemas.microsoft.com/office/powerpoint/2010/main" val="2462122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…but once released, </a:t>
            </a:r>
            <a:br>
              <a:rPr lang="en-US" dirty="0" smtClean="0"/>
            </a:br>
            <a:r>
              <a:rPr lang="en-US" dirty="0" smtClean="0"/>
              <a:t>nothing can touch the stone.</a:t>
            </a:r>
            <a:endParaRPr lang="en-US" dirty="0"/>
          </a:p>
        </p:txBody>
      </p:sp>
    </p:spTree>
    <p:extLst>
      <p:ext uri="{BB962C8B-B14F-4D97-AF65-F5344CB8AC3E}">
        <p14:creationId xmlns:p14="http://schemas.microsoft.com/office/powerpoint/2010/main" val="179871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release, </a:t>
            </a:r>
            <a:br>
              <a:rPr lang="en-US" dirty="0" smtClean="0"/>
            </a:br>
            <a:r>
              <a:rPr lang="en-US" dirty="0" smtClean="0"/>
              <a:t>the Sweepers take over.</a:t>
            </a:r>
            <a:endParaRPr lang="en-US" dirty="0"/>
          </a:p>
        </p:txBody>
      </p:sp>
    </p:spTree>
    <p:extLst>
      <p:ext uri="{BB962C8B-B14F-4D97-AF65-F5344CB8AC3E}">
        <p14:creationId xmlns:p14="http://schemas.microsoft.com/office/powerpoint/2010/main" val="2526051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Sweepers</a:t>
            </a:r>
            <a:endParaRPr lang="en-US" dirty="0"/>
          </a:p>
        </p:txBody>
      </p:sp>
      <p:sp>
        <p:nvSpPr>
          <p:cNvPr id="6" name="Content Placeholder 5"/>
          <p:cNvSpPr>
            <a:spLocks noGrp="1"/>
          </p:cNvSpPr>
          <p:nvPr>
            <p:ph idx="1"/>
          </p:nvPr>
        </p:nvSpPr>
        <p:spPr>
          <a:xfrm>
            <a:off x="838200" y="1825625"/>
            <a:ext cx="4987650" cy="4351338"/>
          </a:xfrm>
        </p:spPr>
        <p:txBody>
          <a:bodyPr/>
          <a:lstStyle/>
          <a:p>
            <a:r>
              <a:rPr lang="en-US" dirty="0" smtClean="0"/>
              <a:t>Two sweepers stay with the stone</a:t>
            </a:r>
            <a:endParaRPr lang="en-US" dirty="0"/>
          </a:p>
        </p:txBody>
      </p:sp>
      <p:sp>
        <p:nvSpPr>
          <p:cNvPr id="7" name="Content Placeholder 5"/>
          <p:cNvSpPr txBox="1">
            <a:spLocks/>
          </p:cNvSpPr>
          <p:nvPr/>
        </p:nvSpPr>
        <p:spPr>
          <a:xfrm>
            <a:off x="6180424" y="1758185"/>
            <a:ext cx="4748008" cy="4230307"/>
          </a:xfrm>
          <a:prstGeom prst="rect">
            <a:avLst/>
          </a:prstGeom>
        </p:spPr>
        <p:txBody>
          <a:bodyPr vert="horz" lIns="0" tIns="0" rIns="0" bIns="0" rtlCol="0">
            <a:normAutofit/>
          </a:bodyPr>
          <a:lstStyle>
            <a:lvl1pPr marL="297129" indent="-297129" algn="l" defTabSz="586116" rtl="0" eaLnBrk="1" latinLnBrk="0" hangingPunct="1">
              <a:spcBef>
                <a:spcPts val="1025"/>
              </a:spcBef>
              <a:buClr>
                <a:schemeClr val="accent1"/>
              </a:buClr>
              <a:buSzPct val="70000"/>
              <a:buFont typeface="Wingdings" charset="2"/>
              <a:buChar char="§"/>
              <a:defRPr sz="2600" b="0" i="0" kern="1200" baseline="0">
                <a:solidFill>
                  <a:schemeClr val="tx1"/>
                </a:solidFill>
                <a:latin typeface="+mn-lt"/>
                <a:ea typeface="+mn-ea"/>
                <a:cs typeface="Arial"/>
              </a:defRPr>
            </a:lvl1pPr>
            <a:lvl2pPr marL="586116" indent="-288987" algn="l" defTabSz="586116" rtl="0" eaLnBrk="1" latinLnBrk="0" hangingPunct="1">
              <a:spcBef>
                <a:spcPts val="679"/>
              </a:spcBef>
              <a:buClr>
                <a:schemeClr val="bg1">
                  <a:lumMod val="65000"/>
                </a:schemeClr>
              </a:buClr>
              <a:buSzPct val="70000"/>
              <a:buFont typeface="Lucida Grande"/>
              <a:buChar char="-"/>
              <a:defRPr sz="2400" b="0" i="0" kern="1200" baseline="0">
                <a:solidFill>
                  <a:schemeClr val="tx1"/>
                </a:solidFill>
                <a:latin typeface="+mn-lt"/>
                <a:ea typeface="+mn-ea"/>
                <a:cs typeface="Arial"/>
              </a:defRPr>
            </a:lvl2pPr>
            <a:lvl3pPr marL="883243" indent="-286954" algn="l" defTabSz="586116" rtl="0" eaLnBrk="1" latinLnBrk="0" hangingPunct="1">
              <a:spcBef>
                <a:spcPts val="615"/>
              </a:spcBef>
              <a:buClr>
                <a:schemeClr val="bg1">
                  <a:lumMod val="85000"/>
                </a:schemeClr>
              </a:buClr>
              <a:buSzPct val="70000"/>
              <a:buFont typeface="Lucida Grande"/>
              <a:buChar char="•"/>
              <a:defRPr sz="2200" b="0" i="0" kern="1200" baseline="0">
                <a:solidFill>
                  <a:schemeClr val="tx1"/>
                </a:solidFill>
                <a:latin typeface="+mn-lt"/>
                <a:ea typeface="+mn-ea"/>
                <a:cs typeface="Arial"/>
              </a:defRPr>
            </a:lvl3pPr>
            <a:lvl4pPr marL="1096934" indent="-213689" algn="l" defTabSz="586116" rtl="0" eaLnBrk="1" latinLnBrk="0" hangingPunct="1">
              <a:spcBef>
                <a:spcPts val="552"/>
              </a:spcBef>
              <a:buClr>
                <a:schemeClr val="bg1">
                  <a:lumMod val="85000"/>
                </a:schemeClr>
              </a:buClr>
              <a:buSzPct val="70000"/>
              <a:buFont typeface="Wingdings" panose="05000000000000000000" pitchFamily="2" charset="2"/>
              <a:buChar char="§"/>
              <a:defRPr sz="2000" b="0" i="0" kern="1200" baseline="0">
                <a:solidFill>
                  <a:schemeClr val="tx1"/>
                </a:solidFill>
                <a:latin typeface="+mn-lt"/>
                <a:ea typeface="+mn-ea"/>
                <a:cs typeface="Arial"/>
              </a:defRPr>
            </a:lvl4pPr>
            <a:lvl5pPr marL="1176303" indent="-297129" algn="l" defTabSz="586116" rtl="0" eaLnBrk="1" latinLnBrk="0" hangingPunct="1">
              <a:spcBef>
                <a:spcPts val="488"/>
              </a:spcBef>
              <a:buClrTx/>
              <a:buSzPct val="70000"/>
              <a:buFont typeface="Myriad Pro Light" panose="020B0403030403020204" pitchFamily="34" charset="0"/>
              <a:buChar char="-"/>
              <a:tabLst/>
              <a:defRPr sz="2133" b="0" i="0" kern="1200" baseline="0">
                <a:solidFill>
                  <a:schemeClr val="tx1"/>
                </a:solidFill>
                <a:latin typeface="Arial"/>
                <a:ea typeface="+mn-ea"/>
                <a:cs typeface="Arial"/>
              </a:defRPr>
            </a:lvl5pPr>
            <a:lvl6pPr marL="1609784" indent="-215723" algn="l" defTabSz="586116" rtl="0" eaLnBrk="1" latinLnBrk="0" hangingPunct="1">
              <a:spcBef>
                <a:spcPts val="448"/>
              </a:spcBef>
              <a:buClr>
                <a:schemeClr val="bg1">
                  <a:lumMod val="85000"/>
                </a:schemeClr>
              </a:buClr>
              <a:buSzPct val="70000"/>
              <a:buFont typeface="Lucida Grande"/>
              <a:buChar char="•"/>
              <a:defRPr sz="1467" b="0" i="0" kern="1200">
                <a:solidFill>
                  <a:schemeClr val="bg1">
                    <a:lumMod val="50000"/>
                  </a:schemeClr>
                </a:solidFill>
                <a:latin typeface="Myriad Pro Light"/>
                <a:ea typeface="+mn-ea"/>
                <a:cs typeface="Arial"/>
              </a:defRPr>
            </a:lvl6pPr>
            <a:lvl7pPr marL="3809753" indent="-293058" algn="l" defTabSz="586116" rtl="0" eaLnBrk="1" latinLnBrk="0" hangingPunct="1">
              <a:spcBef>
                <a:spcPct val="20000"/>
              </a:spcBef>
              <a:buFont typeface="Arial"/>
              <a:buChar char="•"/>
              <a:defRPr sz="2533" kern="1200">
                <a:solidFill>
                  <a:schemeClr val="tx1"/>
                </a:solidFill>
                <a:latin typeface="+mn-lt"/>
                <a:ea typeface="+mn-ea"/>
                <a:cs typeface="+mn-cs"/>
              </a:defRPr>
            </a:lvl7pPr>
            <a:lvl8pPr marL="4395869" indent="-293058" algn="l" defTabSz="586116" rtl="0" eaLnBrk="1" latinLnBrk="0" hangingPunct="1">
              <a:spcBef>
                <a:spcPct val="20000"/>
              </a:spcBef>
              <a:buFont typeface="Arial"/>
              <a:buChar char="•"/>
              <a:defRPr sz="2533" kern="1200">
                <a:solidFill>
                  <a:schemeClr val="tx1"/>
                </a:solidFill>
                <a:latin typeface="+mn-lt"/>
                <a:ea typeface="+mn-ea"/>
                <a:cs typeface="+mn-cs"/>
              </a:defRPr>
            </a:lvl8pPr>
            <a:lvl9pPr marL="4981983" indent="-293058" algn="l" defTabSz="586116" rtl="0" eaLnBrk="1" latinLnBrk="0" hangingPunct="1">
              <a:spcBef>
                <a:spcPct val="20000"/>
              </a:spcBef>
              <a:buFont typeface="Arial"/>
              <a:buChar char="•"/>
              <a:defRPr sz="2533" kern="1200">
                <a:solidFill>
                  <a:schemeClr val="tx1"/>
                </a:solidFill>
                <a:latin typeface="+mn-lt"/>
                <a:ea typeface="+mn-ea"/>
                <a:cs typeface="+mn-cs"/>
              </a:defRPr>
            </a:lvl9pPr>
          </a:lstStyle>
          <a:p>
            <a:r>
              <a:rPr lang="en-US" sz="2800" dirty="0" smtClean="0"/>
              <a:t>Guide the stone to the target</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59" y="2721284"/>
            <a:ext cx="5208991" cy="346397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0424" y="2721284"/>
            <a:ext cx="5207093" cy="3473131"/>
          </a:xfrm>
          <a:prstGeom prst="rect">
            <a:avLst/>
          </a:prstGeom>
        </p:spPr>
      </p:pic>
    </p:spTree>
    <p:extLst>
      <p:ext uri="{BB962C8B-B14F-4D97-AF65-F5344CB8AC3E}">
        <p14:creationId xmlns:p14="http://schemas.microsoft.com/office/powerpoint/2010/main" val="319964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Benjamin Day</a:t>
            </a:r>
            <a:endParaRPr lang="en-US" dirty="0"/>
          </a:p>
        </p:txBody>
      </p:sp>
      <p:sp>
        <p:nvSpPr>
          <p:cNvPr id="3" name="Content Placeholder 2"/>
          <p:cNvSpPr>
            <a:spLocks noGrp="1"/>
          </p:cNvSpPr>
          <p:nvPr>
            <p:ph idx="1"/>
          </p:nvPr>
        </p:nvSpPr>
        <p:spPr/>
        <p:txBody>
          <a:bodyPr>
            <a:normAutofit lnSpcReduction="10000"/>
          </a:bodyPr>
          <a:lstStyle/>
          <a:p>
            <a:r>
              <a:rPr lang="en-US" dirty="0"/>
              <a:t>Brookline, MA</a:t>
            </a:r>
          </a:p>
          <a:p>
            <a:r>
              <a:rPr lang="en-US" dirty="0"/>
              <a:t>Consultant, Coach, &amp; Trainer</a:t>
            </a:r>
          </a:p>
          <a:p>
            <a:r>
              <a:rPr lang="en-US" dirty="0"/>
              <a:t>Microsoft MVP for Visual Studio ALM</a:t>
            </a:r>
          </a:p>
          <a:p>
            <a:r>
              <a:rPr lang="en-US" dirty="0"/>
              <a:t>Team Foundation Server, Software Testing, </a:t>
            </a:r>
            <a:br>
              <a:rPr lang="en-US" dirty="0"/>
            </a:br>
            <a:r>
              <a:rPr lang="en-US" dirty="0"/>
              <a:t>Scrum, Software Architecture</a:t>
            </a:r>
          </a:p>
          <a:p>
            <a:r>
              <a:rPr lang="en-US" dirty="0"/>
              <a:t>Scrum.org </a:t>
            </a:r>
            <a:r>
              <a:rPr lang="en-US" dirty="0" smtClean="0"/>
              <a:t>Classes</a:t>
            </a:r>
          </a:p>
          <a:p>
            <a:pPr lvl="1"/>
            <a:r>
              <a:rPr lang="en-US" dirty="0" smtClean="0"/>
              <a:t>Professional Scrum Foundations (PSF)</a:t>
            </a:r>
          </a:p>
          <a:p>
            <a:pPr lvl="1"/>
            <a:r>
              <a:rPr lang="en-US" dirty="0" smtClean="0"/>
              <a:t>Professional Scrum Master (PSM)</a:t>
            </a:r>
          </a:p>
          <a:p>
            <a:pPr lvl="1"/>
            <a:r>
              <a:rPr lang="en-US" dirty="0" smtClean="0"/>
              <a:t>Professional Scrum Developer (PSD)</a:t>
            </a:r>
          </a:p>
          <a:p>
            <a:r>
              <a:rPr lang="en-US" dirty="0" smtClean="0"/>
              <a:t>www.benday.com</a:t>
            </a:r>
            <a:r>
              <a:rPr lang="en-US" dirty="0"/>
              <a:t>, benday@benday.com, @</a:t>
            </a:r>
            <a:r>
              <a:rPr lang="en-US" dirty="0" err="1"/>
              <a:t>benday</a:t>
            </a:r>
            <a:endParaRPr lang="en-US" dirty="0"/>
          </a:p>
        </p:txBody>
      </p:sp>
      <p:pic>
        <p:nvPicPr>
          <p:cNvPr id="4" name="Picture 3" descr="bendayLogo"/>
          <p:cNvPicPr>
            <a:picLocks noChangeAspect="1" noChangeArrowheads="1"/>
          </p:cNvPicPr>
          <p:nvPr/>
        </p:nvPicPr>
        <p:blipFill>
          <a:blip r:embed="rId2" cstate="print"/>
          <a:srcRect/>
          <a:stretch>
            <a:fillRect/>
          </a:stretch>
        </p:blipFill>
        <p:spPr bwMode="auto">
          <a:xfrm>
            <a:off x="6810840" y="1541378"/>
            <a:ext cx="4542960" cy="917575"/>
          </a:xfrm>
          <a:prstGeom prst="rect">
            <a:avLst/>
          </a:prstGeom>
          <a:noFill/>
          <a:ln w="9525">
            <a:noFill/>
            <a:miter lim="800000"/>
            <a:headEnd/>
            <a:tailEnd/>
          </a:ln>
        </p:spPr>
      </p:pic>
      <p:pic>
        <p:nvPicPr>
          <p:cNvPr id="1026" name="Picture 2" descr="http://s.pluralsight.com/mn/img/sh/logo-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5344" y="3215805"/>
            <a:ext cx="3088456" cy="667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VPLogo_Small"/>
          <p:cNvPicPr>
            <a:picLocks noChangeAspect="1" noChangeArrowheads="1"/>
          </p:cNvPicPr>
          <p:nvPr/>
        </p:nvPicPr>
        <p:blipFill>
          <a:blip r:embed="rId4" cstate="print"/>
          <a:srcRect/>
          <a:stretch>
            <a:fillRect/>
          </a:stretch>
        </p:blipFill>
        <p:spPr bwMode="auto">
          <a:xfrm>
            <a:off x="10639425" y="4806950"/>
            <a:ext cx="714375" cy="1123950"/>
          </a:xfrm>
          <a:prstGeom prst="rect">
            <a:avLst/>
          </a:prstGeom>
          <a:noFill/>
          <a:ln w="9525">
            <a:noFill/>
            <a:miter lim="800000"/>
            <a:headEnd/>
            <a:tailEnd/>
          </a:ln>
        </p:spPr>
      </p:pic>
    </p:spTree>
    <p:extLst>
      <p:ext uri="{BB962C8B-B14F-4D97-AF65-F5344CB8AC3E}">
        <p14:creationId xmlns:p14="http://schemas.microsoft.com/office/powerpoint/2010/main" val="3307174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Just to be 100% clear, </a:t>
            </a:r>
            <a:br>
              <a:rPr lang="en-US" dirty="0" smtClean="0"/>
            </a:br>
            <a:r>
              <a:rPr lang="en-US" dirty="0" smtClean="0"/>
              <a:t>the sweepers don’t touch the stone.</a:t>
            </a:r>
            <a:endParaRPr lang="en-US" dirty="0"/>
          </a:p>
        </p:txBody>
      </p:sp>
    </p:spTree>
    <p:extLst>
      <p:ext uri="{BB962C8B-B14F-4D97-AF65-F5344CB8AC3E}">
        <p14:creationId xmlns:p14="http://schemas.microsoft.com/office/powerpoint/2010/main" val="40813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the brushing moves the stone?”</a:t>
            </a:r>
            <a:endParaRPr lang="en-US" dirty="0"/>
          </a:p>
        </p:txBody>
      </p:sp>
    </p:spTree>
    <p:extLst>
      <p:ext uri="{BB962C8B-B14F-4D97-AF65-F5344CB8AC3E}">
        <p14:creationId xmlns:p14="http://schemas.microsoft.com/office/powerpoint/2010/main" val="102625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brushing doesn’t move the stone.  </a:t>
            </a:r>
            <a:br>
              <a:rPr lang="en-US" dirty="0" smtClean="0"/>
            </a:br>
            <a:r>
              <a:rPr lang="en-US" dirty="0" smtClean="0"/>
              <a:t>It’s already moving.</a:t>
            </a:r>
            <a:endParaRPr lang="en-US" dirty="0"/>
          </a:p>
        </p:txBody>
      </p:sp>
    </p:spTree>
    <p:extLst>
      <p:ext uri="{BB962C8B-B14F-4D97-AF65-F5344CB8AC3E}">
        <p14:creationId xmlns:p14="http://schemas.microsoft.com/office/powerpoint/2010/main" val="1090730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brushing subtly adjusts the ice</a:t>
            </a:r>
            <a:br>
              <a:rPr lang="en-US" dirty="0" smtClean="0"/>
            </a:br>
            <a:r>
              <a:rPr lang="en-US" dirty="0" smtClean="0"/>
              <a:t>in front of it…</a:t>
            </a:r>
            <a:endParaRPr lang="en-US" dirty="0"/>
          </a:p>
        </p:txBody>
      </p:sp>
    </p:spTree>
    <p:extLst>
      <p:ext uri="{BB962C8B-B14F-4D97-AF65-F5344CB8AC3E}">
        <p14:creationId xmlns:p14="http://schemas.microsoft.com/office/powerpoint/2010/main" val="3443194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that can change the speed and </a:t>
            </a:r>
            <a:br>
              <a:rPr lang="en-US" dirty="0" smtClean="0"/>
            </a:br>
            <a:r>
              <a:rPr lang="en-US" dirty="0" smtClean="0"/>
              <a:t>direction of the stone significantly.</a:t>
            </a:r>
            <a:endParaRPr lang="en-US" dirty="0"/>
          </a:p>
        </p:txBody>
      </p:sp>
    </p:spTree>
    <p:extLst>
      <p:ext uri="{BB962C8B-B14F-4D97-AF65-F5344CB8AC3E}">
        <p14:creationId xmlns:p14="http://schemas.microsoft.com/office/powerpoint/2010/main" val="2773198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sweepers – without touching it</a:t>
            </a:r>
            <a:r>
              <a:rPr lang="en-US" dirty="0"/>
              <a:t> –</a:t>
            </a:r>
            <a:r>
              <a:rPr lang="en-US" dirty="0" smtClean="0"/>
              <a:t> </a:t>
            </a:r>
            <a:br>
              <a:rPr lang="en-US" dirty="0" smtClean="0"/>
            </a:br>
            <a:r>
              <a:rPr lang="en-US" dirty="0" smtClean="0"/>
              <a:t>are helping to coax and guide the stone so </a:t>
            </a:r>
            <a:br>
              <a:rPr lang="en-US" dirty="0" smtClean="0"/>
            </a:br>
            <a:r>
              <a:rPr lang="en-US" dirty="0" smtClean="0"/>
              <a:t>it lands correctly at the target.</a:t>
            </a:r>
            <a:endParaRPr lang="en-US" dirty="0"/>
          </a:p>
        </p:txBody>
      </p:sp>
    </p:spTree>
    <p:extLst>
      <p:ext uri="{BB962C8B-B14F-4D97-AF65-F5344CB8AC3E}">
        <p14:creationId xmlns:p14="http://schemas.microsoft.com/office/powerpoint/2010/main" val="2654714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this has </a:t>
            </a:r>
            <a:r>
              <a:rPr lang="en-US" i="1" dirty="0" smtClean="0"/>
              <a:t>what</a:t>
            </a:r>
            <a:r>
              <a:rPr lang="en-US" dirty="0" smtClean="0"/>
              <a:t>  to do with scrum mastering?</a:t>
            </a:r>
            <a:endParaRPr lang="en-US" dirty="0"/>
          </a:p>
        </p:txBody>
      </p:sp>
    </p:spTree>
    <p:extLst>
      <p:ext uri="{BB962C8B-B14F-4D97-AF65-F5344CB8AC3E}">
        <p14:creationId xmlns:p14="http://schemas.microsoft.com/office/powerpoint/2010/main" val="100596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Scrum Master is a Coach</a:t>
            </a:r>
            <a:endParaRPr lang="en-US" dirty="0"/>
          </a:p>
        </p:txBody>
      </p:sp>
      <p:sp>
        <p:nvSpPr>
          <p:cNvPr id="4" name="Content Placeholder 3"/>
          <p:cNvSpPr>
            <a:spLocks noGrp="1"/>
          </p:cNvSpPr>
          <p:nvPr>
            <p:ph idx="1"/>
          </p:nvPr>
        </p:nvSpPr>
        <p:spPr/>
        <p:txBody>
          <a:bodyPr/>
          <a:lstStyle/>
          <a:p>
            <a:r>
              <a:rPr lang="en-US" dirty="0" smtClean="0"/>
              <a:t>Scrum Master is not a management role</a:t>
            </a:r>
          </a:p>
          <a:p>
            <a:endParaRPr lang="en-US" dirty="0"/>
          </a:p>
          <a:p>
            <a:r>
              <a:rPr lang="en-US" dirty="0" smtClean="0"/>
              <a:t>Team members don’t report to the Scrum Master</a:t>
            </a:r>
          </a:p>
          <a:p>
            <a:endParaRPr lang="en-US" dirty="0"/>
          </a:p>
          <a:p>
            <a:r>
              <a:rPr lang="en-US" dirty="0" smtClean="0"/>
              <a:t>Scrum Master isn’t the boss</a:t>
            </a:r>
            <a:endParaRPr lang="en-US" dirty="0"/>
          </a:p>
        </p:txBody>
      </p:sp>
    </p:spTree>
    <p:extLst>
      <p:ext uri="{BB962C8B-B14F-4D97-AF65-F5344CB8AC3E}">
        <p14:creationId xmlns:p14="http://schemas.microsoft.com/office/powerpoint/2010/main" val="2366948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Three Roles in Scrum</a:t>
            </a:r>
            <a:endParaRPr lang="en-US" dirty="0"/>
          </a:p>
        </p:txBody>
      </p:sp>
      <p:sp>
        <p:nvSpPr>
          <p:cNvPr id="2" name="Content Placeholder 1"/>
          <p:cNvSpPr>
            <a:spLocks noGrp="1"/>
          </p:cNvSpPr>
          <p:nvPr>
            <p:ph idx="1"/>
          </p:nvPr>
        </p:nvSpPr>
        <p:spPr/>
        <p:txBody>
          <a:bodyPr/>
          <a:lstStyle/>
          <a:p>
            <a:endParaRPr lang="en-US"/>
          </a:p>
        </p:txBody>
      </p:sp>
      <p:grpSp>
        <p:nvGrpSpPr>
          <p:cNvPr id="4" name="Product Owner Icon"/>
          <p:cNvGrpSpPr>
            <a:grpSpLocks/>
          </p:cNvGrpSpPr>
          <p:nvPr/>
        </p:nvGrpSpPr>
        <p:grpSpPr bwMode="auto">
          <a:xfrm>
            <a:off x="1507897" y="2764777"/>
            <a:ext cx="2162105" cy="2767788"/>
            <a:chOff x="2070304" y="4267200"/>
            <a:chExt cx="1494624" cy="1946163"/>
          </a:xfrm>
        </p:grpSpPr>
        <p:grpSp>
          <p:nvGrpSpPr>
            <p:cNvPr id="5" name="Group 30"/>
            <p:cNvGrpSpPr>
              <a:grpSpLocks/>
            </p:cNvGrpSpPr>
            <p:nvPr/>
          </p:nvGrpSpPr>
          <p:grpSpPr bwMode="auto">
            <a:xfrm>
              <a:off x="2589013" y="4267200"/>
              <a:ext cx="457200" cy="914400"/>
              <a:chOff x="5532311" y="1600200"/>
              <a:chExt cx="457200" cy="914400"/>
            </a:xfrm>
          </p:grpSpPr>
          <p:sp>
            <p:nvSpPr>
              <p:cNvPr id="7" name="Oval 6"/>
              <p:cNvSpPr/>
              <p:nvPr/>
            </p:nvSpPr>
            <p:spPr>
              <a:xfrm>
                <a:off x="5608579" y="1600200"/>
                <a:ext cx="304667" cy="30479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8" name="Straight Connector 7"/>
              <p:cNvCxnSpPr>
                <a:stCxn id="7" idx="4"/>
              </p:cNvCxnSpPr>
              <p:nvPr/>
            </p:nvCxnSpPr>
            <p:spPr>
              <a:xfrm rot="5400000">
                <a:off x="5532318" y="2133586"/>
                <a:ext cx="457188" cy="3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5532412" y="2362179"/>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H="1" flipV="1">
                <a:off x="5760912" y="2362179"/>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5532412" y="1981190"/>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H="1">
                <a:off x="5760912" y="1981190"/>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118"/>
            <p:cNvSpPr txBox="1">
              <a:spLocks noChangeArrowheads="1"/>
            </p:cNvSpPr>
            <p:nvPr/>
          </p:nvSpPr>
          <p:spPr bwMode="auto">
            <a:xfrm>
              <a:off x="2070304" y="5181601"/>
              <a:ext cx="1494624" cy="1031762"/>
            </a:xfrm>
            <a:prstGeom prst="rect">
              <a:avLst/>
            </a:prstGeom>
            <a:noFill/>
            <a:ln w="9525">
              <a:noFill/>
              <a:miter lim="800000"/>
              <a:headEnd/>
              <a:tailEnd/>
            </a:ln>
          </p:spPr>
          <p:txBody>
            <a:bodyPr wrap="none">
              <a:spAutoFit/>
            </a:bodyPr>
            <a:lstStyle/>
            <a:p>
              <a:pPr algn="ctr"/>
              <a:r>
                <a:rPr lang="en-US" dirty="0">
                  <a:solidFill>
                    <a:srgbClr val="58595B"/>
                  </a:solidFill>
                  <a:latin typeface="Segoe UI Light" panose="020B0502040204020203" pitchFamily="34" charset="0"/>
                </a:rPr>
                <a:t>Product</a:t>
              </a:r>
            </a:p>
            <a:p>
              <a:pPr algn="ctr"/>
              <a:r>
                <a:rPr lang="en-US" dirty="0">
                  <a:solidFill>
                    <a:srgbClr val="58595B"/>
                  </a:solidFill>
                  <a:latin typeface="Segoe UI Light" panose="020B0502040204020203" pitchFamily="34" charset="0"/>
                </a:rPr>
                <a:t>Owner</a:t>
              </a:r>
            </a:p>
          </p:txBody>
        </p:sp>
      </p:grpSp>
      <p:grpSp>
        <p:nvGrpSpPr>
          <p:cNvPr id="13" name="Dev Team in Box"/>
          <p:cNvGrpSpPr>
            <a:grpSpLocks/>
          </p:cNvGrpSpPr>
          <p:nvPr/>
        </p:nvGrpSpPr>
        <p:grpSpPr bwMode="auto">
          <a:xfrm>
            <a:off x="7769735" y="2764777"/>
            <a:ext cx="3109011" cy="2762683"/>
            <a:chOff x="4682328" y="3962400"/>
            <a:chExt cx="2370148" cy="2390118"/>
          </a:xfrm>
        </p:grpSpPr>
        <p:grpSp>
          <p:nvGrpSpPr>
            <p:cNvPr id="14" name="Group 102"/>
            <p:cNvGrpSpPr>
              <a:grpSpLocks/>
            </p:cNvGrpSpPr>
            <p:nvPr/>
          </p:nvGrpSpPr>
          <p:grpSpPr bwMode="auto">
            <a:xfrm>
              <a:off x="5410200" y="3962400"/>
              <a:ext cx="914400" cy="1219200"/>
              <a:chOff x="4267200" y="2590800"/>
              <a:chExt cx="914400" cy="1219200"/>
            </a:xfrm>
          </p:grpSpPr>
          <p:grpSp>
            <p:nvGrpSpPr>
              <p:cNvPr id="16" name="Group 100"/>
              <p:cNvGrpSpPr>
                <a:grpSpLocks/>
              </p:cNvGrpSpPr>
              <p:nvPr/>
            </p:nvGrpSpPr>
            <p:grpSpPr bwMode="auto">
              <a:xfrm>
                <a:off x="4267200" y="2590800"/>
                <a:ext cx="914400" cy="914400"/>
                <a:chOff x="4267200" y="2590800"/>
                <a:chExt cx="914400" cy="914400"/>
              </a:xfrm>
            </p:grpSpPr>
            <p:grpSp>
              <p:nvGrpSpPr>
                <p:cNvPr id="39" name="Group 37"/>
                <p:cNvGrpSpPr>
                  <a:grpSpLocks/>
                </p:cNvGrpSpPr>
                <p:nvPr/>
              </p:nvGrpSpPr>
              <p:grpSpPr bwMode="auto">
                <a:xfrm>
                  <a:off x="4267200" y="2590800"/>
                  <a:ext cx="457200" cy="914400"/>
                  <a:chOff x="5532311" y="1600200"/>
                  <a:chExt cx="457200" cy="914400"/>
                </a:xfrm>
              </p:grpSpPr>
              <p:sp>
                <p:nvSpPr>
                  <p:cNvPr id="54" name="Oval 53"/>
                  <p:cNvSpPr/>
                  <p:nvPr/>
                </p:nvSpPr>
                <p:spPr>
                  <a:xfrm>
                    <a:off x="5608511" y="1600200"/>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55" name="Straight Connector 54"/>
                  <p:cNvCxnSpPr>
                    <a:stCxn id="54"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86"/>
                <p:cNvGrpSpPr>
                  <a:grpSpLocks/>
                </p:cNvGrpSpPr>
                <p:nvPr/>
              </p:nvGrpSpPr>
              <p:grpSpPr bwMode="auto">
                <a:xfrm>
                  <a:off x="4495800" y="2590800"/>
                  <a:ext cx="457200" cy="914400"/>
                  <a:chOff x="5532311" y="1600200"/>
                  <a:chExt cx="457200" cy="914400"/>
                </a:xfrm>
              </p:grpSpPr>
              <p:sp>
                <p:nvSpPr>
                  <p:cNvPr id="48" name="Oval 47"/>
                  <p:cNvSpPr/>
                  <p:nvPr/>
                </p:nvSpPr>
                <p:spPr>
                  <a:xfrm>
                    <a:off x="5608511" y="1600200"/>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49" name="Straight Connector 48"/>
                  <p:cNvCxnSpPr>
                    <a:stCxn id="48"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79"/>
                <p:cNvGrpSpPr>
                  <a:grpSpLocks/>
                </p:cNvGrpSpPr>
                <p:nvPr/>
              </p:nvGrpSpPr>
              <p:grpSpPr bwMode="auto">
                <a:xfrm>
                  <a:off x="4724400" y="2590800"/>
                  <a:ext cx="457200" cy="914400"/>
                  <a:chOff x="5532311" y="1600200"/>
                  <a:chExt cx="457200" cy="914400"/>
                </a:xfrm>
              </p:grpSpPr>
              <p:sp>
                <p:nvSpPr>
                  <p:cNvPr id="42" name="Oval 41"/>
                  <p:cNvSpPr/>
                  <p:nvPr/>
                </p:nvSpPr>
                <p:spPr>
                  <a:xfrm>
                    <a:off x="5608511" y="1600200"/>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43" name="Straight Connector 42"/>
                  <p:cNvCxnSpPr>
                    <a:stCxn id="42"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 name="Group 101"/>
              <p:cNvGrpSpPr>
                <a:grpSpLocks/>
              </p:cNvGrpSpPr>
              <p:nvPr/>
            </p:nvGrpSpPr>
            <p:grpSpPr bwMode="auto">
              <a:xfrm>
                <a:off x="4381500" y="2743200"/>
                <a:ext cx="685800" cy="914400"/>
                <a:chOff x="4419600" y="2743200"/>
                <a:chExt cx="685800" cy="914400"/>
              </a:xfrm>
            </p:grpSpPr>
            <p:grpSp>
              <p:nvGrpSpPr>
                <p:cNvPr id="25" name="Group 65"/>
                <p:cNvGrpSpPr>
                  <a:grpSpLocks/>
                </p:cNvGrpSpPr>
                <p:nvPr/>
              </p:nvGrpSpPr>
              <p:grpSpPr bwMode="auto">
                <a:xfrm>
                  <a:off x="4419600" y="2743200"/>
                  <a:ext cx="457200" cy="914400"/>
                  <a:chOff x="5532311" y="1600200"/>
                  <a:chExt cx="457200" cy="914400"/>
                </a:xfrm>
              </p:grpSpPr>
              <p:sp>
                <p:nvSpPr>
                  <p:cNvPr id="33" name="Oval 32"/>
                  <p:cNvSpPr/>
                  <p:nvPr/>
                </p:nvSpPr>
                <p:spPr>
                  <a:xfrm>
                    <a:off x="5608511" y="1600241"/>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34" name="Straight Connector 33"/>
                  <p:cNvCxnSpPr>
                    <a:stCxn id="33" idx="4"/>
                  </p:cNvCxnSpPr>
                  <p:nvPr/>
                </p:nvCxnSpPr>
                <p:spPr>
                  <a:xfrm rot="5400000">
                    <a:off x="5532250" y="213378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55323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H="1" flipV="1">
                    <a:off x="57609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55323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H="1">
                    <a:off x="57609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72"/>
                <p:cNvGrpSpPr>
                  <a:grpSpLocks/>
                </p:cNvGrpSpPr>
                <p:nvPr/>
              </p:nvGrpSpPr>
              <p:grpSpPr bwMode="auto">
                <a:xfrm>
                  <a:off x="4648200" y="2743200"/>
                  <a:ext cx="457200" cy="914400"/>
                  <a:chOff x="5532311" y="1600200"/>
                  <a:chExt cx="457200" cy="914400"/>
                </a:xfrm>
              </p:grpSpPr>
              <p:sp>
                <p:nvSpPr>
                  <p:cNvPr id="27" name="Oval 26"/>
                  <p:cNvSpPr/>
                  <p:nvPr/>
                </p:nvSpPr>
                <p:spPr>
                  <a:xfrm>
                    <a:off x="5608511" y="1600241"/>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28" name="Straight Connector 27"/>
                  <p:cNvCxnSpPr>
                    <a:stCxn id="27" idx="4"/>
                  </p:cNvCxnSpPr>
                  <p:nvPr/>
                </p:nvCxnSpPr>
                <p:spPr>
                  <a:xfrm rot="5400000">
                    <a:off x="5532250" y="213378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flipV="1">
                    <a:off x="55323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H="1" flipV="1">
                    <a:off x="57609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55323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flipH="1">
                    <a:off x="57609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8" name="Group 93"/>
              <p:cNvGrpSpPr>
                <a:grpSpLocks/>
              </p:cNvGrpSpPr>
              <p:nvPr/>
            </p:nvGrpSpPr>
            <p:grpSpPr bwMode="auto">
              <a:xfrm>
                <a:off x="4495800" y="2895600"/>
                <a:ext cx="457200" cy="914400"/>
                <a:chOff x="5532311" y="1600200"/>
                <a:chExt cx="457200" cy="914400"/>
              </a:xfrm>
            </p:grpSpPr>
            <p:sp>
              <p:nvSpPr>
                <p:cNvPr id="19" name="Oval 18"/>
                <p:cNvSpPr/>
                <p:nvPr/>
              </p:nvSpPr>
              <p:spPr>
                <a:xfrm>
                  <a:off x="5608511" y="1600281"/>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20" name="Straight Connector 19"/>
                <p:cNvCxnSpPr>
                  <a:stCxn id="19" idx="4"/>
                </p:cNvCxnSpPr>
                <p:nvPr/>
              </p:nvCxnSpPr>
              <p:spPr>
                <a:xfrm rot="5400000">
                  <a:off x="5532250" y="213382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V="1">
                  <a:off x="5532311" y="236248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flipH="1" flipV="1">
                  <a:off x="5760911" y="236248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5532311" y="198138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flipH="1">
                  <a:off x="5760911" y="198138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 name="TextBox 103"/>
            <p:cNvSpPr txBox="1">
              <a:spLocks noChangeArrowheads="1"/>
            </p:cNvSpPr>
            <p:nvPr/>
          </p:nvSpPr>
          <p:spPr bwMode="auto">
            <a:xfrm>
              <a:off x="4682328" y="5181601"/>
              <a:ext cx="2370148" cy="1170917"/>
            </a:xfrm>
            <a:prstGeom prst="rect">
              <a:avLst/>
            </a:prstGeom>
            <a:noFill/>
            <a:ln w="9525">
              <a:noFill/>
              <a:miter lim="800000"/>
              <a:headEnd/>
              <a:tailEnd/>
            </a:ln>
          </p:spPr>
          <p:txBody>
            <a:bodyPr wrap="none">
              <a:spAutoFit/>
            </a:bodyPr>
            <a:lstStyle/>
            <a:p>
              <a:pPr algn="ctr"/>
              <a:r>
                <a:rPr lang="en-US" dirty="0">
                  <a:solidFill>
                    <a:srgbClr val="58595B"/>
                  </a:solidFill>
                  <a:latin typeface="Segoe UI Light" panose="020B0502040204020203" pitchFamily="34" charset="0"/>
                </a:rPr>
                <a:t>Development</a:t>
              </a:r>
            </a:p>
            <a:p>
              <a:pPr algn="ctr"/>
              <a:r>
                <a:rPr lang="en-US" dirty="0">
                  <a:solidFill>
                    <a:srgbClr val="58595B"/>
                  </a:solidFill>
                  <a:latin typeface="Segoe UI Light" panose="020B0502040204020203" pitchFamily="34" charset="0"/>
                </a:rPr>
                <a:t>Team</a:t>
              </a:r>
            </a:p>
          </p:txBody>
        </p:sp>
      </p:grpSp>
      <p:grpSp>
        <p:nvGrpSpPr>
          <p:cNvPr id="60" name="Scrum Master"/>
          <p:cNvGrpSpPr>
            <a:grpSpLocks/>
          </p:cNvGrpSpPr>
          <p:nvPr/>
        </p:nvGrpSpPr>
        <p:grpSpPr bwMode="auto">
          <a:xfrm>
            <a:off x="4916341" y="2792051"/>
            <a:ext cx="1794887" cy="2879596"/>
            <a:chOff x="6206889" y="4419600"/>
            <a:chExt cx="1346853" cy="2084971"/>
          </a:xfrm>
        </p:grpSpPr>
        <p:sp>
          <p:nvSpPr>
            <p:cNvPr id="61" name="Oval 60"/>
            <p:cNvSpPr/>
            <p:nvPr/>
          </p:nvSpPr>
          <p:spPr>
            <a:xfrm>
              <a:off x="6727882" y="4419600"/>
              <a:ext cx="304869" cy="304792"/>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62" name="Straight Connector 61"/>
            <p:cNvCxnSpPr>
              <a:stCxn id="61" idx="4"/>
            </p:cNvCxnSpPr>
            <p:nvPr/>
          </p:nvCxnSpPr>
          <p:spPr>
            <a:xfrm rot="5400000">
              <a:off x="6650929" y="4953779"/>
              <a:ext cx="457188"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flipV="1">
              <a:off x="6651664" y="5181579"/>
              <a:ext cx="228652"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flipH="1" flipV="1">
              <a:off x="6880316" y="5181579"/>
              <a:ext cx="228652"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6651664" y="4800590"/>
              <a:ext cx="228652"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H="1">
              <a:off x="6880316" y="4800590"/>
              <a:ext cx="228652"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161"/>
            <p:cNvSpPr txBox="1">
              <a:spLocks noChangeArrowheads="1"/>
            </p:cNvSpPr>
            <p:nvPr/>
          </p:nvSpPr>
          <p:spPr bwMode="auto">
            <a:xfrm>
              <a:off x="6206889" y="5334001"/>
              <a:ext cx="1346853" cy="1170570"/>
            </a:xfrm>
            <a:prstGeom prst="rect">
              <a:avLst/>
            </a:prstGeom>
            <a:noFill/>
            <a:ln w="9525">
              <a:noFill/>
              <a:miter lim="800000"/>
              <a:headEnd/>
              <a:tailEnd/>
            </a:ln>
          </p:spPr>
          <p:txBody>
            <a:bodyPr wrap="none">
              <a:spAutoFit/>
            </a:bodyPr>
            <a:lstStyle/>
            <a:p>
              <a:pPr algn="ctr"/>
              <a:r>
                <a:rPr lang="en-US" dirty="0">
                  <a:solidFill>
                    <a:srgbClr val="58595B"/>
                  </a:solidFill>
                  <a:latin typeface="Segoe UI Light" panose="020B0502040204020203" pitchFamily="34" charset="0"/>
                </a:rPr>
                <a:t>Scrum</a:t>
              </a:r>
            </a:p>
            <a:p>
              <a:pPr algn="ctr"/>
              <a:r>
                <a:rPr lang="en-US" dirty="0">
                  <a:solidFill>
                    <a:srgbClr val="58595B"/>
                  </a:solidFill>
                  <a:latin typeface="Segoe UI Light" panose="020B0502040204020203" pitchFamily="34" charset="0"/>
                </a:rPr>
                <a:t>Master</a:t>
              </a:r>
            </a:p>
          </p:txBody>
        </p:sp>
      </p:grpSp>
    </p:spTree>
    <p:extLst>
      <p:ext uri="{BB962C8B-B14F-4D97-AF65-F5344CB8AC3E}">
        <p14:creationId xmlns:p14="http://schemas.microsoft.com/office/powerpoint/2010/main" val="2887163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Three Roles in Scrum</a:t>
            </a:r>
            <a:endParaRPr lang="en-US" dirty="0"/>
          </a:p>
        </p:txBody>
      </p:sp>
      <p:sp>
        <p:nvSpPr>
          <p:cNvPr id="68" name="Content Placeholder 3"/>
          <p:cNvSpPr>
            <a:spLocks noGrp="1"/>
          </p:cNvSpPr>
          <p:nvPr>
            <p:ph idx="1"/>
          </p:nvPr>
        </p:nvSpPr>
        <p:spPr>
          <a:xfrm>
            <a:off x="4872942" y="2673751"/>
            <a:ext cx="6480858" cy="3503211"/>
          </a:xfrm>
        </p:spPr>
        <p:txBody>
          <a:bodyPr/>
          <a:lstStyle/>
          <a:p>
            <a:r>
              <a:rPr lang="en-US" dirty="0" smtClean="0"/>
              <a:t>Product Owner is as close to “a boss” as you’ll get</a:t>
            </a:r>
          </a:p>
          <a:p>
            <a:endParaRPr lang="en-US" dirty="0"/>
          </a:p>
          <a:p>
            <a:r>
              <a:rPr lang="en-US" dirty="0" smtClean="0"/>
              <a:t>Provides the vision &amp; goal</a:t>
            </a:r>
          </a:p>
          <a:p>
            <a:endParaRPr lang="en-US" dirty="0"/>
          </a:p>
          <a:p>
            <a:pPr marL="0" indent="0">
              <a:buNone/>
            </a:pPr>
            <a:endParaRPr lang="en-US" dirty="0"/>
          </a:p>
        </p:txBody>
      </p:sp>
      <p:grpSp>
        <p:nvGrpSpPr>
          <p:cNvPr id="4" name="Product Owner Icon"/>
          <p:cNvGrpSpPr>
            <a:grpSpLocks/>
          </p:cNvGrpSpPr>
          <p:nvPr/>
        </p:nvGrpSpPr>
        <p:grpSpPr bwMode="auto">
          <a:xfrm>
            <a:off x="1507897" y="2764777"/>
            <a:ext cx="2162105" cy="2767788"/>
            <a:chOff x="2070304" y="4267200"/>
            <a:chExt cx="1494624" cy="1946163"/>
          </a:xfrm>
        </p:grpSpPr>
        <p:grpSp>
          <p:nvGrpSpPr>
            <p:cNvPr id="5" name="Group 30"/>
            <p:cNvGrpSpPr>
              <a:grpSpLocks/>
            </p:cNvGrpSpPr>
            <p:nvPr/>
          </p:nvGrpSpPr>
          <p:grpSpPr bwMode="auto">
            <a:xfrm>
              <a:off x="2589013" y="4267200"/>
              <a:ext cx="457200" cy="914400"/>
              <a:chOff x="5532311" y="1600200"/>
              <a:chExt cx="457200" cy="914400"/>
            </a:xfrm>
          </p:grpSpPr>
          <p:sp>
            <p:nvSpPr>
              <p:cNvPr id="7" name="Oval 6"/>
              <p:cNvSpPr/>
              <p:nvPr/>
            </p:nvSpPr>
            <p:spPr>
              <a:xfrm>
                <a:off x="5608579" y="1600200"/>
                <a:ext cx="304667" cy="30479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egoe UI Light" panose="020B0502040204020203" pitchFamily="34" charset="0"/>
                </a:endParaRPr>
              </a:p>
            </p:txBody>
          </p:sp>
          <p:cxnSp>
            <p:nvCxnSpPr>
              <p:cNvPr id="8" name="Straight Connector 7"/>
              <p:cNvCxnSpPr>
                <a:stCxn id="7" idx="4"/>
              </p:cNvCxnSpPr>
              <p:nvPr/>
            </p:nvCxnSpPr>
            <p:spPr>
              <a:xfrm rot="5400000">
                <a:off x="5532318" y="2133586"/>
                <a:ext cx="457188" cy="3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5532412" y="2362179"/>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H="1" flipV="1">
                <a:off x="5760912" y="2362179"/>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5532412" y="1981190"/>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H="1">
                <a:off x="5760912" y="1981190"/>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118"/>
            <p:cNvSpPr txBox="1">
              <a:spLocks noChangeArrowheads="1"/>
            </p:cNvSpPr>
            <p:nvPr/>
          </p:nvSpPr>
          <p:spPr bwMode="auto">
            <a:xfrm>
              <a:off x="2070304" y="5181601"/>
              <a:ext cx="1494624" cy="1031762"/>
            </a:xfrm>
            <a:prstGeom prst="rect">
              <a:avLst/>
            </a:prstGeom>
            <a:noFill/>
            <a:ln w="9525">
              <a:noFill/>
              <a:miter lim="800000"/>
              <a:headEnd/>
              <a:tailEnd/>
            </a:ln>
          </p:spPr>
          <p:txBody>
            <a:bodyPr wrap="none">
              <a:spAutoFit/>
            </a:bodyPr>
            <a:lstStyle/>
            <a:p>
              <a:pPr algn="ctr"/>
              <a:r>
                <a:rPr lang="en-US" dirty="0">
                  <a:solidFill>
                    <a:srgbClr val="58595B"/>
                  </a:solidFill>
                  <a:latin typeface="Segoe UI Light" panose="020B0502040204020203" pitchFamily="34" charset="0"/>
                </a:rPr>
                <a:t>Product</a:t>
              </a:r>
            </a:p>
            <a:p>
              <a:pPr algn="ctr"/>
              <a:r>
                <a:rPr lang="en-US" dirty="0">
                  <a:solidFill>
                    <a:srgbClr val="58595B"/>
                  </a:solidFill>
                  <a:latin typeface="Segoe UI Light" panose="020B0502040204020203" pitchFamily="34" charset="0"/>
                </a:rPr>
                <a:t>Owner</a:t>
              </a:r>
            </a:p>
          </p:txBody>
        </p:sp>
      </p:grpSp>
    </p:spTree>
    <p:extLst>
      <p:ext uri="{BB962C8B-B14F-4D97-AF65-F5344CB8AC3E}">
        <p14:creationId xmlns:p14="http://schemas.microsoft.com/office/powerpoint/2010/main" val="148820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810000" y="209550"/>
            <a:ext cx="4572000" cy="6438900"/>
          </a:xfrm>
          <a:prstGeom prst="rect">
            <a:avLst/>
          </a:prstGeom>
        </p:spPr>
      </p:pic>
    </p:spTree>
    <p:extLst>
      <p:ext uri="{BB962C8B-B14F-4D97-AF65-F5344CB8AC3E}">
        <p14:creationId xmlns:p14="http://schemas.microsoft.com/office/powerpoint/2010/main" val="660260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Considering the inherent </a:t>
            </a:r>
            <a:r>
              <a:rPr lang="en-US" dirty="0" err="1" smtClean="0"/>
              <a:t>bossless</a:t>
            </a:r>
            <a:r>
              <a:rPr lang="en-US" dirty="0" smtClean="0"/>
              <a:t>-ness, </a:t>
            </a:r>
            <a:br>
              <a:rPr lang="en-US" dirty="0" smtClean="0"/>
            </a:br>
            <a:r>
              <a:rPr lang="en-US" dirty="0" smtClean="0"/>
              <a:t>Scrum expects and relies on the team </a:t>
            </a:r>
            <a:br>
              <a:rPr lang="en-US" dirty="0" smtClean="0"/>
            </a:br>
            <a:r>
              <a:rPr lang="en-US" dirty="0" smtClean="0"/>
              <a:t>to self-organize.</a:t>
            </a:r>
            <a:endParaRPr lang="en-US" dirty="0"/>
          </a:p>
        </p:txBody>
      </p:sp>
    </p:spTree>
    <p:extLst>
      <p:ext uri="{BB962C8B-B14F-4D97-AF65-F5344CB8AC3E}">
        <p14:creationId xmlns:p14="http://schemas.microsoft.com/office/powerpoint/2010/main" val="525227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successful,</a:t>
            </a:r>
            <a:br>
              <a:rPr lang="en-US" dirty="0" smtClean="0"/>
            </a:br>
            <a:r>
              <a:rPr lang="en-US" dirty="0" smtClean="0"/>
              <a:t> the team needs to use their creativity to deliver </a:t>
            </a:r>
            <a:br>
              <a:rPr lang="en-US" dirty="0" smtClean="0"/>
            </a:br>
            <a:r>
              <a:rPr lang="en-US" dirty="0" smtClean="0"/>
              <a:t>done, working software.</a:t>
            </a:r>
            <a:endParaRPr lang="en-US" dirty="0"/>
          </a:p>
        </p:txBody>
      </p:sp>
    </p:spTree>
    <p:extLst>
      <p:ext uri="{BB962C8B-B14F-4D97-AF65-F5344CB8AC3E}">
        <p14:creationId xmlns:p14="http://schemas.microsoft.com/office/powerpoint/2010/main" val="323972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 takes the Product Owner’s goal</a:t>
            </a:r>
            <a:br>
              <a:rPr lang="en-US" dirty="0" smtClean="0"/>
            </a:br>
            <a:r>
              <a:rPr lang="en-US" dirty="0" smtClean="0"/>
              <a:t>and self-organizes to figure out how to </a:t>
            </a:r>
            <a:br>
              <a:rPr lang="en-US" dirty="0" smtClean="0"/>
            </a:br>
            <a:r>
              <a:rPr lang="en-US" dirty="0" smtClean="0"/>
              <a:t>deliver done, working software</a:t>
            </a:r>
            <a:br>
              <a:rPr lang="en-US" dirty="0" smtClean="0"/>
            </a:br>
            <a:r>
              <a:rPr lang="en-US" dirty="0" smtClean="0"/>
              <a:t>at the end of the Sprint.</a:t>
            </a:r>
            <a:endParaRPr lang="en-US" dirty="0"/>
          </a:p>
        </p:txBody>
      </p:sp>
    </p:spTree>
    <p:extLst>
      <p:ext uri="{BB962C8B-B14F-4D97-AF65-F5344CB8AC3E}">
        <p14:creationId xmlns:p14="http://schemas.microsoft.com/office/powerpoint/2010/main" val="3506844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idea:</a:t>
            </a:r>
            <a:br>
              <a:rPr lang="en-US" dirty="0" smtClean="0"/>
            </a:br>
            <a:r>
              <a:rPr lang="en-US" dirty="0" smtClean="0"/>
              <a:t>Give the team their goal and </a:t>
            </a:r>
            <a:br>
              <a:rPr lang="en-US" dirty="0" smtClean="0"/>
            </a:br>
            <a:r>
              <a:rPr lang="en-US" dirty="0" smtClean="0"/>
              <a:t>then get out of the way.</a:t>
            </a:r>
            <a:endParaRPr lang="en-US" dirty="0"/>
          </a:p>
        </p:txBody>
      </p:sp>
    </p:spTree>
    <p:extLst>
      <p:ext uri="{BB962C8B-B14F-4D97-AF65-F5344CB8AC3E}">
        <p14:creationId xmlns:p14="http://schemas.microsoft.com/office/powerpoint/2010/main" val="1489531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Scrum Master helps the team to be </a:t>
            </a:r>
            <a:br>
              <a:rPr lang="en-US" dirty="0" smtClean="0"/>
            </a:br>
            <a:r>
              <a:rPr lang="en-US" dirty="0" smtClean="0"/>
              <a:t>creative and productive.</a:t>
            </a:r>
            <a:endParaRPr lang="en-US" dirty="0"/>
          </a:p>
        </p:txBody>
      </p:sp>
    </p:spTree>
    <p:extLst>
      <p:ext uri="{BB962C8B-B14F-4D97-AF65-F5344CB8AC3E}">
        <p14:creationId xmlns:p14="http://schemas.microsoft.com/office/powerpoint/2010/main" val="213227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can’t command someone to be creative.</a:t>
            </a:r>
            <a:endParaRPr lang="en-US" dirty="0"/>
          </a:p>
        </p:txBody>
      </p:sp>
    </p:spTree>
    <p:extLst>
      <p:ext uri="{BB962C8B-B14F-4D97-AF65-F5344CB8AC3E}">
        <p14:creationId xmlns:p14="http://schemas.microsoft.com/office/powerpoint/2010/main" val="32224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a:t>
            </a:r>
            <a:r>
              <a:rPr lang="en-US" sz="6000" b="1" dirty="0" smtClean="0"/>
              <a:t>BE CREATIVE!!!!</a:t>
            </a:r>
            <a:r>
              <a:rPr lang="en-US" dirty="0" smtClean="0"/>
              <a:t>”</a:t>
            </a:r>
            <a:endParaRPr lang="en-US" dirty="0"/>
          </a:p>
        </p:txBody>
      </p:sp>
    </p:spTree>
    <p:extLst>
      <p:ext uri="{BB962C8B-B14F-4D97-AF65-F5344CB8AC3E}">
        <p14:creationId xmlns:p14="http://schemas.microsoft.com/office/powerpoint/2010/main" val="20156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can’t tell people exactly what to do </a:t>
            </a:r>
            <a:br>
              <a:rPr lang="en-US" dirty="0" smtClean="0"/>
            </a:br>
            <a:r>
              <a:rPr lang="en-US" dirty="0" smtClean="0"/>
              <a:t>and also expect them to figure it out for themselves </a:t>
            </a:r>
            <a:br>
              <a:rPr lang="en-US" dirty="0" smtClean="0"/>
            </a:br>
            <a:r>
              <a:rPr lang="en-US" dirty="0" smtClean="0"/>
              <a:t>at the same time.</a:t>
            </a:r>
            <a:endParaRPr lang="en-US" dirty="0"/>
          </a:p>
        </p:txBody>
      </p:sp>
    </p:spTree>
    <p:extLst>
      <p:ext uri="{BB962C8B-B14F-4D97-AF65-F5344CB8AC3E}">
        <p14:creationId xmlns:p14="http://schemas.microsoft.com/office/powerpoint/2010/main" val="1225373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back to curling…</a:t>
            </a:r>
            <a:endParaRPr lang="en-US" dirty="0"/>
          </a:p>
        </p:txBody>
      </p:sp>
    </p:spTree>
    <p:extLst>
      <p:ext uri="{BB962C8B-B14F-4D97-AF65-F5344CB8AC3E}">
        <p14:creationId xmlns:p14="http://schemas.microsoft.com/office/powerpoint/2010/main" val="93047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like the sweepers can’t touch the stone…</a:t>
            </a:r>
            <a:endParaRPr lang="en-US" dirty="0"/>
          </a:p>
        </p:txBody>
      </p:sp>
    </p:spTree>
    <p:extLst>
      <p:ext uri="{BB962C8B-B14F-4D97-AF65-F5344CB8AC3E}">
        <p14:creationId xmlns:p14="http://schemas.microsoft.com/office/powerpoint/2010/main" val="895339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courses at Pluralsight.com</a:t>
            </a:r>
            <a:endParaRPr lang="en-US" dirty="0"/>
          </a:p>
        </p:txBody>
      </p:sp>
      <p:pic>
        <p:nvPicPr>
          <p:cNvPr id="1026" name="Picture 2" descr="C:\Users\Benjamin\AppData\Local\Temp\SNAGHTML1c5085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41077" y="1906632"/>
            <a:ext cx="6166167" cy="43118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pluralsight.com/mn/img/sh/logo-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69" y="3394792"/>
            <a:ext cx="3088456" cy="66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685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successful Scrum Master doesn’t</a:t>
            </a:r>
            <a:br>
              <a:rPr lang="en-US" dirty="0" smtClean="0"/>
            </a:br>
            <a:r>
              <a:rPr lang="en-US" dirty="0" smtClean="0"/>
              <a:t>command the team.</a:t>
            </a:r>
            <a:endParaRPr lang="en-US" dirty="0"/>
          </a:p>
        </p:txBody>
      </p:sp>
    </p:spTree>
    <p:extLst>
      <p:ext uri="{BB962C8B-B14F-4D97-AF65-F5344CB8AC3E}">
        <p14:creationId xmlns:p14="http://schemas.microsoft.com/office/powerpoint/2010/main" val="382150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Scrum Master guides the team and helps the team without actually giving any instructions.  </a:t>
            </a:r>
            <a:endParaRPr lang="en-US" dirty="0"/>
          </a:p>
        </p:txBody>
      </p:sp>
    </p:spTree>
    <p:extLst>
      <p:ext uri="{BB962C8B-B14F-4D97-AF65-F5344CB8AC3E}">
        <p14:creationId xmlns:p14="http://schemas.microsoft.com/office/powerpoint/2010/main" val="1337152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309336"/>
            <a:ext cx="5458428" cy="4351338"/>
          </a:xfrm>
        </p:spPr>
        <p:txBody>
          <a:bodyPr/>
          <a:lstStyle/>
          <a:p>
            <a:r>
              <a:rPr lang="en-US" dirty="0" smtClean="0"/>
              <a:t>The team is the stone</a:t>
            </a:r>
          </a:p>
          <a:p>
            <a:endParaRPr lang="en-US" dirty="0" smtClean="0"/>
          </a:p>
          <a:p>
            <a:r>
              <a:rPr lang="en-US" dirty="0" smtClean="0"/>
              <a:t>The Product Owner is the thrower</a:t>
            </a:r>
          </a:p>
          <a:p>
            <a:endParaRPr lang="en-US" dirty="0"/>
          </a:p>
          <a:p>
            <a:r>
              <a:rPr lang="en-US" dirty="0" smtClean="0"/>
              <a:t>The Scrum Master is a sweeper, guiding the team towards the goal</a:t>
            </a: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2328" y="250662"/>
            <a:ext cx="4191299" cy="279559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2329" y="3552442"/>
            <a:ext cx="4191871" cy="294688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758" y="3552442"/>
            <a:ext cx="4413011" cy="2943478"/>
          </a:xfrm>
          <a:prstGeom prst="rect">
            <a:avLst/>
          </a:prstGeom>
        </p:spPr>
      </p:pic>
    </p:spTree>
    <p:extLst>
      <p:ext uri="{BB962C8B-B14F-4D97-AF65-F5344CB8AC3E}">
        <p14:creationId xmlns:p14="http://schemas.microsoft.com/office/powerpoint/2010/main" val="134452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does the Scrum Master </a:t>
            </a:r>
            <a:r>
              <a:rPr lang="en-US" i="1" dirty="0" smtClean="0"/>
              <a:t>do </a:t>
            </a:r>
            <a:r>
              <a:rPr lang="en-US" dirty="0" smtClean="0"/>
              <a:t>anyway?”</a:t>
            </a:r>
            <a:endParaRPr lang="en-US" dirty="0"/>
          </a:p>
        </p:txBody>
      </p:sp>
    </p:spTree>
    <p:extLst>
      <p:ext uri="{BB962C8B-B14F-4D97-AF65-F5344CB8AC3E}">
        <p14:creationId xmlns:p14="http://schemas.microsoft.com/office/powerpoint/2010/main" val="337353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Scrum Master helps the team to</a:t>
            </a:r>
            <a:br>
              <a:rPr lang="en-US" dirty="0" smtClean="0"/>
            </a:br>
            <a:r>
              <a:rPr lang="en-US" dirty="0" smtClean="0"/>
              <a:t>be productive and to use their creativity</a:t>
            </a:r>
            <a:br>
              <a:rPr lang="en-US" dirty="0" smtClean="0"/>
            </a:br>
            <a:r>
              <a:rPr lang="en-US" dirty="0" smtClean="0"/>
              <a:t>in order to deliver done, working software.</a:t>
            </a:r>
            <a:endParaRPr lang="en-US" dirty="0"/>
          </a:p>
        </p:txBody>
      </p:sp>
    </p:spTree>
    <p:extLst>
      <p:ext uri="{BB962C8B-B14F-4D97-AF65-F5344CB8AC3E}">
        <p14:creationId xmlns:p14="http://schemas.microsoft.com/office/powerpoint/2010/main" val="998787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Big Lesson:</a:t>
            </a:r>
            <a:br>
              <a:rPr lang="en-US" dirty="0" smtClean="0"/>
            </a:br>
            <a:r>
              <a:rPr lang="en-US" dirty="0" smtClean="0"/>
              <a:t>The Scrum Master leads through</a:t>
            </a:r>
            <a:br>
              <a:rPr lang="en-US" dirty="0" smtClean="0"/>
            </a:br>
            <a:r>
              <a:rPr lang="en-US" dirty="0" smtClean="0"/>
              <a:t>influence not by command.</a:t>
            </a:r>
            <a:endParaRPr lang="en-US" dirty="0"/>
          </a:p>
        </p:txBody>
      </p:sp>
    </p:spTree>
    <p:extLst>
      <p:ext uri="{BB962C8B-B14F-4D97-AF65-F5344CB8AC3E}">
        <p14:creationId xmlns:p14="http://schemas.microsoft.com/office/powerpoint/2010/main" val="225625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Suggestion:</a:t>
            </a:r>
            <a:br>
              <a:rPr lang="en-US" dirty="0" smtClean="0"/>
            </a:br>
            <a:r>
              <a:rPr lang="en-US" dirty="0" smtClean="0"/>
              <a:t>Stop being a boss.</a:t>
            </a:r>
            <a:endParaRPr lang="en-US" dirty="0"/>
          </a:p>
        </p:txBody>
      </p:sp>
    </p:spTree>
    <p:extLst>
      <p:ext uri="{BB962C8B-B14F-4D97-AF65-F5344CB8AC3E}">
        <p14:creationId xmlns:p14="http://schemas.microsoft.com/office/powerpoint/2010/main" val="1117142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of the most common &amp; frequent </a:t>
            </a:r>
            <a:br>
              <a:rPr lang="en-US" dirty="0" smtClean="0"/>
            </a:br>
            <a:r>
              <a:rPr lang="en-US" dirty="0" smtClean="0"/>
              <a:t>moments of Scrum Master </a:t>
            </a:r>
            <a:r>
              <a:rPr lang="en-US" dirty="0" err="1" smtClean="0"/>
              <a:t>Bossitosity</a:t>
            </a:r>
            <a:r>
              <a:rPr lang="en-US" dirty="0" smtClean="0"/>
              <a:t> is the </a:t>
            </a:r>
            <a:br>
              <a:rPr lang="en-US" dirty="0" smtClean="0"/>
            </a:br>
            <a:r>
              <a:rPr lang="en-US" dirty="0" smtClean="0"/>
              <a:t>Daily Scrum.</a:t>
            </a:r>
            <a:endParaRPr lang="en-US" dirty="0"/>
          </a:p>
        </p:txBody>
      </p:sp>
    </p:spTree>
    <p:extLst>
      <p:ext uri="{BB962C8B-B14F-4D97-AF65-F5344CB8AC3E}">
        <p14:creationId xmlns:p14="http://schemas.microsoft.com/office/powerpoint/2010/main" val="1335354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Daily Scrum is not a status meeting.</a:t>
            </a:r>
            <a:endParaRPr lang="en-US" dirty="0"/>
          </a:p>
        </p:txBody>
      </p:sp>
    </p:spTree>
    <p:extLst>
      <p:ext uri="{BB962C8B-B14F-4D97-AF65-F5344CB8AC3E}">
        <p14:creationId xmlns:p14="http://schemas.microsoft.com/office/powerpoint/2010/main" val="917679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 does not report to you.</a:t>
            </a:r>
            <a:endParaRPr lang="en-US" dirty="0"/>
          </a:p>
        </p:txBody>
      </p:sp>
    </p:spTree>
    <p:extLst>
      <p:ext uri="{BB962C8B-B14F-4D97-AF65-F5344CB8AC3E}">
        <p14:creationId xmlns:p14="http://schemas.microsoft.com/office/powerpoint/2010/main" val="102345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Warning: Shameless Plug</a:t>
            </a:r>
            <a:endParaRPr lang="en-US" dirty="0"/>
          </a:p>
        </p:txBody>
      </p:sp>
    </p:spTree>
    <p:extLst>
      <p:ext uri="{BB962C8B-B14F-4D97-AF65-F5344CB8AC3E}">
        <p14:creationId xmlns:p14="http://schemas.microsoft.com/office/powerpoint/2010/main" val="4194968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 them of this if it happens.</a:t>
            </a:r>
            <a:endParaRPr lang="en-US" dirty="0"/>
          </a:p>
        </p:txBody>
      </p:sp>
    </p:spTree>
    <p:extLst>
      <p:ext uri="{BB962C8B-B14F-4D97-AF65-F5344CB8AC3E}">
        <p14:creationId xmlns:p14="http://schemas.microsoft.com/office/powerpoint/2010/main" val="1529195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it still happens, </a:t>
            </a:r>
            <a:br>
              <a:rPr lang="en-US" dirty="0" smtClean="0"/>
            </a:br>
            <a:r>
              <a:rPr lang="en-US" dirty="0" smtClean="0"/>
              <a:t>break eye contact.</a:t>
            </a:r>
            <a:endParaRPr lang="en-US" dirty="0"/>
          </a:p>
        </p:txBody>
      </p:sp>
    </p:spTree>
    <p:extLst>
      <p:ext uri="{BB962C8B-B14F-4D97-AF65-F5344CB8AC3E}">
        <p14:creationId xmlns:p14="http://schemas.microsoft.com/office/powerpoint/2010/main" val="1503885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Encourage them to talk to one another.</a:t>
            </a:r>
            <a:endParaRPr lang="en-US" dirty="0"/>
          </a:p>
        </p:txBody>
      </p:sp>
    </p:spTree>
    <p:extLst>
      <p:ext uri="{BB962C8B-B14F-4D97-AF65-F5344CB8AC3E}">
        <p14:creationId xmlns:p14="http://schemas.microsoft.com/office/powerpoint/2010/main" val="1877565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 them that the </a:t>
            </a:r>
            <a:br>
              <a:rPr lang="en-US" dirty="0" smtClean="0"/>
            </a:br>
            <a:r>
              <a:rPr lang="en-US" dirty="0" smtClean="0"/>
              <a:t>Daily Scrum is for them.</a:t>
            </a:r>
            <a:endParaRPr lang="en-US" dirty="0"/>
          </a:p>
        </p:txBody>
      </p:sp>
    </p:spTree>
    <p:extLst>
      <p:ext uri="{BB962C8B-B14F-4D97-AF65-F5344CB8AC3E}">
        <p14:creationId xmlns:p14="http://schemas.microsoft.com/office/powerpoint/2010/main" val="1232056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having someone else run that meeting.</a:t>
            </a:r>
            <a:endParaRPr lang="en-US" dirty="0"/>
          </a:p>
        </p:txBody>
      </p:sp>
    </p:spTree>
    <p:extLst>
      <p:ext uri="{BB962C8B-B14F-4D97-AF65-F5344CB8AC3E}">
        <p14:creationId xmlns:p14="http://schemas.microsoft.com/office/powerpoint/2010/main" val="1210359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good…because it frees you up to do other things.)</a:t>
            </a:r>
            <a:endParaRPr lang="en-US" dirty="0"/>
          </a:p>
        </p:txBody>
      </p:sp>
    </p:spTree>
    <p:extLst>
      <p:ext uri="{BB962C8B-B14F-4D97-AF65-F5344CB8AC3E}">
        <p14:creationId xmlns:p14="http://schemas.microsoft.com/office/powerpoint/2010/main" val="476667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 </a:t>
            </a:r>
            <a:br>
              <a:rPr lang="en-US" dirty="0" smtClean="0"/>
            </a:br>
            <a:r>
              <a:rPr lang="en-US" dirty="0" smtClean="0"/>
              <a:t>Think like and/or be</a:t>
            </a:r>
            <a:br>
              <a:rPr lang="en-US" dirty="0" smtClean="0"/>
            </a:br>
            <a:r>
              <a:rPr lang="en-US" dirty="0" smtClean="0"/>
              <a:t>the team’s therapist.</a:t>
            </a:r>
            <a:endParaRPr lang="en-US" dirty="0"/>
          </a:p>
        </p:txBody>
      </p:sp>
    </p:spTree>
    <p:extLst>
      <p:ext uri="{BB962C8B-B14F-4D97-AF65-F5344CB8AC3E}">
        <p14:creationId xmlns:p14="http://schemas.microsoft.com/office/powerpoint/2010/main" val="8455632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going to see a therapist yourself.</a:t>
            </a:r>
            <a:endParaRPr lang="en-US" dirty="0"/>
          </a:p>
        </p:txBody>
      </p:sp>
    </p:spTree>
    <p:extLst>
      <p:ext uri="{BB962C8B-B14F-4D97-AF65-F5344CB8AC3E}">
        <p14:creationId xmlns:p14="http://schemas.microsoft.com/office/powerpoint/2010/main" val="13292029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their emotional minds.</a:t>
            </a:r>
            <a:endParaRPr lang="en-US" dirty="0"/>
          </a:p>
        </p:txBody>
      </p:sp>
    </p:spTree>
    <p:extLst>
      <p:ext uri="{BB962C8B-B14F-4D97-AF65-F5344CB8AC3E}">
        <p14:creationId xmlns:p14="http://schemas.microsoft.com/office/powerpoint/2010/main" val="282828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that at the Daily Scrum.</a:t>
            </a:r>
            <a:endParaRPr lang="en-US" dirty="0"/>
          </a:p>
        </p:txBody>
      </p:sp>
    </p:spTree>
    <p:extLst>
      <p:ext uri="{BB962C8B-B14F-4D97-AF65-F5344CB8AC3E}">
        <p14:creationId xmlns:p14="http://schemas.microsoft.com/office/powerpoint/2010/main" val="238962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9" y="0"/>
            <a:ext cx="7580088" cy="6858000"/>
          </a:xfrm>
        </p:spPr>
        <p:txBody>
          <a:bodyPr>
            <a:normAutofit/>
          </a:bodyPr>
          <a:lstStyle/>
          <a:p>
            <a:r>
              <a:rPr lang="en-US" sz="4000" dirty="0" smtClean="0"/>
              <a:t>Professional Scrum Master (PSM)</a:t>
            </a:r>
            <a:br>
              <a:rPr lang="en-US" sz="4000" dirty="0" smtClean="0"/>
            </a:br>
            <a:r>
              <a:rPr lang="en-US" sz="4000" dirty="0" smtClean="0"/>
              <a:t>training on May 20 &amp; 21 in</a:t>
            </a:r>
            <a:r>
              <a:rPr lang="en-US" sz="4000" dirty="0"/>
              <a:t/>
            </a:r>
            <a:br>
              <a:rPr lang="en-US" sz="4000" dirty="0"/>
            </a:br>
            <a:r>
              <a:rPr lang="en-US" sz="4000" dirty="0"/>
              <a:t>Brookline, </a:t>
            </a:r>
            <a:r>
              <a:rPr lang="en-US" sz="4000" dirty="0" smtClean="0"/>
              <a:t>MA</a:t>
            </a:r>
            <a:br>
              <a:rPr lang="en-US" sz="4000" dirty="0" smtClean="0"/>
            </a:br>
            <a:r>
              <a:rPr lang="en-US" sz="4000" dirty="0"/>
              <a:t/>
            </a:r>
            <a:br>
              <a:rPr lang="en-US" sz="4000" dirty="0"/>
            </a:br>
            <a:r>
              <a:rPr lang="en-US" sz="4000" dirty="0">
                <a:hlinkClick r:id="rId2"/>
              </a:rPr>
              <a:t>http://</a:t>
            </a:r>
            <a:r>
              <a:rPr lang="en-US" sz="4000" dirty="0" smtClean="0">
                <a:hlinkClick r:id="rId2"/>
              </a:rPr>
              <a:t>bendayscrum.eventbrite.com</a:t>
            </a:r>
            <a:r>
              <a:rPr lang="en-US" sz="4000" dirty="0" smtClean="0"/>
              <a:t> </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1039" y="1888668"/>
            <a:ext cx="3250921" cy="3250921"/>
          </a:xfrm>
          <a:prstGeom prst="rect">
            <a:avLst/>
          </a:prstGeom>
        </p:spPr>
      </p:pic>
    </p:spTree>
    <p:extLst>
      <p:ext uri="{BB962C8B-B14F-4D97-AF65-F5344CB8AC3E}">
        <p14:creationId xmlns:p14="http://schemas.microsoft.com/office/powerpoint/2010/main" val="11860424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Hang back and read the room.</a:t>
            </a:r>
            <a:endParaRPr lang="en-US" dirty="0"/>
          </a:p>
        </p:txBody>
      </p:sp>
    </p:spTree>
    <p:extLst>
      <p:ext uri="{BB962C8B-B14F-4D97-AF65-F5344CB8AC3E}">
        <p14:creationId xmlns:p14="http://schemas.microsoft.com/office/powerpoint/2010/main" val="16652049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a:t>
            </a:r>
            <a:br>
              <a:rPr lang="en-US" dirty="0" smtClean="0"/>
            </a:br>
            <a:r>
              <a:rPr lang="en-US" dirty="0" smtClean="0"/>
              <a:t>Levels of Listening</a:t>
            </a:r>
            <a:endParaRPr lang="en-US" dirty="0"/>
          </a:p>
        </p:txBody>
      </p:sp>
    </p:spTree>
    <p:extLst>
      <p:ext uri="{BB962C8B-B14F-4D97-AF65-F5344CB8AC3E}">
        <p14:creationId xmlns:p14="http://schemas.microsoft.com/office/powerpoint/2010/main" val="15410272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Levels of Listening</a:t>
            </a:r>
            <a:endParaRPr lang="en-US" dirty="0"/>
          </a:p>
        </p:txBody>
      </p:sp>
      <p:sp>
        <p:nvSpPr>
          <p:cNvPr id="4" name="Content Placeholder 3"/>
          <p:cNvSpPr>
            <a:spLocks noGrp="1"/>
          </p:cNvSpPr>
          <p:nvPr>
            <p:ph idx="1"/>
          </p:nvPr>
        </p:nvSpPr>
        <p:spPr/>
        <p:txBody>
          <a:bodyPr/>
          <a:lstStyle/>
          <a:p>
            <a:r>
              <a:rPr lang="en-US" dirty="0" smtClean="0"/>
              <a:t>Level 1</a:t>
            </a:r>
          </a:p>
          <a:p>
            <a:pPr lvl="1"/>
            <a:r>
              <a:rPr lang="en-US" dirty="0" smtClean="0"/>
              <a:t>“me me me”</a:t>
            </a:r>
          </a:p>
          <a:p>
            <a:endParaRPr lang="en-US" dirty="0"/>
          </a:p>
          <a:p>
            <a:r>
              <a:rPr lang="en-US" dirty="0" smtClean="0"/>
              <a:t>Level 2</a:t>
            </a:r>
          </a:p>
          <a:p>
            <a:pPr lvl="1"/>
            <a:r>
              <a:rPr lang="en-US" dirty="0" smtClean="0"/>
              <a:t>Laser-focus on the other person</a:t>
            </a:r>
          </a:p>
          <a:p>
            <a:pPr lvl="1"/>
            <a:endParaRPr lang="en-US" dirty="0"/>
          </a:p>
          <a:p>
            <a:r>
              <a:rPr lang="en-US" dirty="0" smtClean="0"/>
              <a:t>Level 3</a:t>
            </a:r>
          </a:p>
          <a:p>
            <a:pPr lvl="1"/>
            <a:r>
              <a:rPr lang="en-US" dirty="0" smtClean="0"/>
              <a:t>“meta”</a:t>
            </a:r>
          </a:p>
          <a:p>
            <a:pPr lvl="1"/>
            <a:r>
              <a:rPr lang="en-US" dirty="0" smtClean="0"/>
              <a:t>The vibe of the conversation</a:t>
            </a:r>
            <a:endParaRPr lang="en-US" dirty="0"/>
          </a:p>
        </p:txBody>
      </p:sp>
    </p:spTree>
    <p:extLst>
      <p:ext uri="{BB962C8B-B14F-4D97-AF65-F5344CB8AC3E}">
        <p14:creationId xmlns:p14="http://schemas.microsoft.com/office/powerpoint/2010/main" val="8735245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Arguably, the emotional reading trick is </a:t>
            </a:r>
            <a:br>
              <a:rPr lang="en-US" dirty="0" smtClean="0"/>
            </a:br>
            <a:r>
              <a:rPr lang="en-US" dirty="0" smtClean="0"/>
              <a:t>a level 3 technique.</a:t>
            </a:r>
            <a:endParaRPr lang="en-US" dirty="0"/>
          </a:p>
        </p:txBody>
      </p:sp>
    </p:spTree>
    <p:extLst>
      <p:ext uri="{BB962C8B-B14F-4D97-AF65-F5344CB8AC3E}">
        <p14:creationId xmlns:p14="http://schemas.microsoft.com/office/powerpoint/2010/main" val="2179273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you’re in a meeting with your team, </a:t>
            </a:r>
            <a:r>
              <a:rPr lang="en-US" dirty="0"/>
              <a:t/>
            </a:r>
            <a:br>
              <a:rPr lang="en-US" dirty="0"/>
            </a:br>
            <a:r>
              <a:rPr lang="en-US" dirty="0" smtClean="0"/>
              <a:t>listen to the contents of the conversations.</a:t>
            </a:r>
            <a:endParaRPr lang="en-US" dirty="0"/>
          </a:p>
        </p:txBody>
      </p:sp>
    </p:spTree>
    <p:extLst>
      <p:ext uri="{BB962C8B-B14F-4D97-AF65-F5344CB8AC3E}">
        <p14:creationId xmlns:p14="http://schemas.microsoft.com/office/powerpoint/2010/main" val="16694757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“level” are they communicating on?</a:t>
            </a:r>
            <a:endParaRPr lang="en-US" dirty="0"/>
          </a:p>
        </p:txBody>
      </p:sp>
    </p:spTree>
    <p:extLst>
      <p:ext uri="{BB962C8B-B14F-4D97-AF65-F5344CB8AC3E}">
        <p14:creationId xmlns:p14="http://schemas.microsoft.com/office/powerpoint/2010/main" val="17235783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“level 1” and they might be </a:t>
            </a:r>
            <a:br>
              <a:rPr lang="en-US" dirty="0" smtClean="0"/>
            </a:br>
            <a:r>
              <a:rPr lang="en-US" dirty="0" smtClean="0"/>
              <a:t>talking past each other.</a:t>
            </a:r>
            <a:endParaRPr lang="en-US" dirty="0"/>
          </a:p>
        </p:txBody>
      </p:sp>
    </p:spTree>
    <p:extLst>
      <p:ext uri="{BB962C8B-B14F-4D97-AF65-F5344CB8AC3E}">
        <p14:creationId xmlns:p14="http://schemas.microsoft.com/office/powerpoint/2010/main" val="8175727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a:t>
            </a:r>
            <a:br>
              <a:rPr lang="en-US" dirty="0" smtClean="0"/>
            </a:br>
            <a:r>
              <a:rPr lang="en-US" dirty="0" smtClean="0"/>
              <a:t>Observe to the room</a:t>
            </a:r>
            <a:endParaRPr lang="en-US" dirty="0"/>
          </a:p>
        </p:txBody>
      </p:sp>
    </p:spTree>
    <p:extLst>
      <p:ext uri="{BB962C8B-B14F-4D97-AF65-F5344CB8AC3E}">
        <p14:creationId xmlns:p14="http://schemas.microsoft.com/office/powerpoint/2010/main" val="12595776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say you noticed something.</a:t>
            </a:r>
            <a:endParaRPr lang="en-US" dirty="0"/>
          </a:p>
        </p:txBody>
      </p:sp>
    </p:spTree>
    <p:extLst>
      <p:ext uri="{BB962C8B-B14F-4D97-AF65-F5344CB8AC3E}">
        <p14:creationId xmlns:p14="http://schemas.microsoft.com/office/powerpoint/2010/main" val="4548067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“level 3” just changed.</a:t>
            </a:r>
            <a:endParaRPr lang="en-US" dirty="0"/>
          </a:p>
        </p:txBody>
      </p:sp>
    </p:spTree>
    <p:extLst>
      <p:ext uri="{BB962C8B-B14F-4D97-AF65-F5344CB8AC3E}">
        <p14:creationId xmlns:p14="http://schemas.microsoft.com/office/powerpoint/2010/main" val="57366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with the show.</a:t>
            </a:r>
            <a:endParaRPr lang="en-US" dirty="0"/>
          </a:p>
        </p:txBody>
      </p:sp>
    </p:spTree>
    <p:extLst>
      <p:ext uri="{BB962C8B-B14F-4D97-AF65-F5344CB8AC3E}">
        <p14:creationId xmlns:p14="http://schemas.microsoft.com/office/powerpoint/2010/main" val="5530415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got tense.</a:t>
            </a:r>
            <a:endParaRPr lang="en-US" dirty="0"/>
          </a:p>
        </p:txBody>
      </p:sp>
    </p:spTree>
    <p:extLst>
      <p:ext uri="{BB962C8B-B14F-4D97-AF65-F5344CB8AC3E}">
        <p14:creationId xmlns:p14="http://schemas.microsoft.com/office/powerpoint/2010/main" val="8157741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got boring, exhausted, defeated.</a:t>
            </a:r>
            <a:endParaRPr lang="en-US" dirty="0"/>
          </a:p>
        </p:txBody>
      </p:sp>
    </p:spTree>
    <p:extLst>
      <p:ext uri="{BB962C8B-B14F-4D97-AF65-F5344CB8AC3E}">
        <p14:creationId xmlns:p14="http://schemas.microsoft.com/office/powerpoint/2010/main" val="1947867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 that to the room.</a:t>
            </a:r>
            <a:endParaRPr lang="en-US" dirty="0"/>
          </a:p>
        </p:txBody>
      </p:sp>
    </p:spTree>
    <p:extLst>
      <p:ext uri="{BB962C8B-B14F-4D97-AF65-F5344CB8AC3E}">
        <p14:creationId xmlns:p14="http://schemas.microsoft.com/office/powerpoint/2010/main" val="15414175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“Hey.  What just happened there?</a:t>
            </a:r>
            <a:br>
              <a:rPr lang="en-US" dirty="0" smtClean="0"/>
            </a:br>
            <a:r>
              <a:rPr lang="en-US" dirty="0" smtClean="0"/>
              <a:t>It feels like we just got socks for Christmas.”</a:t>
            </a:r>
            <a:endParaRPr lang="en-US" dirty="0"/>
          </a:p>
        </p:txBody>
      </p:sp>
    </p:spTree>
    <p:extLst>
      <p:ext uri="{BB962C8B-B14F-4D97-AF65-F5344CB8AC3E}">
        <p14:creationId xmlns:p14="http://schemas.microsoft.com/office/powerpoint/2010/main" val="20039805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Scrum Master, your job is to help the team be productive.  It’s your job to notice this stuff.</a:t>
            </a:r>
            <a:endParaRPr lang="en-US" dirty="0"/>
          </a:p>
        </p:txBody>
      </p:sp>
    </p:spTree>
    <p:extLst>
      <p:ext uri="{BB962C8B-B14F-4D97-AF65-F5344CB8AC3E}">
        <p14:creationId xmlns:p14="http://schemas.microsoft.com/office/powerpoint/2010/main" val="875226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that kind of stuff happens,</a:t>
            </a:r>
            <a:br>
              <a:rPr lang="en-US" dirty="0" smtClean="0"/>
            </a:br>
            <a:r>
              <a:rPr lang="en-US" dirty="0" smtClean="0"/>
              <a:t>it’s a great topic for conversation.</a:t>
            </a:r>
            <a:br>
              <a:rPr lang="en-US" dirty="0" smtClean="0"/>
            </a:br>
            <a:r>
              <a:rPr lang="en-US" dirty="0" smtClean="0"/>
              <a:t>(And people probably didn’t notice it either.)</a:t>
            </a:r>
            <a:endParaRPr lang="en-US" dirty="0"/>
          </a:p>
        </p:txBody>
      </p:sp>
    </p:spTree>
    <p:extLst>
      <p:ext uri="{BB962C8B-B14F-4D97-AF65-F5344CB8AC3E}">
        <p14:creationId xmlns:p14="http://schemas.microsoft.com/office/powerpoint/2010/main" val="5661121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a:t>
            </a:r>
            <a:br>
              <a:rPr lang="en-US" dirty="0" smtClean="0"/>
            </a:br>
            <a:r>
              <a:rPr lang="en-US" dirty="0" smtClean="0"/>
              <a:t>Get curious.</a:t>
            </a:r>
            <a:endParaRPr lang="en-US" dirty="0"/>
          </a:p>
        </p:txBody>
      </p:sp>
    </p:spTree>
    <p:extLst>
      <p:ext uri="{BB962C8B-B14F-4D97-AF65-F5344CB8AC3E}">
        <p14:creationId xmlns:p14="http://schemas.microsoft.com/office/powerpoint/2010/main" val="14888731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Embrace your inner “dumb”.</a:t>
            </a:r>
            <a:endParaRPr lang="en-US" dirty="0"/>
          </a:p>
        </p:txBody>
      </p:sp>
    </p:spTree>
    <p:extLst>
      <p:ext uri="{BB962C8B-B14F-4D97-AF65-F5344CB8AC3E}">
        <p14:creationId xmlns:p14="http://schemas.microsoft.com/office/powerpoint/2010/main" val="17826481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a lot of follow-up questions.</a:t>
            </a:r>
            <a:endParaRPr lang="en-US" dirty="0"/>
          </a:p>
        </p:txBody>
      </p:sp>
    </p:spTree>
    <p:extLst>
      <p:ext uri="{BB962C8B-B14F-4D97-AF65-F5344CB8AC3E}">
        <p14:creationId xmlns:p14="http://schemas.microsoft.com/office/powerpoint/2010/main" val="7912515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if I *think* I know the answer, </a:t>
            </a:r>
            <a:br>
              <a:rPr lang="en-US" dirty="0" smtClean="0"/>
            </a:br>
            <a:r>
              <a:rPr lang="en-US" dirty="0" smtClean="0"/>
              <a:t>I want to hear the answer come out of </a:t>
            </a:r>
            <a:br>
              <a:rPr lang="en-US" dirty="0" smtClean="0"/>
            </a:br>
            <a:r>
              <a:rPr lang="en-US" dirty="0" smtClean="0"/>
              <a:t>someone else’s mouth.</a:t>
            </a:r>
            <a:endParaRPr lang="en-US" dirty="0"/>
          </a:p>
        </p:txBody>
      </p:sp>
    </p:spTree>
    <p:extLst>
      <p:ext uri="{BB962C8B-B14F-4D97-AF65-F5344CB8AC3E}">
        <p14:creationId xmlns:p14="http://schemas.microsoft.com/office/powerpoint/2010/main" val="38845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What does the Scrum Master do?</a:t>
            </a:r>
          </a:p>
          <a:p>
            <a:endParaRPr lang="en-US" dirty="0"/>
          </a:p>
          <a:p>
            <a:r>
              <a:rPr lang="en-US" dirty="0" smtClean="0"/>
              <a:t>“Clearing the brush” toward self-organization</a:t>
            </a:r>
          </a:p>
          <a:p>
            <a:endParaRPr lang="en-US" dirty="0"/>
          </a:p>
          <a:p>
            <a:r>
              <a:rPr lang="en-US" dirty="0" smtClean="0"/>
              <a:t>Coaching the team</a:t>
            </a:r>
          </a:p>
          <a:p>
            <a:endParaRPr lang="en-US" dirty="0"/>
          </a:p>
          <a:p>
            <a:r>
              <a:rPr lang="en-US" dirty="0" smtClean="0"/>
              <a:t>Difficult Conversations</a:t>
            </a:r>
          </a:p>
          <a:p>
            <a:endParaRPr lang="en-US" dirty="0"/>
          </a:p>
          <a:p>
            <a:r>
              <a:rPr lang="en-US" dirty="0" smtClean="0"/>
              <a:t>The Zen of Self-Organization</a:t>
            </a:r>
          </a:p>
          <a:p>
            <a:endParaRPr lang="en-US" dirty="0"/>
          </a:p>
          <a:p>
            <a:endParaRPr lang="en-US" dirty="0"/>
          </a:p>
        </p:txBody>
      </p:sp>
    </p:spTree>
    <p:extLst>
      <p:ext uri="{BB962C8B-B14F-4D97-AF65-F5344CB8AC3E}">
        <p14:creationId xmlns:p14="http://schemas.microsoft.com/office/powerpoint/2010/main" val="1275962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also want conversation.</a:t>
            </a:r>
            <a:endParaRPr lang="en-US" dirty="0"/>
          </a:p>
        </p:txBody>
      </p:sp>
    </p:spTree>
    <p:extLst>
      <p:ext uri="{BB962C8B-B14F-4D97-AF65-F5344CB8AC3E}">
        <p14:creationId xmlns:p14="http://schemas.microsoft.com/office/powerpoint/2010/main" val="11297077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to ask open-ended questions.</a:t>
            </a:r>
            <a:endParaRPr lang="en-US" dirty="0"/>
          </a:p>
        </p:txBody>
      </p:sp>
    </p:spTree>
    <p:extLst>
      <p:ext uri="{BB962C8B-B14F-4D97-AF65-F5344CB8AC3E}">
        <p14:creationId xmlns:p14="http://schemas.microsoft.com/office/powerpoint/2010/main" val="3021166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Closed-ended:</a:t>
            </a:r>
            <a:br>
              <a:rPr lang="en-US" dirty="0" smtClean="0"/>
            </a:br>
            <a:r>
              <a:rPr lang="en-US" dirty="0" smtClean="0"/>
              <a:t>“Are you going to get that SQL code done?”</a:t>
            </a:r>
            <a:br>
              <a:rPr lang="en-US" dirty="0" smtClean="0"/>
            </a:br>
            <a:r>
              <a:rPr lang="en-US" dirty="0" smtClean="0"/>
              <a:t/>
            </a:r>
            <a:br>
              <a:rPr lang="en-US" dirty="0" smtClean="0"/>
            </a:br>
            <a:r>
              <a:rPr lang="en-US" dirty="0" smtClean="0"/>
              <a:t>Open-ended:</a:t>
            </a:r>
            <a:br>
              <a:rPr lang="en-US" dirty="0" smtClean="0"/>
            </a:br>
            <a:r>
              <a:rPr lang="en-US" dirty="0" smtClean="0"/>
              <a:t>“How’s that SQL code doing? </a:t>
            </a:r>
            <a:br>
              <a:rPr lang="en-US" dirty="0" smtClean="0"/>
            </a:br>
            <a:r>
              <a:rPr lang="en-US" dirty="0" smtClean="0"/>
              <a:t>Can you give me an update?”</a:t>
            </a:r>
            <a:endParaRPr lang="en-US" dirty="0"/>
          </a:p>
        </p:txBody>
      </p:sp>
    </p:spTree>
    <p:extLst>
      <p:ext uri="{BB962C8B-B14F-4D97-AF65-F5344CB8AC3E}">
        <p14:creationId xmlns:p14="http://schemas.microsoft.com/office/powerpoint/2010/main" val="3468047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really really want to avoid injecting my own opinion.</a:t>
            </a:r>
            <a:endParaRPr lang="en-US" dirty="0"/>
          </a:p>
        </p:txBody>
      </p:sp>
    </p:spTree>
    <p:extLst>
      <p:ext uri="{BB962C8B-B14F-4D97-AF65-F5344CB8AC3E}">
        <p14:creationId xmlns:p14="http://schemas.microsoft.com/office/powerpoint/2010/main" val="18563747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have a theory, </a:t>
            </a:r>
            <a:br>
              <a:rPr lang="en-US" dirty="0" smtClean="0"/>
            </a:br>
            <a:r>
              <a:rPr lang="en-US" dirty="0" smtClean="0"/>
              <a:t>give yourself an out.</a:t>
            </a:r>
            <a:endParaRPr lang="en-US" dirty="0"/>
          </a:p>
        </p:txBody>
      </p:sp>
    </p:spTree>
    <p:extLst>
      <p:ext uri="{BB962C8B-B14F-4D97-AF65-F5344CB8AC3E}">
        <p14:creationId xmlns:p14="http://schemas.microsoft.com/office/powerpoint/2010/main" val="1055755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If you need to say something try…</a:t>
            </a:r>
            <a:endParaRPr lang="en-US" dirty="0"/>
          </a:p>
        </p:txBody>
      </p:sp>
      <p:sp>
        <p:nvSpPr>
          <p:cNvPr id="4" name="Content Placeholder 3"/>
          <p:cNvSpPr>
            <a:spLocks noGrp="1"/>
          </p:cNvSpPr>
          <p:nvPr>
            <p:ph idx="1"/>
          </p:nvPr>
        </p:nvSpPr>
        <p:spPr/>
        <p:txBody>
          <a:bodyPr/>
          <a:lstStyle/>
          <a:p>
            <a:r>
              <a:rPr lang="en-US" dirty="0" smtClean="0"/>
              <a:t>“Check this out…could it possibly be </a:t>
            </a:r>
            <a:r>
              <a:rPr lang="en-US" i="1" dirty="0" smtClean="0"/>
              <a:t>xyz</a:t>
            </a:r>
            <a:r>
              <a:rPr lang="en-US" dirty="0" smtClean="0"/>
              <a:t>?”</a:t>
            </a:r>
          </a:p>
          <a:p>
            <a:endParaRPr lang="en-US" dirty="0"/>
          </a:p>
          <a:p>
            <a:r>
              <a:rPr lang="en-US" dirty="0" smtClean="0"/>
              <a:t>“Try this on for size.  What if we </a:t>
            </a:r>
            <a:r>
              <a:rPr lang="en-US" i="1" dirty="0" err="1" smtClean="0"/>
              <a:t>asdf</a:t>
            </a:r>
            <a:r>
              <a:rPr lang="en-US" dirty="0" smtClean="0"/>
              <a:t>?”</a:t>
            </a:r>
          </a:p>
          <a:p>
            <a:endParaRPr lang="en-US" dirty="0"/>
          </a:p>
          <a:p>
            <a:r>
              <a:rPr lang="en-US" dirty="0" smtClean="0"/>
              <a:t>“I could be wrong but what do you think about </a:t>
            </a:r>
            <a:r>
              <a:rPr lang="en-US" i="1" dirty="0" err="1" smtClean="0"/>
              <a:t>zxcvasdf</a:t>
            </a:r>
            <a:r>
              <a:rPr lang="en-US" dirty="0" smtClean="0"/>
              <a:t>?”</a:t>
            </a:r>
            <a:endParaRPr lang="en-US" dirty="0"/>
          </a:p>
        </p:txBody>
      </p:sp>
    </p:spTree>
    <p:extLst>
      <p:ext uri="{BB962C8B-B14F-4D97-AF65-F5344CB8AC3E}">
        <p14:creationId xmlns:p14="http://schemas.microsoft.com/office/powerpoint/2010/main" val="313089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Sometimes you have to inject</a:t>
            </a:r>
            <a:br>
              <a:rPr lang="en-US" dirty="0" smtClean="0"/>
            </a:br>
            <a:r>
              <a:rPr lang="en-US" dirty="0" smtClean="0"/>
              <a:t>“alternate theories of mind.”</a:t>
            </a:r>
            <a:endParaRPr lang="en-US" dirty="0"/>
          </a:p>
        </p:txBody>
      </p:sp>
    </p:spTree>
    <p:extLst>
      <p:ext uri="{BB962C8B-B14F-4D97-AF65-F5344CB8AC3E}">
        <p14:creationId xmlns:p14="http://schemas.microsoft.com/office/powerpoint/2010/main" val="18152099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Alternate Theories of Mind</a:t>
            </a:r>
            <a:endParaRPr lang="en-US" dirty="0"/>
          </a:p>
        </p:txBody>
      </p:sp>
      <p:sp>
        <p:nvSpPr>
          <p:cNvPr id="4" name="Content Placeholder 3"/>
          <p:cNvSpPr>
            <a:spLocks noGrp="1"/>
          </p:cNvSpPr>
          <p:nvPr>
            <p:ph idx="1"/>
          </p:nvPr>
        </p:nvSpPr>
        <p:spPr/>
        <p:txBody>
          <a:bodyPr/>
          <a:lstStyle/>
          <a:p>
            <a:r>
              <a:rPr lang="en-US" dirty="0" smtClean="0"/>
              <a:t>Teams sometimes get hooked on what someone *might* be thinking</a:t>
            </a:r>
          </a:p>
          <a:p>
            <a:endParaRPr lang="en-US" dirty="0"/>
          </a:p>
          <a:p>
            <a:r>
              <a:rPr lang="en-US" dirty="0" smtClean="0"/>
              <a:t>“Is it possible that XYZ is thinking something else”</a:t>
            </a:r>
          </a:p>
          <a:p>
            <a:endParaRPr lang="en-US" dirty="0"/>
          </a:p>
          <a:p>
            <a:r>
              <a:rPr lang="en-US" dirty="0" smtClean="0"/>
              <a:t>Never ascribe to malice what could just as easily be attributed to incompetence.</a:t>
            </a:r>
            <a:endParaRPr lang="en-US" dirty="0"/>
          </a:p>
        </p:txBody>
      </p:sp>
    </p:spTree>
    <p:extLst>
      <p:ext uri="{BB962C8B-B14F-4D97-AF65-F5344CB8AC3E}">
        <p14:creationId xmlns:p14="http://schemas.microsoft.com/office/powerpoint/2010/main" val="5805088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Suggestion:</a:t>
            </a:r>
            <a:br>
              <a:rPr lang="en-US" dirty="0" smtClean="0"/>
            </a:br>
            <a:r>
              <a:rPr lang="en-US" dirty="0" smtClean="0"/>
              <a:t>“Difficult Conversations”</a:t>
            </a:r>
            <a:endParaRPr lang="en-US" dirty="0"/>
          </a:p>
        </p:txBody>
      </p:sp>
    </p:spTree>
    <p:extLst>
      <p:ext uri="{BB962C8B-B14F-4D97-AF65-F5344CB8AC3E}">
        <p14:creationId xmlns:p14="http://schemas.microsoft.com/office/powerpoint/2010/main" val="3739536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14800" cy="6858000"/>
          </a:xfrm>
        </p:spPr>
        <p:txBody>
          <a:bodyPr/>
          <a:lstStyle/>
          <a:p>
            <a:r>
              <a:rPr lang="en-US" dirty="0" smtClean="0"/>
              <a:t>Read this.</a:t>
            </a:r>
            <a:endParaRPr lang="en-US" dirty="0"/>
          </a:p>
        </p:txBody>
      </p:sp>
      <p:pic>
        <p:nvPicPr>
          <p:cNvPr id="1026" name="Picture 2" descr="C:\Users\Benjamin\AppData\Local\Temp\SNAGHTML1a655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231" y="1618592"/>
            <a:ext cx="7760080" cy="401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050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does the Scrum Master </a:t>
            </a:r>
            <a:r>
              <a:rPr lang="en-US" i="1" dirty="0" smtClean="0"/>
              <a:t>do </a:t>
            </a:r>
            <a:r>
              <a:rPr lang="en-US" dirty="0" smtClean="0"/>
              <a:t>anyway?”</a:t>
            </a:r>
            <a:endParaRPr lang="en-US" dirty="0"/>
          </a:p>
        </p:txBody>
      </p:sp>
    </p:spTree>
    <p:extLst>
      <p:ext uri="{BB962C8B-B14F-4D97-AF65-F5344CB8AC3E}">
        <p14:creationId xmlns:p14="http://schemas.microsoft.com/office/powerpoint/2010/main" val="140922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things get heated…</a:t>
            </a:r>
            <a:endParaRPr lang="en-US" dirty="0"/>
          </a:p>
        </p:txBody>
      </p:sp>
      <p:sp>
        <p:nvSpPr>
          <p:cNvPr id="3" name="Content Placeholder 2"/>
          <p:cNvSpPr>
            <a:spLocks noGrp="1"/>
          </p:cNvSpPr>
          <p:nvPr>
            <p:ph idx="1"/>
          </p:nvPr>
        </p:nvSpPr>
        <p:spPr/>
        <p:txBody>
          <a:bodyPr/>
          <a:lstStyle/>
          <a:p>
            <a:r>
              <a:rPr lang="en-US" dirty="0" smtClean="0"/>
              <a:t>…one or both sides do not understand</a:t>
            </a:r>
          </a:p>
          <a:p>
            <a:pPr lvl="1"/>
            <a:r>
              <a:rPr lang="en-US" dirty="0" smtClean="0"/>
              <a:t>Their contribution to the disagreement</a:t>
            </a:r>
          </a:p>
          <a:p>
            <a:pPr lvl="1"/>
            <a:r>
              <a:rPr lang="en-US" dirty="0" smtClean="0"/>
              <a:t>That their interpretation of someone else’s motivation is not actually correct</a:t>
            </a:r>
          </a:p>
          <a:p>
            <a:pPr lvl="1"/>
            <a:endParaRPr lang="en-US" dirty="0"/>
          </a:p>
          <a:p>
            <a:r>
              <a:rPr lang="en-US" dirty="0" smtClean="0"/>
              <a:t>…there is often a difference between what is felt/thought vs. stated</a:t>
            </a:r>
            <a:endParaRPr lang="en-US" dirty="0"/>
          </a:p>
        </p:txBody>
      </p:sp>
    </p:spTree>
    <p:extLst>
      <p:ext uri="{BB962C8B-B14F-4D97-AF65-F5344CB8AC3E}">
        <p14:creationId xmlns:p14="http://schemas.microsoft.com/office/powerpoint/2010/main" val="2694415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difficult conversation is 3 conversations</a:t>
            </a:r>
            <a:endParaRPr lang="en-US" dirty="0"/>
          </a:p>
        </p:txBody>
      </p:sp>
      <p:sp>
        <p:nvSpPr>
          <p:cNvPr id="4" name="Content Placeholder 3"/>
          <p:cNvSpPr>
            <a:spLocks noGrp="1"/>
          </p:cNvSpPr>
          <p:nvPr>
            <p:ph sz="half" idx="1"/>
          </p:nvPr>
        </p:nvSpPr>
        <p:spPr/>
        <p:txBody>
          <a:bodyPr>
            <a:normAutofit fontScale="92500" lnSpcReduction="20000"/>
          </a:bodyPr>
          <a:lstStyle/>
          <a:p>
            <a:pPr marL="514350" indent="-514350">
              <a:buFont typeface="+mj-lt"/>
              <a:buAutoNum type="arabicPeriod"/>
            </a:pPr>
            <a:r>
              <a:rPr lang="en-US" dirty="0" smtClean="0"/>
              <a:t>The “What Happened?” Conversation</a:t>
            </a:r>
          </a:p>
          <a:p>
            <a:pPr lvl="1"/>
            <a:r>
              <a:rPr lang="en-US" dirty="0" smtClean="0"/>
              <a:t>Disagreement about what should or has happened</a:t>
            </a:r>
          </a:p>
          <a:p>
            <a:pPr lvl="1"/>
            <a:r>
              <a:rPr lang="en-US" dirty="0" smtClean="0"/>
              <a:t>Who’s right or wrong? </a:t>
            </a:r>
          </a:p>
          <a:p>
            <a:pPr lvl="1"/>
            <a:r>
              <a:rPr lang="en-US" dirty="0" smtClean="0"/>
              <a:t>Who deserves the blame?</a:t>
            </a:r>
          </a:p>
          <a:p>
            <a:pPr marL="514350" indent="-514350">
              <a:buFont typeface="+mj-lt"/>
              <a:buAutoNum type="arabicPeriod"/>
            </a:pPr>
            <a:endParaRPr lang="en-US" dirty="0"/>
          </a:p>
          <a:p>
            <a:pPr marL="514350" indent="-514350">
              <a:buFont typeface="+mj-lt"/>
              <a:buAutoNum type="arabicPeriod"/>
            </a:pPr>
            <a:r>
              <a:rPr lang="en-US" dirty="0" smtClean="0"/>
              <a:t>The Feelings Conversation</a:t>
            </a:r>
          </a:p>
          <a:p>
            <a:pPr lvl="1"/>
            <a:r>
              <a:rPr lang="en-US" dirty="0" smtClean="0"/>
              <a:t>What are people feeling?</a:t>
            </a:r>
          </a:p>
          <a:p>
            <a:pPr lvl="1"/>
            <a:r>
              <a:rPr lang="en-US" dirty="0" smtClean="0"/>
              <a:t>Are my feelings valid?  Should I just suck it up?</a:t>
            </a:r>
          </a:p>
          <a:p>
            <a:pPr lvl="1"/>
            <a:r>
              <a:rPr lang="en-US" dirty="0" smtClean="0"/>
              <a:t>What about the other person’s feelings?</a:t>
            </a:r>
            <a:endParaRPr lang="en-US" dirty="0"/>
          </a:p>
        </p:txBody>
      </p:sp>
      <p:sp>
        <p:nvSpPr>
          <p:cNvPr id="2" name="Content Placeholder 1"/>
          <p:cNvSpPr>
            <a:spLocks noGrp="1"/>
          </p:cNvSpPr>
          <p:nvPr>
            <p:ph sz="half" idx="2"/>
          </p:nvPr>
        </p:nvSpPr>
        <p:spPr/>
        <p:txBody>
          <a:bodyPr>
            <a:normAutofit fontScale="92500" lnSpcReduction="20000"/>
          </a:bodyPr>
          <a:lstStyle/>
          <a:p>
            <a:pPr marL="514350" indent="-514350">
              <a:buFont typeface="+mj-lt"/>
              <a:buAutoNum type="arabicPeriod" startAt="3"/>
            </a:pPr>
            <a:r>
              <a:rPr lang="en-US" dirty="0" smtClean="0"/>
              <a:t>The Identity Conversation</a:t>
            </a:r>
          </a:p>
          <a:p>
            <a:pPr lvl="1"/>
            <a:r>
              <a:rPr lang="en-US" dirty="0" smtClean="0"/>
              <a:t>What does this situation mean to me?</a:t>
            </a:r>
          </a:p>
          <a:p>
            <a:pPr lvl="1"/>
            <a:r>
              <a:rPr lang="en-US" dirty="0" smtClean="0"/>
              <a:t>Am I good/bad at my job?</a:t>
            </a:r>
          </a:p>
          <a:p>
            <a:pPr lvl="1"/>
            <a:r>
              <a:rPr lang="en-US" dirty="0" smtClean="0"/>
              <a:t>Worthy</a:t>
            </a:r>
          </a:p>
          <a:p>
            <a:pPr lvl="1"/>
            <a:r>
              <a:rPr lang="en-US" dirty="0" smtClean="0"/>
              <a:t>Self-esteem</a:t>
            </a:r>
            <a:endParaRPr lang="en-US" dirty="0"/>
          </a:p>
        </p:txBody>
      </p:sp>
    </p:spTree>
    <p:extLst>
      <p:ext uri="{BB962C8B-B14F-4D97-AF65-F5344CB8AC3E}">
        <p14:creationId xmlns:p14="http://schemas.microsoft.com/office/powerpoint/2010/main" val="21307943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 what do we do with this?</a:t>
            </a:r>
            <a:endParaRPr lang="en-US" dirty="0"/>
          </a:p>
        </p:txBody>
      </p:sp>
    </p:spTree>
    <p:extLst>
      <p:ext uri="{BB962C8B-B14F-4D97-AF65-F5344CB8AC3E}">
        <p14:creationId xmlns:p14="http://schemas.microsoft.com/office/powerpoint/2010/main" val="2626926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You’ll be coaching to all 3 sub-conversations.</a:t>
            </a:r>
            <a:endParaRPr lang="en-US" dirty="0"/>
          </a:p>
        </p:txBody>
      </p:sp>
    </p:spTree>
    <p:extLst>
      <p:ext uri="{BB962C8B-B14F-4D97-AF65-F5344CB8AC3E}">
        <p14:creationId xmlns:p14="http://schemas.microsoft.com/office/powerpoint/2010/main" val="3102425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 conversations are almost never about getting the facts right.  They are about conflicting perceptions, interpretations, and values.”</a:t>
            </a:r>
            <a:endParaRPr lang="en-US" dirty="0"/>
          </a:p>
        </p:txBody>
      </p:sp>
    </p:spTree>
    <p:extLst>
      <p:ext uri="{BB962C8B-B14F-4D97-AF65-F5344CB8AC3E}">
        <p14:creationId xmlns:p14="http://schemas.microsoft.com/office/powerpoint/2010/main" val="18495525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 the “What happened?” Conversation</a:t>
            </a:r>
            <a:endParaRPr lang="en-US" dirty="0"/>
          </a:p>
        </p:txBody>
      </p:sp>
      <p:sp>
        <p:nvSpPr>
          <p:cNvPr id="4" name="Content Placeholder 3"/>
          <p:cNvSpPr>
            <a:spLocks noGrp="1"/>
          </p:cNvSpPr>
          <p:nvPr>
            <p:ph idx="1"/>
          </p:nvPr>
        </p:nvSpPr>
        <p:spPr/>
        <p:txBody>
          <a:bodyPr/>
          <a:lstStyle/>
          <a:p>
            <a:r>
              <a:rPr lang="en-US" dirty="0" smtClean="0"/>
              <a:t>Coach that “we might not want to assume we know the truth”</a:t>
            </a:r>
          </a:p>
          <a:p>
            <a:endParaRPr lang="en-US" dirty="0"/>
          </a:p>
          <a:p>
            <a:r>
              <a:rPr lang="en-US" dirty="0" smtClean="0"/>
              <a:t>Ask “do we have all the information?”</a:t>
            </a:r>
          </a:p>
          <a:p>
            <a:endParaRPr lang="en-US" dirty="0"/>
          </a:p>
          <a:p>
            <a:r>
              <a:rPr lang="en-US" dirty="0" smtClean="0"/>
              <a:t>Try to drill into “what were the intentions?”</a:t>
            </a:r>
          </a:p>
          <a:p>
            <a:endParaRPr lang="en-US" dirty="0"/>
          </a:p>
          <a:p>
            <a:r>
              <a:rPr lang="en-US" dirty="0" smtClean="0"/>
              <a:t>Try to avoid “blame”</a:t>
            </a:r>
          </a:p>
          <a:p>
            <a:pPr lvl="1"/>
            <a:r>
              <a:rPr lang="en-US" dirty="0" smtClean="0"/>
              <a:t>Focus on what went wrong</a:t>
            </a:r>
          </a:p>
          <a:p>
            <a:pPr lvl="1"/>
            <a:r>
              <a:rPr lang="en-US" dirty="0" smtClean="0"/>
              <a:t>Focus on how to avoid it in the future	</a:t>
            </a:r>
          </a:p>
          <a:p>
            <a:endParaRPr lang="en-US" dirty="0"/>
          </a:p>
        </p:txBody>
      </p:sp>
    </p:spTree>
    <p:extLst>
      <p:ext uri="{BB962C8B-B14F-4D97-AF65-F5344CB8AC3E}">
        <p14:creationId xmlns:p14="http://schemas.microsoft.com/office/powerpoint/2010/main" val="16303876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“Feelings” Conversation</a:t>
            </a:r>
            <a:endParaRPr lang="en-US" dirty="0"/>
          </a:p>
        </p:txBody>
      </p:sp>
      <p:sp>
        <p:nvSpPr>
          <p:cNvPr id="3" name="Content Placeholder 2"/>
          <p:cNvSpPr>
            <a:spLocks noGrp="1"/>
          </p:cNvSpPr>
          <p:nvPr>
            <p:ph idx="1"/>
          </p:nvPr>
        </p:nvSpPr>
        <p:spPr/>
        <p:txBody>
          <a:bodyPr/>
          <a:lstStyle/>
          <a:p>
            <a:r>
              <a:rPr lang="en-US" dirty="0" smtClean="0"/>
              <a:t>This is hard in business because often feelings “don’t exist”</a:t>
            </a:r>
          </a:p>
          <a:p>
            <a:endParaRPr lang="en-US" dirty="0"/>
          </a:p>
          <a:p>
            <a:r>
              <a:rPr lang="en-US" dirty="0" smtClean="0"/>
              <a:t>“99% of the time it’s not a technical problem”</a:t>
            </a:r>
          </a:p>
          <a:p>
            <a:endParaRPr lang="en-US" dirty="0"/>
          </a:p>
          <a:p>
            <a:r>
              <a:rPr lang="en-US" dirty="0" smtClean="0"/>
              <a:t>Remember it’s about feelings even if it’s not ok to say that</a:t>
            </a:r>
            <a:endParaRPr lang="en-US" dirty="0"/>
          </a:p>
        </p:txBody>
      </p:sp>
    </p:spTree>
    <p:extLst>
      <p:ext uri="{BB962C8B-B14F-4D97-AF65-F5344CB8AC3E}">
        <p14:creationId xmlns:p14="http://schemas.microsoft.com/office/powerpoint/2010/main" val="5508048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“Identity” Conversation</a:t>
            </a:r>
            <a:endParaRPr lang="en-US" dirty="0"/>
          </a:p>
        </p:txBody>
      </p:sp>
      <p:sp>
        <p:nvSpPr>
          <p:cNvPr id="3" name="Content Placeholder 2"/>
          <p:cNvSpPr>
            <a:spLocks noGrp="1"/>
          </p:cNvSpPr>
          <p:nvPr>
            <p:ph idx="1"/>
          </p:nvPr>
        </p:nvSpPr>
        <p:spPr/>
        <p:txBody>
          <a:bodyPr/>
          <a:lstStyle/>
          <a:p>
            <a:r>
              <a:rPr lang="en-US" dirty="0" smtClean="0"/>
              <a:t>Listen for the hint that there’s something else at stake</a:t>
            </a:r>
          </a:p>
          <a:p>
            <a:endParaRPr lang="en-US" dirty="0"/>
          </a:p>
          <a:p>
            <a:r>
              <a:rPr lang="en-US" dirty="0" smtClean="0"/>
              <a:t>The disagreement might be chipping at self-perception</a:t>
            </a:r>
          </a:p>
          <a:p>
            <a:endParaRPr lang="en-US" dirty="0"/>
          </a:p>
          <a:p>
            <a:r>
              <a:rPr lang="en-US" dirty="0" smtClean="0"/>
              <a:t>“I’m not the kind of person who lets people down…”</a:t>
            </a:r>
          </a:p>
          <a:p>
            <a:endParaRPr lang="en-US" dirty="0"/>
          </a:p>
          <a:p>
            <a:r>
              <a:rPr lang="en-US" dirty="0" smtClean="0"/>
              <a:t>“I’m not the bad guy…I’m always one of the good guys!”</a:t>
            </a:r>
            <a:endParaRPr lang="en-US" dirty="0"/>
          </a:p>
        </p:txBody>
      </p:sp>
    </p:spTree>
    <p:extLst>
      <p:ext uri="{BB962C8B-B14F-4D97-AF65-F5344CB8AC3E}">
        <p14:creationId xmlns:p14="http://schemas.microsoft.com/office/powerpoint/2010/main" val="2536745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Suggestion:</a:t>
            </a:r>
            <a:br>
              <a:rPr lang="en-US" dirty="0" smtClean="0"/>
            </a:br>
            <a:r>
              <a:rPr lang="en-US" dirty="0" smtClean="0"/>
              <a:t>Coaching Self-Organization</a:t>
            </a:r>
            <a:endParaRPr lang="en-US" dirty="0"/>
          </a:p>
        </p:txBody>
      </p:sp>
    </p:spTree>
    <p:extLst>
      <p:ext uri="{BB962C8B-B14F-4D97-AF65-F5344CB8AC3E}">
        <p14:creationId xmlns:p14="http://schemas.microsoft.com/office/powerpoint/2010/main" val="11074841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515932"/>
          </a:xfrm>
        </p:spPr>
        <p:txBody>
          <a:bodyPr/>
          <a:lstStyle/>
          <a:p>
            <a:r>
              <a:rPr lang="en-US" dirty="0" smtClean="0"/>
              <a:t>“Fake it ‘til you make it.”</a:t>
            </a:r>
            <a:br>
              <a:rPr lang="en-US" dirty="0" smtClean="0"/>
            </a:br>
            <a:r>
              <a:rPr lang="en-US" dirty="0" smtClean="0"/>
              <a:t>-</a:t>
            </a:r>
            <a:r>
              <a:rPr lang="en-US" dirty="0" err="1" smtClean="0"/>
              <a:t>Lyssa</a:t>
            </a:r>
            <a:r>
              <a:rPr lang="en-US" dirty="0" smtClean="0"/>
              <a:t> Adkins</a:t>
            </a:r>
            <a:endParaRPr lang="en-US" dirty="0"/>
          </a:p>
        </p:txBody>
      </p:sp>
      <p:pic>
        <p:nvPicPr>
          <p:cNvPr id="3" name="Picture 2"/>
          <p:cNvPicPr>
            <a:picLocks noChangeAspect="1"/>
          </p:cNvPicPr>
          <p:nvPr/>
        </p:nvPicPr>
        <p:blipFill>
          <a:blip r:embed="rId2"/>
          <a:stretch>
            <a:fillRect/>
          </a:stretch>
        </p:blipFill>
        <p:spPr>
          <a:xfrm>
            <a:off x="2086377" y="2729177"/>
            <a:ext cx="8328338" cy="3619890"/>
          </a:xfrm>
          <a:prstGeom prst="rect">
            <a:avLst/>
          </a:prstGeom>
        </p:spPr>
      </p:pic>
    </p:spTree>
    <p:extLst>
      <p:ext uri="{BB962C8B-B14F-4D97-AF65-F5344CB8AC3E}">
        <p14:creationId xmlns:p14="http://schemas.microsoft.com/office/powerpoint/2010/main" val="1438537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luralsight default theme">
  <a:themeElements>
    <a:clrScheme name="PLURALSIGHT COLORS">
      <a:dk1>
        <a:srgbClr val="58595B"/>
      </a:dk1>
      <a:lt1>
        <a:srgbClr val="FFFFFF"/>
      </a:lt1>
      <a:dk2>
        <a:srgbClr val="464547"/>
      </a:dk2>
      <a:lt2>
        <a:srgbClr val="FFFFFF"/>
      </a:lt2>
      <a:accent1>
        <a:srgbClr val="F26722"/>
      </a:accent1>
      <a:accent2>
        <a:srgbClr val="548C94"/>
      </a:accent2>
      <a:accent3>
        <a:srgbClr val="66AEBA"/>
      </a:accent3>
      <a:accent4>
        <a:srgbClr val="9CCB42"/>
      </a:accent4>
      <a:accent5>
        <a:srgbClr val="79A14C"/>
      </a:accent5>
      <a:accent6>
        <a:srgbClr val="C8531F"/>
      </a:accent6>
      <a:hlink>
        <a:srgbClr val="548C94"/>
      </a:hlink>
      <a:folHlink>
        <a:srgbClr val="548C94"/>
      </a:folHlink>
    </a:clrScheme>
    <a:fontScheme name="Pluralsigh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dirty="0" err="1" smtClean="0">
            <a:solidFill>
              <a:schemeClr val="bg1"/>
            </a:solidFill>
          </a:defRPr>
        </a:defPPr>
      </a:lstStyle>
      <a:style>
        <a:lnRef idx="2">
          <a:schemeClr val="accent1"/>
        </a:lnRef>
        <a:fillRef idx="0">
          <a:schemeClr val="accent1"/>
        </a:fillRef>
        <a:effectRef idx="1">
          <a:schemeClr val="accent1"/>
        </a:effectRef>
        <a:fontRef idx="minor">
          <a:schemeClr val="tx1"/>
        </a:fontRef>
      </a:style>
    </a:spDef>
    <a:lnDef>
      <a:spPr>
        <a:ln>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uralsight_PowerPoint_Template_2015.pptx" id="{08EE27A6-D1F8-4BF2-BDB6-68B13278DA73}" vid="{FF5B2263-AFCB-4834-8A90-3E82779AAE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1501</Words>
  <Application>Microsoft Macintosh PowerPoint</Application>
  <PresentationFormat>Widescreen</PresentationFormat>
  <Paragraphs>253</Paragraphs>
  <Slides>105</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105</vt:i4>
      </vt:variant>
    </vt:vector>
  </HeadingPairs>
  <TitlesOfParts>
    <vt:vector size="119" baseType="lpstr">
      <vt:lpstr>Calibri</vt:lpstr>
      <vt:lpstr>Calibri Light</vt:lpstr>
      <vt:lpstr>Consolas</vt:lpstr>
      <vt:lpstr>Helvetica Light</vt:lpstr>
      <vt:lpstr>Lucida Grande</vt:lpstr>
      <vt:lpstr>Myriad Pro</vt:lpstr>
      <vt:lpstr>Myriad Pro Light</vt:lpstr>
      <vt:lpstr>Segoe UI</vt:lpstr>
      <vt:lpstr>Segoe UI Light</vt:lpstr>
      <vt:lpstr>Tahoma</vt:lpstr>
      <vt:lpstr>Wingdings</vt:lpstr>
      <vt:lpstr>Arial</vt:lpstr>
      <vt:lpstr>Office Theme</vt:lpstr>
      <vt:lpstr>Pluralsight default theme</vt:lpstr>
      <vt:lpstr>Coaching Skills for Scrum Masters &amp; The Self-Organizing Team</vt:lpstr>
      <vt:lpstr>Benjamin Day</vt:lpstr>
      <vt:lpstr>PowerPoint Presentation</vt:lpstr>
      <vt:lpstr>Online courses at Pluralsight.com</vt:lpstr>
      <vt:lpstr>Warning: Shameless Plug</vt:lpstr>
      <vt:lpstr>Professional Scrum Master (PSM) training on May 20 &amp; 21 in Brookline, MA  http://bendayscrum.eventbrite.com </vt:lpstr>
      <vt:lpstr>On with the show.</vt:lpstr>
      <vt:lpstr>Overview</vt:lpstr>
      <vt:lpstr>“What does the Scrum Master do anyway?”</vt:lpstr>
      <vt:lpstr>Curling.</vt:lpstr>
      <vt:lpstr>Olympic sport.  Played on ice.</vt:lpstr>
      <vt:lpstr>PowerPoint Presentation</vt:lpstr>
      <vt:lpstr>Curling Stones</vt:lpstr>
      <vt:lpstr>PowerPoint Presentation</vt:lpstr>
      <vt:lpstr>Throwing</vt:lpstr>
      <vt:lpstr>The thrower might put some spin on it…</vt:lpstr>
      <vt:lpstr>…but once released,  nothing can touch the stone.</vt:lpstr>
      <vt:lpstr>After the release,  the Sweepers take over.</vt:lpstr>
      <vt:lpstr>Sweepers</vt:lpstr>
      <vt:lpstr>Just to be 100% clear,  the sweepers don’t touch the stone.</vt:lpstr>
      <vt:lpstr>“So, the brushing moves the stone?”</vt:lpstr>
      <vt:lpstr>The brushing doesn’t move the stone.   It’s already moving.</vt:lpstr>
      <vt:lpstr>The brushing subtly adjusts the ice in front of it…</vt:lpstr>
      <vt:lpstr>…and that can change the speed and  direction of the stone significantly.</vt:lpstr>
      <vt:lpstr>The sweepers – without touching it –  are helping to coax and guide the stone so  it lands correctly at the target.</vt:lpstr>
      <vt:lpstr>“…and this has what  to do with scrum mastering?</vt:lpstr>
      <vt:lpstr>Scrum Master is a Coach</vt:lpstr>
      <vt:lpstr>Three Roles in Scrum</vt:lpstr>
      <vt:lpstr>Three Roles in Scrum</vt:lpstr>
      <vt:lpstr>Considering the inherent bossless-ness,  Scrum expects and relies on the team  to self-organize.</vt:lpstr>
      <vt:lpstr>To be successful,  the team needs to use their creativity to deliver  done, working software.</vt:lpstr>
      <vt:lpstr>The team takes the Product Owner’s goal and self-organizes to figure out how to  deliver done, working software at the end of the Sprint.</vt:lpstr>
      <vt:lpstr>The basic idea: Give the team their goal and  then get out of the way.</vt:lpstr>
      <vt:lpstr>The Scrum Master helps the team to be  creative and productive.</vt:lpstr>
      <vt:lpstr>You can’t command someone to be creative.</vt:lpstr>
      <vt:lpstr>“1…2…3…BE CREATIVE!!!!”</vt:lpstr>
      <vt:lpstr>You can’t tell people exactly what to do  and also expect them to figure it out for themselves  at the same time.</vt:lpstr>
      <vt:lpstr>And now back to curling…</vt:lpstr>
      <vt:lpstr>Just like the sweepers can’t touch the stone…</vt:lpstr>
      <vt:lpstr>…a successful Scrum Master doesn’t command the team.</vt:lpstr>
      <vt:lpstr>The Scrum Master guides the team and helps the team without actually giving any instructions.  </vt:lpstr>
      <vt:lpstr>PowerPoint Presentation</vt:lpstr>
      <vt:lpstr>“What does the Scrum Master do anyway?”</vt:lpstr>
      <vt:lpstr>The Scrum Master helps the team to be productive and to use their creativity in order to deliver done, working software.</vt:lpstr>
      <vt:lpstr>The Big Lesson: The Scrum Master leads through influence not by command.</vt:lpstr>
      <vt:lpstr>Suggestion: Stop being a boss.</vt:lpstr>
      <vt:lpstr>One of the most common &amp; frequent  moments of Scrum Master Bossitosity is the  Daily Scrum.</vt:lpstr>
      <vt:lpstr>The Daily Scrum is not a status meeting.</vt:lpstr>
      <vt:lpstr>The team does not report to you.</vt:lpstr>
      <vt:lpstr>Remind them of this if it happens.</vt:lpstr>
      <vt:lpstr>If it still happens,  break eye contact.</vt:lpstr>
      <vt:lpstr>Encourage them to talk to one another.</vt:lpstr>
      <vt:lpstr>Remind them that the  Daily Scrum is for them.</vt:lpstr>
      <vt:lpstr>Consider having someone else run that meeting.</vt:lpstr>
      <vt:lpstr>(Which is good…because it frees you up to do other things.)</vt:lpstr>
      <vt:lpstr>Suggestion:  Think like and/or be the team’s therapist.</vt:lpstr>
      <vt:lpstr>Consider going to see a therapist yourself.</vt:lpstr>
      <vt:lpstr>Read their emotional minds.</vt:lpstr>
      <vt:lpstr>Try that at the Daily Scrum.</vt:lpstr>
      <vt:lpstr>Hang back and read the room.</vt:lpstr>
      <vt:lpstr>Idea: Levels of Listening</vt:lpstr>
      <vt:lpstr>Levels of Listening</vt:lpstr>
      <vt:lpstr>Arguably, the emotional reading trick is  a level 3 technique.</vt:lpstr>
      <vt:lpstr>When you’re in a meeting with your team,  listen to the contents of the conversations.</vt:lpstr>
      <vt:lpstr>What “level” are they communicating on?</vt:lpstr>
      <vt:lpstr>Lots of “level 1” and they might be  talking past each other.</vt:lpstr>
      <vt:lpstr>Suggestion: Observe to the room</vt:lpstr>
      <vt:lpstr>Let’s say you noticed something.</vt:lpstr>
      <vt:lpstr>The “level 3” just changed.</vt:lpstr>
      <vt:lpstr>It got tense.</vt:lpstr>
      <vt:lpstr>It got boring, exhausted, defeated.</vt:lpstr>
      <vt:lpstr>Observe that to the room.</vt:lpstr>
      <vt:lpstr>“Hey.  What just happened there? It feels like we just got socks for Christmas.”</vt:lpstr>
      <vt:lpstr>As Scrum Master, your job is to help the team be productive.  It’s your job to notice this stuff.</vt:lpstr>
      <vt:lpstr>When that kind of stuff happens, it’s a great topic for conversation. (And people probably didn’t notice it either.)</vt:lpstr>
      <vt:lpstr>Suggestion: Get curious.</vt:lpstr>
      <vt:lpstr>Embrace your inner “dumb”.</vt:lpstr>
      <vt:lpstr>Ask a lot of follow-up questions.</vt:lpstr>
      <vt:lpstr>Even if I *think* I know the answer,  I want to hear the answer come out of  someone else’s mouth.</vt:lpstr>
      <vt:lpstr>I also want conversation.</vt:lpstr>
      <vt:lpstr>Try to ask open-ended questions.</vt:lpstr>
      <vt:lpstr>Closed-ended: “Are you going to get that SQL code done?”  Open-ended: “How’s that SQL code doing?  Can you give me an update?”</vt:lpstr>
      <vt:lpstr>I really really want to avoid injecting my own opinion.</vt:lpstr>
      <vt:lpstr>If you have a theory,  give yourself an out.</vt:lpstr>
      <vt:lpstr>If you need to say something try…</vt:lpstr>
      <vt:lpstr>Sometimes you have to inject “alternate theories of mind.”</vt:lpstr>
      <vt:lpstr>Alternate Theories of Mind</vt:lpstr>
      <vt:lpstr>Suggestion: “Difficult Conversations”</vt:lpstr>
      <vt:lpstr>Read this.</vt:lpstr>
      <vt:lpstr>When things get heated…</vt:lpstr>
      <vt:lpstr>A difficult conversation is 3 conversations</vt:lpstr>
      <vt:lpstr>So what do we do with this?</vt:lpstr>
      <vt:lpstr>You’ll be coaching to all 3 sub-conversations.</vt:lpstr>
      <vt:lpstr>“Difficult conversations are almost never about getting the facts right.  They are about conflicting perceptions, interpretations, and values.”</vt:lpstr>
      <vt:lpstr>To the “What happened?” Conversation</vt:lpstr>
      <vt:lpstr>To the “Feelings” Conversation</vt:lpstr>
      <vt:lpstr>To the “Identity” Conversation</vt:lpstr>
      <vt:lpstr>Suggestion: Coaching Self-Organization</vt:lpstr>
      <vt:lpstr>“Fake it ‘til you make it.” -Lyssa Adkins</vt:lpstr>
      <vt:lpstr>Get comfy with silence.</vt:lpstr>
      <vt:lpstr>Ask the team what they want to do.</vt:lpstr>
      <vt:lpstr>"It looks like X is happening.   What do you want to do about it?" </vt:lpstr>
      <vt:lpstr>Any last questions?</vt:lpstr>
      <vt:lpstr>Overview</vt:lpstr>
      <vt:lpstr>Thanks. benday@benday.com | www.benday.com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with  Visual Studio 2013 &amp;  Team Foundation Server 2013</dc:title>
  <dc:creator>Benjamin Day</dc:creator>
  <cp:lastModifiedBy>Benjamin Day</cp:lastModifiedBy>
  <cp:revision>130</cp:revision>
  <dcterms:created xsi:type="dcterms:W3CDTF">2013-10-03T21:22:58Z</dcterms:created>
  <dcterms:modified xsi:type="dcterms:W3CDTF">2015-05-14T14:01:52Z</dcterms:modified>
</cp:coreProperties>
</file>